
<file path=[Content_Types].xml><?xml version="1.0" encoding="utf-8"?>
<Types xmlns="http://schemas.openxmlformats.org/package/2006/content-types">
  <Default Extension="fntdata" ContentType="application/x-fontdata"/>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 /><Relationship Id="rId2" Type="http://schemas.openxmlformats.org/package/2006/relationships/metadata/core-properties" Target="docProps/core.xml" /><Relationship Id="rId1" Type="http://schemas.openxmlformats.org/officeDocument/2006/relationships/officeDocument" Target="ppt/presentation.xml" /></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9" r:id="rId1"/>
    <p:sldMasterId id="2147483690" r:id="rId2"/>
  </p:sldMasterIdLst>
  <p:notesMasterIdLst>
    <p:notesMasterId r:id="rId14"/>
  </p:notesMasterIdLst>
  <p:sldIdLst>
    <p:sldId id="256" r:id="rId3"/>
    <p:sldId id="260" r:id="rId4"/>
    <p:sldId id="259" r:id="rId5"/>
    <p:sldId id="265" r:id="rId6"/>
    <p:sldId id="263" r:id="rId7"/>
    <p:sldId id="257" r:id="rId8"/>
    <p:sldId id="258" r:id="rId9"/>
    <p:sldId id="262" r:id="rId10"/>
    <p:sldId id="261" r:id="rId11"/>
    <p:sldId id="281" r:id="rId12"/>
    <p:sldId id="267" r:id="rId13"/>
  </p:sldIdLst>
  <p:sldSz cx="9144000" cy="5143500" type="screen16x9"/>
  <p:notesSz cx="6858000" cy="9144000"/>
  <p:embeddedFontLst>
    <p:embeddedFont>
      <p:font typeface="Amatic SC" pitchFamily="2" charset="-79"/>
      <p:regular r:id="rId15"/>
      <p:bold r:id="rId16"/>
    </p:embeddedFont>
    <p:embeddedFont>
      <p:font typeface="Big Shoulders Text"/>
      <p:regular r:id="rId17"/>
      <p:bold r:id="rId18"/>
    </p:embeddedFont>
    <p:embeddedFont>
      <p:font typeface="Big Shoulders Text Medium" pitchFamily="2" charset="0"/>
      <p:regular r:id="rId19"/>
      <p:bold r:id="rId20"/>
    </p:embeddedFont>
    <p:embeddedFont>
      <p:font typeface="Proxima Nova" panose="02000506030000020004" pitchFamily="2" charset="0"/>
      <p:regular r:id="rId21"/>
      <p:bold r:id="rId22"/>
      <p:italic r:id="rId23"/>
      <p:boldItalic r:id="rId24"/>
    </p:embeddedFont>
    <p:embeddedFont>
      <p:font typeface="Proxima Nova Semibold" panose="02000506030000020004" pitchFamily="2" charset="0"/>
      <p:regular r:id="rId25"/>
      <p:bold r:id="rId26"/>
      <p:boldItalic r:id="rId27"/>
    </p:embeddedFont>
    <p:embeddedFont>
      <p:font typeface="Roboto" panose="02000000000000000000" pitchFamily="2" charset="0"/>
      <p:regular r:id="rId28"/>
      <p:bold r:id="rId29"/>
      <p:italic r:id="rId30"/>
      <p:boldItalic r:id="rId31"/>
    </p:embeddedFont>
    <p:embeddedFont>
      <p:font typeface="Roboto Medium" panose="02000000000000000000" pitchFamily="2" charset="0"/>
      <p:regular r:id="rId32"/>
      <p:bold r:id="rId33"/>
      <p:italic r:id="rId34"/>
      <p:boldItalic r:id="rId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22A48A9-E50E-4705-BAC1-0EAADE3A2C25}">
  <a:tblStyle styleId="{422A48A9-E50E-4705-BAC1-0EAADE3A2C2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 /><Relationship Id="rId13" Type="http://schemas.openxmlformats.org/officeDocument/2006/relationships/slide" Target="slides/slide11.xml" /><Relationship Id="rId18" Type="http://schemas.openxmlformats.org/officeDocument/2006/relationships/font" Target="fonts/font4.fntdata" /><Relationship Id="rId26" Type="http://schemas.openxmlformats.org/officeDocument/2006/relationships/font" Target="fonts/font12.fntdata" /><Relationship Id="rId39" Type="http://schemas.openxmlformats.org/officeDocument/2006/relationships/tableStyles" Target="tableStyles.xml" /><Relationship Id="rId3" Type="http://schemas.openxmlformats.org/officeDocument/2006/relationships/slide" Target="slides/slide1.xml" /><Relationship Id="rId21" Type="http://schemas.openxmlformats.org/officeDocument/2006/relationships/font" Target="fonts/font7.fntdata" /><Relationship Id="rId34" Type="http://schemas.openxmlformats.org/officeDocument/2006/relationships/font" Target="fonts/font20.fntdata" /><Relationship Id="rId7" Type="http://schemas.openxmlformats.org/officeDocument/2006/relationships/slide" Target="slides/slide5.xml" /><Relationship Id="rId12" Type="http://schemas.openxmlformats.org/officeDocument/2006/relationships/slide" Target="slides/slide10.xml" /><Relationship Id="rId17" Type="http://schemas.openxmlformats.org/officeDocument/2006/relationships/font" Target="fonts/font3.fntdata" /><Relationship Id="rId25" Type="http://schemas.openxmlformats.org/officeDocument/2006/relationships/font" Target="fonts/font11.fntdata" /><Relationship Id="rId33" Type="http://schemas.openxmlformats.org/officeDocument/2006/relationships/font" Target="fonts/font19.fntdata" /><Relationship Id="rId38" Type="http://schemas.openxmlformats.org/officeDocument/2006/relationships/theme" Target="theme/theme1.xml" /><Relationship Id="rId2" Type="http://schemas.openxmlformats.org/officeDocument/2006/relationships/slideMaster" Target="slideMasters/slideMaster2.xml" /><Relationship Id="rId16" Type="http://schemas.openxmlformats.org/officeDocument/2006/relationships/font" Target="fonts/font2.fntdata" /><Relationship Id="rId20" Type="http://schemas.openxmlformats.org/officeDocument/2006/relationships/font" Target="fonts/font6.fntdata" /><Relationship Id="rId29" Type="http://schemas.openxmlformats.org/officeDocument/2006/relationships/font" Target="fonts/font15.fntdata" /><Relationship Id="rId1" Type="http://schemas.openxmlformats.org/officeDocument/2006/relationships/slideMaster" Target="slideMasters/slideMaster1.xml" /><Relationship Id="rId6" Type="http://schemas.openxmlformats.org/officeDocument/2006/relationships/slide" Target="slides/slide4.xml" /><Relationship Id="rId11" Type="http://schemas.openxmlformats.org/officeDocument/2006/relationships/slide" Target="slides/slide9.xml" /><Relationship Id="rId24" Type="http://schemas.openxmlformats.org/officeDocument/2006/relationships/font" Target="fonts/font10.fntdata" /><Relationship Id="rId32" Type="http://schemas.openxmlformats.org/officeDocument/2006/relationships/font" Target="fonts/font18.fntdata" /><Relationship Id="rId37" Type="http://schemas.openxmlformats.org/officeDocument/2006/relationships/viewProps" Target="viewProps.xml" /><Relationship Id="rId5" Type="http://schemas.openxmlformats.org/officeDocument/2006/relationships/slide" Target="slides/slide3.xml" /><Relationship Id="rId15" Type="http://schemas.openxmlformats.org/officeDocument/2006/relationships/font" Target="fonts/font1.fntdata" /><Relationship Id="rId23" Type="http://schemas.openxmlformats.org/officeDocument/2006/relationships/font" Target="fonts/font9.fntdata" /><Relationship Id="rId28" Type="http://schemas.openxmlformats.org/officeDocument/2006/relationships/font" Target="fonts/font14.fntdata" /><Relationship Id="rId36" Type="http://schemas.openxmlformats.org/officeDocument/2006/relationships/presProps" Target="presProps.xml" /><Relationship Id="rId10" Type="http://schemas.openxmlformats.org/officeDocument/2006/relationships/slide" Target="slides/slide8.xml" /><Relationship Id="rId19" Type="http://schemas.openxmlformats.org/officeDocument/2006/relationships/font" Target="fonts/font5.fntdata" /><Relationship Id="rId31" Type="http://schemas.openxmlformats.org/officeDocument/2006/relationships/font" Target="fonts/font17.fntdata" /><Relationship Id="rId4" Type="http://schemas.openxmlformats.org/officeDocument/2006/relationships/slide" Target="slides/slide2.xml" /><Relationship Id="rId9" Type="http://schemas.openxmlformats.org/officeDocument/2006/relationships/slide" Target="slides/slide7.xml" /><Relationship Id="rId14" Type="http://schemas.openxmlformats.org/officeDocument/2006/relationships/notesMaster" Target="notesMasters/notesMaster1.xml" /><Relationship Id="rId22" Type="http://schemas.openxmlformats.org/officeDocument/2006/relationships/font" Target="fonts/font8.fntdata" /><Relationship Id="rId27" Type="http://schemas.openxmlformats.org/officeDocument/2006/relationships/font" Target="fonts/font13.fntdata" /><Relationship Id="rId30" Type="http://schemas.openxmlformats.org/officeDocument/2006/relationships/font" Target="fonts/font16.fntdata" /><Relationship Id="rId35" Type="http://schemas.openxmlformats.org/officeDocument/2006/relationships/font" Target="fonts/font21.fntdata" /></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0"/>
        <p:cNvGrpSpPr/>
        <p:nvPr/>
      </p:nvGrpSpPr>
      <p:grpSpPr>
        <a:xfrm>
          <a:off x="0" y="0"/>
          <a:ext cx="0" cy="0"/>
          <a:chOff x="0" y="0"/>
          <a:chExt cx="0" cy="0"/>
        </a:xfrm>
      </p:grpSpPr>
      <p:sp>
        <p:nvSpPr>
          <p:cNvPr id="19781" name="Google Shape;19781;g967d9b3c40_0_8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82" name="Google Shape;19782;g967d9b3c40_0_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58"/>
        <p:cNvGrpSpPr/>
        <p:nvPr/>
      </p:nvGrpSpPr>
      <p:grpSpPr>
        <a:xfrm>
          <a:off x="0" y="0"/>
          <a:ext cx="0" cy="0"/>
          <a:chOff x="0" y="0"/>
          <a:chExt cx="0" cy="0"/>
        </a:xfrm>
      </p:grpSpPr>
      <p:sp>
        <p:nvSpPr>
          <p:cNvPr id="24259" name="Google Shape;24259;g989fa8930a_0_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60" name="Google Shape;24260;g989fa8930a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17"/>
        <p:cNvGrpSpPr/>
        <p:nvPr/>
      </p:nvGrpSpPr>
      <p:grpSpPr>
        <a:xfrm>
          <a:off x="0" y="0"/>
          <a:ext cx="0" cy="0"/>
          <a:chOff x="0" y="0"/>
          <a:chExt cx="0" cy="0"/>
        </a:xfrm>
      </p:grpSpPr>
      <p:sp>
        <p:nvSpPr>
          <p:cNvPr id="20818" name="Google Shape;20818;g97cc85ecb1_0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19" name="Google Shape;20819;g97cc85ecb1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2"/>
        <p:cNvGrpSpPr/>
        <p:nvPr/>
      </p:nvGrpSpPr>
      <p:grpSpPr>
        <a:xfrm>
          <a:off x="0" y="0"/>
          <a:ext cx="0" cy="0"/>
          <a:chOff x="0" y="0"/>
          <a:chExt cx="0" cy="0"/>
        </a:xfrm>
      </p:grpSpPr>
      <p:sp>
        <p:nvSpPr>
          <p:cNvPr id="19853" name="Google Shape;19853;g9680cbbe24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54" name="Google Shape;19854;g9680cbbe24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3"/>
        <p:cNvGrpSpPr/>
        <p:nvPr/>
      </p:nvGrpSpPr>
      <p:grpSpPr>
        <a:xfrm>
          <a:off x="0" y="0"/>
          <a:ext cx="0" cy="0"/>
          <a:chOff x="0" y="0"/>
          <a:chExt cx="0" cy="0"/>
        </a:xfrm>
      </p:grpSpPr>
      <p:sp>
        <p:nvSpPr>
          <p:cNvPr id="19844" name="Google Shape;19844;g9680cbbe24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45" name="Google Shape;19845;g9680cbbe24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47"/>
        <p:cNvGrpSpPr/>
        <p:nvPr/>
      </p:nvGrpSpPr>
      <p:grpSpPr>
        <a:xfrm>
          <a:off x="0" y="0"/>
          <a:ext cx="0" cy="0"/>
          <a:chOff x="0" y="0"/>
          <a:chExt cx="0" cy="0"/>
        </a:xfrm>
      </p:grpSpPr>
      <p:sp>
        <p:nvSpPr>
          <p:cNvPr id="20648" name="Google Shape;20648;g97cc85ecb1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9" name="Google Shape;20649;g97cc85ecb1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90"/>
        <p:cNvGrpSpPr/>
        <p:nvPr/>
      </p:nvGrpSpPr>
      <p:grpSpPr>
        <a:xfrm>
          <a:off x="0" y="0"/>
          <a:ext cx="0" cy="0"/>
          <a:chOff x="0" y="0"/>
          <a:chExt cx="0" cy="0"/>
        </a:xfrm>
      </p:grpSpPr>
      <p:sp>
        <p:nvSpPr>
          <p:cNvPr id="20391" name="Google Shape;20391;g967d9b3c40_0_29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92" name="Google Shape;20392;g967d9b3c40_0_29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08"/>
        <p:cNvGrpSpPr/>
        <p:nvPr/>
      </p:nvGrpSpPr>
      <p:grpSpPr>
        <a:xfrm>
          <a:off x="0" y="0"/>
          <a:ext cx="0" cy="0"/>
          <a:chOff x="0" y="0"/>
          <a:chExt cx="0" cy="0"/>
        </a:xfrm>
      </p:grpSpPr>
      <p:sp>
        <p:nvSpPr>
          <p:cNvPr id="19809" name="Google Shape;19809;g9680cbbe24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0" name="Google Shape;19810;g9680cbbe2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14"/>
        <p:cNvGrpSpPr/>
        <p:nvPr/>
      </p:nvGrpSpPr>
      <p:grpSpPr>
        <a:xfrm>
          <a:off x="0" y="0"/>
          <a:ext cx="0" cy="0"/>
          <a:chOff x="0" y="0"/>
          <a:chExt cx="0" cy="0"/>
        </a:xfrm>
      </p:grpSpPr>
      <p:sp>
        <p:nvSpPr>
          <p:cNvPr id="19815" name="Google Shape;19815;g9680cbbe24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6" name="Google Shape;19816;g9680cbbe24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90"/>
        <p:cNvGrpSpPr/>
        <p:nvPr/>
      </p:nvGrpSpPr>
      <p:grpSpPr>
        <a:xfrm>
          <a:off x="0" y="0"/>
          <a:ext cx="0" cy="0"/>
          <a:chOff x="0" y="0"/>
          <a:chExt cx="0" cy="0"/>
        </a:xfrm>
      </p:grpSpPr>
      <p:sp>
        <p:nvSpPr>
          <p:cNvPr id="19991" name="Google Shape;19991;g967d9b3c40_0_2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92" name="Google Shape;19992;g967d9b3c40_0_2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8"/>
        <p:cNvGrpSpPr/>
        <p:nvPr/>
      </p:nvGrpSpPr>
      <p:grpSpPr>
        <a:xfrm>
          <a:off x="0" y="0"/>
          <a:ext cx="0" cy="0"/>
          <a:chOff x="0" y="0"/>
          <a:chExt cx="0" cy="0"/>
        </a:xfrm>
      </p:grpSpPr>
      <p:sp>
        <p:nvSpPr>
          <p:cNvPr id="19859" name="Google Shape;19859;g967d9b3c40_0_28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60" name="Google Shape;19860;g967d9b3c40_0_2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laticon.com/" TargetMode="External" /><Relationship Id="rId2" Type="http://schemas.openxmlformats.org/officeDocument/2006/relationships/hyperlink" Target="https://slidesgo.com/" TargetMode="External" /><Relationship Id="rId1" Type="http://schemas.openxmlformats.org/officeDocument/2006/relationships/slideMaster" Target="../slideMasters/slideMaster1.xml" /><Relationship Id="rId4" Type="http://schemas.openxmlformats.org/officeDocument/2006/relationships/hyperlink" Target="https://www.freepik.com/" TargetMode="External" /></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76625" y="110350"/>
            <a:ext cx="8790774" cy="4922811"/>
            <a:chOff x="131600" y="118425"/>
            <a:chExt cx="8790774" cy="4922811"/>
          </a:xfrm>
        </p:grpSpPr>
        <p:sp>
          <p:nvSpPr>
            <p:cNvPr id="10" name="Google Shape;10;p2"/>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131600" y="1884558"/>
              <a:ext cx="2122449" cy="3112715"/>
              <a:chOff x="131600" y="1884558"/>
              <a:chExt cx="2122449" cy="3112715"/>
            </a:xfrm>
          </p:grpSpPr>
          <p:sp>
            <p:nvSpPr>
              <p:cNvPr id="12" name="Google Shape;12;p2"/>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flipH="1">
              <a:off x="2342550" y="2567965"/>
              <a:ext cx="3964145" cy="1455821"/>
              <a:chOff x="3233388" y="140740"/>
              <a:chExt cx="3964145" cy="1455821"/>
            </a:xfrm>
          </p:grpSpPr>
          <p:sp>
            <p:nvSpPr>
              <p:cNvPr id="38" name="Google Shape;38;p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2"/>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2"/>
            <p:cNvGrpSpPr/>
            <p:nvPr/>
          </p:nvGrpSpPr>
          <p:grpSpPr>
            <a:xfrm rot="5400000">
              <a:off x="6199788" y="1372590"/>
              <a:ext cx="3964145" cy="1455821"/>
              <a:chOff x="3233388" y="140740"/>
              <a:chExt cx="3964145" cy="1455821"/>
            </a:xfrm>
          </p:grpSpPr>
          <p:sp>
            <p:nvSpPr>
              <p:cNvPr id="165" name="Google Shape;165;p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2"/>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2"/>
            <p:cNvGrpSpPr/>
            <p:nvPr/>
          </p:nvGrpSpPr>
          <p:grpSpPr>
            <a:xfrm>
              <a:off x="234224" y="118425"/>
              <a:ext cx="3532446" cy="1609151"/>
              <a:chOff x="140599" y="118425"/>
              <a:chExt cx="3532446" cy="1609151"/>
            </a:xfrm>
          </p:grpSpPr>
          <p:sp>
            <p:nvSpPr>
              <p:cNvPr id="197" name="Google Shape;197;p2"/>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23;p2"/>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2"/>
            <p:cNvGrpSpPr/>
            <p:nvPr/>
          </p:nvGrpSpPr>
          <p:grpSpPr>
            <a:xfrm>
              <a:off x="3327013" y="140740"/>
              <a:ext cx="3964145" cy="1455821"/>
              <a:chOff x="3233388" y="140740"/>
              <a:chExt cx="3964145" cy="1455821"/>
            </a:xfrm>
          </p:grpSpPr>
          <p:sp>
            <p:nvSpPr>
              <p:cNvPr id="225" name="Google Shape;225;p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1" name="Google Shape;251;p2"/>
          <p:cNvSpPr txBox="1">
            <a:spLocks noGrp="1"/>
          </p:cNvSpPr>
          <p:nvPr>
            <p:ph type="ctrTitle"/>
          </p:nvPr>
        </p:nvSpPr>
        <p:spPr>
          <a:xfrm>
            <a:off x="713250" y="539500"/>
            <a:ext cx="7717500" cy="11190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52" name="Google Shape;252;p2"/>
          <p:cNvSpPr txBox="1">
            <a:spLocks noGrp="1"/>
          </p:cNvSpPr>
          <p:nvPr>
            <p:ph type="subTitle" idx="1"/>
          </p:nvPr>
        </p:nvSpPr>
        <p:spPr>
          <a:xfrm>
            <a:off x="2856900" y="1772617"/>
            <a:ext cx="3430200" cy="392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Font typeface="Roboto"/>
              <a:buNone/>
              <a:defRPr sz="1400">
                <a:latin typeface="Roboto"/>
                <a:ea typeface="Roboto"/>
                <a:cs typeface="Roboto"/>
                <a:sym typeface="Roboto"/>
              </a:defRPr>
            </a:lvl1pPr>
            <a:lvl2pPr lvl="1" algn="ctr">
              <a:lnSpc>
                <a:spcPct val="100000"/>
              </a:lnSpc>
              <a:spcBef>
                <a:spcPts val="0"/>
              </a:spcBef>
              <a:spcAft>
                <a:spcPts val="0"/>
              </a:spcAft>
              <a:buSzPts val="2800"/>
              <a:buFont typeface="Roboto"/>
              <a:buNone/>
              <a:defRPr sz="2800">
                <a:latin typeface="Roboto"/>
                <a:ea typeface="Roboto"/>
                <a:cs typeface="Roboto"/>
                <a:sym typeface="Roboto"/>
              </a:defRPr>
            </a:lvl2pPr>
            <a:lvl3pPr lvl="2" algn="ctr">
              <a:lnSpc>
                <a:spcPct val="100000"/>
              </a:lnSpc>
              <a:spcBef>
                <a:spcPts val="0"/>
              </a:spcBef>
              <a:spcAft>
                <a:spcPts val="0"/>
              </a:spcAft>
              <a:buSzPts val="2800"/>
              <a:buFont typeface="Roboto"/>
              <a:buNone/>
              <a:defRPr sz="2800">
                <a:latin typeface="Roboto"/>
                <a:ea typeface="Roboto"/>
                <a:cs typeface="Roboto"/>
                <a:sym typeface="Roboto"/>
              </a:defRPr>
            </a:lvl3pPr>
            <a:lvl4pPr lvl="3" algn="ctr">
              <a:lnSpc>
                <a:spcPct val="100000"/>
              </a:lnSpc>
              <a:spcBef>
                <a:spcPts val="0"/>
              </a:spcBef>
              <a:spcAft>
                <a:spcPts val="0"/>
              </a:spcAft>
              <a:buSzPts val="2800"/>
              <a:buFont typeface="Roboto"/>
              <a:buNone/>
              <a:defRPr sz="2800">
                <a:latin typeface="Roboto"/>
                <a:ea typeface="Roboto"/>
                <a:cs typeface="Roboto"/>
                <a:sym typeface="Roboto"/>
              </a:defRPr>
            </a:lvl4pPr>
            <a:lvl5pPr lvl="4" algn="ctr">
              <a:lnSpc>
                <a:spcPct val="100000"/>
              </a:lnSpc>
              <a:spcBef>
                <a:spcPts val="0"/>
              </a:spcBef>
              <a:spcAft>
                <a:spcPts val="0"/>
              </a:spcAft>
              <a:buSzPts val="2800"/>
              <a:buFont typeface="Roboto"/>
              <a:buNone/>
              <a:defRPr sz="2800">
                <a:latin typeface="Roboto"/>
                <a:ea typeface="Roboto"/>
                <a:cs typeface="Roboto"/>
                <a:sym typeface="Roboto"/>
              </a:defRPr>
            </a:lvl5pPr>
            <a:lvl6pPr lvl="5" algn="ctr">
              <a:lnSpc>
                <a:spcPct val="100000"/>
              </a:lnSpc>
              <a:spcBef>
                <a:spcPts val="0"/>
              </a:spcBef>
              <a:spcAft>
                <a:spcPts val="0"/>
              </a:spcAft>
              <a:buSzPts val="2800"/>
              <a:buFont typeface="Roboto"/>
              <a:buNone/>
              <a:defRPr sz="2800">
                <a:latin typeface="Roboto"/>
                <a:ea typeface="Roboto"/>
                <a:cs typeface="Roboto"/>
                <a:sym typeface="Roboto"/>
              </a:defRPr>
            </a:lvl6pPr>
            <a:lvl7pPr lvl="6" algn="ctr">
              <a:lnSpc>
                <a:spcPct val="100000"/>
              </a:lnSpc>
              <a:spcBef>
                <a:spcPts val="0"/>
              </a:spcBef>
              <a:spcAft>
                <a:spcPts val="0"/>
              </a:spcAft>
              <a:buSzPts val="2800"/>
              <a:buFont typeface="Roboto"/>
              <a:buNone/>
              <a:defRPr sz="2800">
                <a:latin typeface="Roboto"/>
                <a:ea typeface="Roboto"/>
                <a:cs typeface="Roboto"/>
                <a:sym typeface="Roboto"/>
              </a:defRPr>
            </a:lvl7pPr>
            <a:lvl8pPr lvl="7" algn="ctr">
              <a:lnSpc>
                <a:spcPct val="100000"/>
              </a:lnSpc>
              <a:spcBef>
                <a:spcPts val="0"/>
              </a:spcBef>
              <a:spcAft>
                <a:spcPts val="0"/>
              </a:spcAft>
              <a:buSzPts val="2800"/>
              <a:buFont typeface="Roboto"/>
              <a:buNone/>
              <a:defRPr sz="2800">
                <a:latin typeface="Roboto"/>
                <a:ea typeface="Roboto"/>
                <a:cs typeface="Roboto"/>
                <a:sym typeface="Roboto"/>
              </a:defRPr>
            </a:lvl8pPr>
            <a:lvl9pPr lvl="8" algn="ctr">
              <a:lnSpc>
                <a:spcPct val="100000"/>
              </a:lnSpc>
              <a:spcBef>
                <a:spcPts val="0"/>
              </a:spcBef>
              <a:spcAft>
                <a:spcPts val="0"/>
              </a:spcAft>
              <a:buSzPts val="2800"/>
              <a:buFont typeface="Roboto"/>
              <a:buNone/>
              <a:defRPr sz="2800">
                <a:latin typeface="Roboto"/>
                <a:ea typeface="Roboto"/>
                <a:cs typeface="Roboto"/>
                <a:sym typeface="Roboto"/>
              </a:defRPr>
            </a:lvl9pPr>
          </a:lstStyle>
          <a:p>
            <a:endParaRPr/>
          </a:p>
        </p:txBody>
      </p:sp>
      <p:grpSp>
        <p:nvGrpSpPr>
          <p:cNvPr id="253" name="Google Shape;253;p2"/>
          <p:cNvGrpSpPr/>
          <p:nvPr/>
        </p:nvGrpSpPr>
        <p:grpSpPr>
          <a:xfrm>
            <a:off x="135496" y="2750588"/>
            <a:ext cx="9523650" cy="3285338"/>
            <a:chOff x="135496" y="2750588"/>
            <a:chExt cx="9523650" cy="3285338"/>
          </a:xfrm>
        </p:grpSpPr>
        <p:grpSp>
          <p:nvGrpSpPr>
            <p:cNvPr id="254" name="Google Shape;254;p2"/>
            <p:cNvGrpSpPr/>
            <p:nvPr/>
          </p:nvGrpSpPr>
          <p:grpSpPr>
            <a:xfrm>
              <a:off x="135496" y="2998441"/>
              <a:ext cx="9523650" cy="3037484"/>
              <a:chOff x="135496" y="2998441"/>
              <a:chExt cx="9523650" cy="3037484"/>
            </a:xfrm>
          </p:grpSpPr>
          <p:grpSp>
            <p:nvGrpSpPr>
              <p:cNvPr id="255" name="Google Shape;255;p2"/>
              <p:cNvGrpSpPr/>
              <p:nvPr/>
            </p:nvGrpSpPr>
            <p:grpSpPr>
              <a:xfrm>
                <a:off x="5692943" y="2998441"/>
                <a:ext cx="3966203" cy="3037484"/>
                <a:chOff x="5692943" y="2998441"/>
                <a:chExt cx="3966203" cy="3037484"/>
              </a:xfrm>
            </p:grpSpPr>
            <p:grpSp>
              <p:nvGrpSpPr>
                <p:cNvPr id="256" name="Google Shape;256;p2"/>
                <p:cNvGrpSpPr/>
                <p:nvPr/>
              </p:nvGrpSpPr>
              <p:grpSpPr>
                <a:xfrm rot="10800000" flipH="1">
                  <a:off x="7960046" y="2998441"/>
                  <a:ext cx="1699100" cy="2145071"/>
                  <a:chOff x="146217" y="2712579"/>
                  <a:chExt cx="1552966" cy="1960401"/>
                </a:xfrm>
              </p:grpSpPr>
              <p:grpSp>
                <p:nvGrpSpPr>
                  <p:cNvPr id="257" name="Google Shape;257;p2"/>
                  <p:cNvGrpSpPr/>
                  <p:nvPr/>
                </p:nvGrpSpPr>
                <p:grpSpPr>
                  <a:xfrm>
                    <a:off x="146217" y="2712579"/>
                    <a:ext cx="1134008" cy="607901"/>
                    <a:chOff x="5206900" y="826150"/>
                    <a:chExt cx="599275" cy="321250"/>
                  </a:xfrm>
                </p:grpSpPr>
                <p:sp>
                  <p:nvSpPr>
                    <p:cNvPr id="258" name="Google Shape;258;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2"/>
                  <p:cNvGrpSpPr/>
                  <p:nvPr/>
                </p:nvGrpSpPr>
                <p:grpSpPr>
                  <a:xfrm rot="-9256633">
                    <a:off x="489429" y="3110262"/>
                    <a:ext cx="1134020" cy="607908"/>
                    <a:chOff x="5206900" y="826150"/>
                    <a:chExt cx="599275" cy="321250"/>
                  </a:xfrm>
                </p:grpSpPr>
                <p:sp>
                  <p:nvSpPr>
                    <p:cNvPr id="273" name="Google Shape;273;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2"/>
                  <p:cNvGrpSpPr/>
                  <p:nvPr/>
                </p:nvGrpSpPr>
                <p:grpSpPr>
                  <a:xfrm rot="7120513" flipH="1">
                    <a:off x="538618" y="3725726"/>
                    <a:ext cx="1133997" cy="607895"/>
                    <a:chOff x="5206900" y="826150"/>
                    <a:chExt cx="599275" cy="321250"/>
                  </a:xfrm>
                </p:grpSpPr>
                <p:sp>
                  <p:nvSpPr>
                    <p:cNvPr id="288" name="Google Shape;288;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 name="Google Shape;302;p2"/>
                <p:cNvGrpSpPr/>
                <p:nvPr/>
              </p:nvGrpSpPr>
              <p:grpSpPr>
                <a:xfrm rot="-6352235" flipH="1">
                  <a:off x="6107374" y="3852943"/>
                  <a:ext cx="1699108" cy="2145073"/>
                  <a:chOff x="146217" y="2712579"/>
                  <a:chExt cx="1552966" cy="1960401"/>
                </a:xfrm>
              </p:grpSpPr>
              <p:grpSp>
                <p:nvGrpSpPr>
                  <p:cNvPr id="303" name="Google Shape;303;p2"/>
                  <p:cNvGrpSpPr/>
                  <p:nvPr/>
                </p:nvGrpSpPr>
                <p:grpSpPr>
                  <a:xfrm>
                    <a:off x="146217" y="2712579"/>
                    <a:ext cx="1134008" cy="607901"/>
                    <a:chOff x="5206900" y="826150"/>
                    <a:chExt cx="599275" cy="321250"/>
                  </a:xfrm>
                </p:grpSpPr>
                <p:sp>
                  <p:nvSpPr>
                    <p:cNvPr id="304" name="Google Shape;304;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2"/>
                  <p:cNvGrpSpPr/>
                  <p:nvPr/>
                </p:nvGrpSpPr>
                <p:grpSpPr>
                  <a:xfrm rot="-9256633">
                    <a:off x="489429" y="3110262"/>
                    <a:ext cx="1134020" cy="607908"/>
                    <a:chOff x="5206900" y="826150"/>
                    <a:chExt cx="599275" cy="321250"/>
                  </a:xfrm>
                </p:grpSpPr>
                <p:sp>
                  <p:nvSpPr>
                    <p:cNvPr id="319" name="Google Shape;319;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
                  <p:cNvGrpSpPr/>
                  <p:nvPr/>
                </p:nvGrpSpPr>
                <p:grpSpPr>
                  <a:xfrm rot="7120513" flipH="1">
                    <a:off x="538618" y="3725726"/>
                    <a:ext cx="1133997" cy="607895"/>
                    <a:chOff x="5206900" y="826150"/>
                    <a:chExt cx="599275" cy="321250"/>
                  </a:xfrm>
                </p:grpSpPr>
                <p:sp>
                  <p:nvSpPr>
                    <p:cNvPr id="334" name="Google Shape;334;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48" name="Google Shape;348;p2"/>
              <p:cNvGrpSpPr/>
              <p:nvPr/>
            </p:nvGrpSpPr>
            <p:grpSpPr>
              <a:xfrm rot="-5655077" flipH="1">
                <a:off x="2757686" y="3644747"/>
                <a:ext cx="1698960" cy="2145089"/>
                <a:chOff x="146217" y="2712579"/>
                <a:chExt cx="1552966" cy="1960401"/>
              </a:xfrm>
            </p:grpSpPr>
            <p:grpSp>
              <p:nvGrpSpPr>
                <p:cNvPr id="349" name="Google Shape;349;p2"/>
                <p:cNvGrpSpPr/>
                <p:nvPr/>
              </p:nvGrpSpPr>
              <p:grpSpPr>
                <a:xfrm>
                  <a:off x="146217" y="2712579"/>
                  <a:ext cx="1134008" cy="607901"/>
                  <a:chOff x="5206900" y="826150"/>
                  <a:chExt cx="599275" cy="321250"/>
                </a:xfrm>
              </p:grpSpPr>
              <p:sp>
                <p:nvSpPr>
                  <p:cNvPr id="350" name="Google Shape;350;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rot="-9256633">
                  <a:off x="489429" y="3110262"/>
                  <a:ext cx="1134020" cy="607908"/>
                  <a:chOff x="5206900" y="826150"/>
                  <a:chExt cx="599275" cy="321250"/>
                </a:xfrm>
              </p:grpSpPr>
              <p:sp>
                <p:nvSpPr>
                  <p:cNvPr id="365" name="Google Shape;365;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2"/>
                <p:cNvGrpSpPr/>
                <p:nvPr/>
              </p:nvGrpSpPr>
              <p:grpSpPr>
                <a:xfrm rot="7120513" flipH="1">
                  <a:off x="538618" y="3725726"/>
                  <a:ext cx="1133997" cy="607895"/>
                  <a:chOff x="5206900" y="826150"/>
                  <a:chExt cx="599275" cy="321250"/>
                </a:xfrm>
              </p:grpSpPr>
              <p:sp>
                <p:nvSpPr>
                  <p:cNvPr id="380" name="Google Shape;380;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4" name="Google Shape;394;p2"/>
              <p:cNvGrpSpPr/>
              <p:nvPr/>
            </p:nvGrpSpPr>
            <p:grpSpPr>
              <a:xfrm rot="-314" flipH="1">
                <a:off x="135496" y="3186895"/>
                <a:ext cx="1699100" cy="2144874"/>
                <a:chOff x="146217" y="2712579"/>
                <a:chExt cx="1552966" cy="1960401"/>
              </a:xfrm>
            </p:grpSpPr>
            <p:grpSp>
              <p:nvGrpSpPr>
                <p:cNvPr id="395" name="Google Shape;395;p2"/>
                <p:cNvGrpSpPr/>
                <p:nvPr/>
              </p:nvGrpSpPr>
              <p:grpSpPr>
                <a:xfrm>
                  <a:off x="146217" y="2712579"/>
                  <a:ext cx="1134008" cy="607901"/>
                  <a:chOff x="5206900" y="826150"/>
                  <a:chExt cx="599275" cy="321250"/>
                </a:xfrm>
              </p:grpSpPr>
              <p:sp>
                <p:nvSpPr>
                  <p:cNvPr id="396" name="Google Shape;396;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2"/>
                <p:cNvGrpSpPr/>
                <p:nvPr/>
              </p:nvGrpSpPr>
              <p:grpSpPr>
                <a:xfrm rot="-9256633">
                  <a:off x="489429" y="3110262"/>
                  <a:ext cx="1134020" cy="607908"/>
                  <a:chOff x="5206900" y="826150"/>
                  <a:chExt cx="599275" cy="321250"/>
                </a:xfrm>
              </p:grpSpPr>
              <p:sp>
                <p:nvSpPr>
                  <p:cNvPr id="411" name="Google Shape;411;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2"/>
                <p:cNvGrpSpPr/>
                <p:nvPr/>
              </p:nvGrpSpPr>
              <p:grpSpPr>
                <a:xfrm rot="7120513" flipH="1">
                  <a:off x="538618" y="3725726"/>
                  <a:ext cx="1133997" cy="607895"/>
                  <a:chOff x="5206900" y="826150"/>
                  <a:chExt cx="599275" cy="321250"/>
                </a:xfrm>
              </p:grpSpPr>
              <p:sp>
                <p:nvSpPr>
                  <p:cNvPr id="426" name="Google Shape;426;p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0" name="Google Shape;440;p2"/>
            <p:cNvGrpSpPr/>
            <p:nvPr/>
          </p:nvGrpSpPr>
          <p:grpSpPr>
            <a:xfrm>
              <a:off x="817988" y="2750587"/>
              <a:ext cx="7423578" cy="1258836"/>
              <a:chOff x="817988" y="2750588"/>
              <a:chExt cx="7423578" cy="1258836"/>
            </a:xfrm>
          </p:grpSpPr>
          <p:sp>
            <p:nvSpPr>
              <p:cNvPr id="441" name="Google Shape;441;p2"/>
              <p:cNvSpPr/>
              <p:nvPr/>
            </p:nvSpPr>
            <p:spPr>
              <a:xfrm>
                <a:off x="6227654" y="3803792"/>
                <a:ext cx="372339" cy="205631"/>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7806441" y="2750588"/>
                <a:ext cx="435126" cy="240307"/>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817988" y="3292988"/>
                <a:ext cx="435126" cy="240307"/>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773"/>
        <p:cNvGrpSpPr/>
        <p:nvPr/>
      </p:nvGrpSpPr>
      <p:grpSpPr>
        <a:xfrm>
          <a:off x="0" y="0"/>
          <a:ext cx="0" cy="0"/>
          <a:chOff x="0" y="0"/>
          <a:chExt cx="0" cy="0"/>
        </a:xfrm>
      </p:grpSpPr>
      <p:grpSp>
        <p:nvGrpSpPr>
          <p:cNvPr id="3774" name="Google Shape;3774;p11"/>
          <p:cNvGrpSpPr/>
          <p:nvPr/>
        </p:nvGrpSpPr>
        <p:grpSpPr>
          <a:xfrm>
            <a:off x="176625" y="110350"/>
            <a:ext cx="8790774" cy="4922811"/>
            <a:chOff x="131600" y="118425"/>
            <a:chExt cx="8790774" cy="4922811"/>
          </a:xfrm>
        </p:grpSpPr>
        <p:sp>
          <p:nvSpPr>
            <p:cNvPr id="3775" name="Google Shape;3775;p11"/>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6" name="Google Shape;3776;p11"/>
            <p:cNvGrpSpPr/>
            <p:nvPr/>
          </p:nvGrpSpPr>
          <p:grpSpPr>
            <a:xfrm>
              <a:off x="131600" y="1884558"/>
              <a:ext cx="2122449" cy="3112715"/>
              <a:chOff x="131600" y="1884558"/>
              <a:chExt cx="2122449" cy="3112715"/>
            </a:xfrm>
          </p:grpSpPr>
          <p:sp>
            <p:nvSpPr>
              <p:cNvPr id="3777" name="Google Shape;3777;p11"/>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11"/>
            <p:cNvGrpSpPr/>
            <p:nvPr/>
          </p:nvGrpSpPr>
          <p:grpSpPr>
            <a:xfrm flipH="1">
              <a:off x="2342550" y="2567965"/>
              <a:ext cx="3964145" cy="1455821"/>
              <a:chOff x="3233388" y="140740"/>
              <a:chExt cx="3964145" cy="1455821"/>
            </a:xfrm>
          </p:grpSpPr>
          <p:sp>
            <p:nvSpPr>
              <p:cNvPr id="3803" name="Google Shape;3803;p1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9" name="Google Shape;3829;p11"/>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9" name="Google Shape;3929;p11"/>
            <p:cNvGrpSpPr/>
            <p:nvPr/>
          </p:nvGrpSpPr>
          <p:grpSpPr>
            <a:xfrm rot="5400000">
              <a:off x="6199788" y="1372590"/>
              <a:ext cx="3964145" cy="1455821"/>
              <a:chOff x="3233388" y="140740"/>
              <a:chExt cx="3964145" cy="1455821"/>
            </a:xfrm>
          </p:grpSpPr>
          <p:sp>
            <p:nvSpPr>
              <p:cNvPr id="3930" name="Google Shape;3930;p1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6" name="Google Shape;3956;p11"/>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1" name="Google Shape;3961;p11"/>
            <p:cNvGrpSpPr/>
            <p:nvPr/>
          </p:nvGrpSpPr>
          <p:grpSpPr>
            <a:xfrm>
              <a:off x="234224" y="118425"/>
              <a:ext cx="3532446" cy="1609151"/>
              <a:chOff x="140599" y="118425"/>
              <a:chExt cx="3532446" cy="1609151"/>
            </a:xfrm>
          </p:grpSpPr>
          <p:sp>
            <p:nvSpPr>
              <p:cNvPr id="3962" name="Google Shape;3962;p11"/>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11"/>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9" name="Google Shape;3989;p11"/>
            <p:cNvGrpSpPr/>
            <p:nvPr/>
          </p:nvGrpSpPr>
          <p:grpSpPr>
            <a:xfrm>
              <a:off x="3327013" y="140740"/>
              <a:ext cx="3964145" cy="1455821"/>
              <a:chOff x="3233388" y="140740"/>
              <a:chExt cx="3964145" cy="1455821"/>
            </a:xfrm>
          </p:grpSpPr>
          <p:sp>
            <p:nvSpPr>
              <p:cNvPr id="3990" name="Google Shape;3990;p1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6" name="Google Shape;4016;p11"/>
          <p:cNvGrpSpPr/>
          <p:nvPr/>
        </p:nvGrpSpPr>
        <p:grpSpPr>
          <a:xfrm>
            <a:off x="-330469" y="-191524"/>
            <a:ext cx="9848773" cy="5293669"/>
            <a:chOff x="-330469" y="-191524"/>
            <a:chExt cx="9848773" cy="5293669"/>
          </a:xfrm>
        </p:grpSpPr>
        <p:grpSp>
          <p:nvGrpSpPr>
            <p:cNvPr id="4017" name="Google Shape;4017;p11"/>
            <p:cNvGrpSpPr/>
            <p:nvPr/>
          </p:nvGrpSpPr>
          <p:grpSpPr>
            <a:xfrm>
              <a:off x="7632955" y="2527556"/>
              <a:ext cx="1885349" cy="2574590"/>
              <a:chOff x="7632955" y="2527556"/>
              <a:chExt cx="1885349" cy="2574590"/>
            </a:xfrm>
          </p:grpSpPr>
          <p:grpSp>
            <p:nvGrpSpPr>
              <p:cNvPr id="4018" name="Google Shape;4018;p11"/>
              <p:cNvGrpSpPr/>
              <p:nvPr/>
            </p:nvGrpSpPr>
            <p:grpSpPr>
              <a:xfrm rot="5400000" flipH="1">
                <a:off x="7586489" y="3544626"/>
                <a:ext cx="1603986" cy="1511053"/>
                <a:chOff x="712635" y="3866647"/>
                <a:chExt cx="1603986" cy="1511053"/>
              </a:xfrm>
            </p:grpSpPr>
            <p:grpSp>
              <p:nvGrpSpPr>
                <p:cNvPr id="4019" name="Google Shape;4019;p11"/>
                <p:cNvGrpSpPr/>
                <p:nvPr/>
              </p:nvGrpSpPr>
              <p:grpSpPr>
                <a:xfrm rot="-5400000">
                  <a:off x="759101" y="3820181"/>
                  <a:ext cx="1511053" cy="1603986"/>
                  <a:chOff x="7805848" y="0"/>
                  <a:chExt cx="1338162" cy="1420462"/>
                </a:xfrm>
              </p:grpSpPr>
              <p:grpSp>
                <p:nvGrpSpPr>
                  <p:cNvPr id="4020" name="Google Shape;4020;p11"/>
                  <p:cNvGrpSpPr/>
                  <p:nvPr/>
                </p:nvGrpSpPr>
                <p:grpSpPr>
                  <a:xfrm>
                    <a:off x="8368560" y="0"/>
                    <a:ext cx="775450" cy="710225"/>
                    <a:chOff x="2092310" y="847750"/>
                    <a:chExt cx="775450" cy="710225"/>
                  </a:xfrm>
                </p:grpSpPr>
                <p:sp>
                  <p:nvSpPr>
                    <p:cNvPr id="4021" name="Google Shape;4021;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11"/>
                  <p:cNvGrpSpPr/>
                  <p:nvPr/>
                </p:nvGrpSpPr>
                <p:grpSpPr>
                  <a:xfrm rot="-5400000">
                    <a:off x="7773235" y="184387"/>
                    <a:ext cx="775450" cy="710225"/>
                    <a:chOff x="2092310" y="847750"/>
                    <a:chExt cx="775450" cy="710225"/>
                  </a:xfrm>
                </p:grpSpPr>
                <p:sp>
                  <p:nvSpPr>
                    <p:cNvPr id="4037" name="Google Shape;4037;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11"/>
                  <p:cNvGrpSpPr/>
                  <p:nvPr/>
                </p:nvGrpSpPr>
                <p:grpSpPr>
                  <a:xfrm rot="10800000" flipH="1">
                    <a:off x="8257960" y="710237"/>
                    <a:ext cx="775450" cy="710225"/>
                    <a:chOff x="2092310" y="847750"/>
                    <a:chExt cx="775450" cy="710225"/>
                  </a:xfrm>
                </p:grpSpPr>
                <p:sp>
                  <p:nvSpPr>
                    <p:cNvPr id="4053" name="Google Shape;4053;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68" name="Google Shape;4068;p11"/>
                <p:cNvSpPr/>
                <p:nvPr/>
              </p:nvSpPr>
              <p:spPr>
                <a:xfrm rot="6056397" flipH="1">
                  <a:off x="1638518" y="4623901"/>
                  <a:ext cx="540561" cy="298584"/>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9" name="Google Shape;4069;p11"/>
              <p:cNvGrpSpPr/>
              <p:nvPr/>
            </p:nvGrpSpPr>
            <p:grpSpPr>
              <a:xfrm rot="10800000" flipH="1">
                <a:off x="8007251" y="2527556"/>
                <a:ext cx="1511053" cy="1603986"/>
                <a:chOff x="7805848" y="0"/>
                <a:chExt cx="1338162" cy="1420462"/>
              </a:xfrm>
            </p:grpSpPr>
            <p:grpSp>
              <p:nvGrpSpPr>
                <p:cNvPr id="4070" name="Google Shape;4070;p11"/>
                <p:cNvGrpSpPr/>
                <p:nvPr/>
              </p:nvGrpSpPr>
              <p:grpSpPr>
                <a:xfrm>
                  <a:off x="8368560" y="0"/>
                  <a:ext cx="775450" cy="710225"/>
                  <a:chOff x="2092310" y="847750"/>
                  <a:chExt cx="775450" cy="710225"/>
                </a:xfrm>
              </p:grpSpPr>
              <p:sp>
                <p:nvSpPr>
                  <p:cNvPr id="4071" name="Google Shape;4071;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11"/>
                <p:cNvGrpSpPr/>
                <p:nvPr/>
              </p:nvGrpSpPr>
              <p:grpSpPr>
                <a:xfrm rot="-5400000">
                  <a:off x="7773235" y="184387"/>
                  <a:ext cx="775450" cy="710225"/>
                  <a:chOff x="2092310" y="847750"/>
                  <a:chExt cx="775450" cy="710225"/>
                </a:xfrm>
              </p:grpSpPr>
              <p:sp>
                <p:nvSpPr>
                  <p:cNvPr id="4087" name="Google Shape;4087;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2" name="Google Shape;4102;p11"/>
                <p:cNvGrpSpPr/>
                <p:nvPr/>
              </p:nvGrpSpPr>
              <p:grpSpPr>
                <a:xfrm rot="10800000" flipH="1">
                  <a:off x="8257960" y="710237"/>
                  <a:ext cx="775450" cy="710225"/>
                  <a:chOff x="2092310" y="847750"/>
                  <a:chExt cx="775450" cy="710225"/>
                </a:xfrm>
              </p:grpSpPr>
              <p:sp>
                <p:nvSpPr>
                  <p:cNvPr id="4103" name="Google Shape;4103;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18" name="Google Shape;4118;p11"/>
            <p:cNvGrpSpPr/>
            <p:nvPr/>
          </p:nvGrpSpPr>
          <p:grpSpPr>
            <a:xfrm>
              <a:off x="-330469" y="-191519"/>
              <a:ext cx="2716357" cy="1672532"/>
              <a:chOff x="-330469" y="-191519"/>
              <a:chExt cx="2716357" cy="1672532"/>
            </a:xfrm>
          </p:grpSpPr>
          <p:grpSp>
            <p:nvGrpSpPr>
              <p:cNvPr id="4119" name="Google Shape;4119;p11"/>
              <p:cNvGrpSpPr/>
              <p:nvPr/>
            </p:nvGrpSpPr>
            <p:grpSpPr>
              <a:xfrm rot="10800000" flipH="1">
                <a:off x="874835" y="-191519"/>
                <a:ext cx="1511053" cy="1603986"/>
                <a:chOff x="7805848" y="0"/>
                <a:chExt cx="1338162" cy="1420462"/>
              </a:xfrm>
            </p:grpSpPr>
            <p:grpSp>
              <p:nvGrpSpPr>
                <p:cNvPr id="4120" name="Google Shape;4120;p11"/>
                <p:cNvGrpSpPr/>
                <p:nvPr/>
              </p:nvGrpSpPr>
              <p:grpSpPr>
                <a:xfrm>
                  <a:off x="8368560" y="0"/>
                  <a:ext cx="775450" cy="710225"/>
                  <a:chOff x="2092310" y="847750"/>
                  <a:chExt cx="775450" cy="710225"/>
                </a:xfrm>
              </p:grpSpPr>
              <p:sp>
                <p:nvSpPr>
                  <p:cNvPr id="4121" name="Google Shape;4121;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6" name="Google Shape;4136;p11"/>
                <p:cNvGrpSpPr/>
                <p:nvPr/>
              </p:nvGrpSpPr>
              <p:grpSpPr>
                <a:xfrm rot="-5400000">
                  <a:off x="7773235" y="184387"/>
                  <a:ext cx="775450" cy="710225"/>
                  <a:chOff x="2092310" y="847750"/>
                  <a:chExt cx="775450" cy="710225"/>
                </a:xfrm>
              </p:grpSpPr>
              <p:sp>
                <p:nvSpPr>
                  <p:cNvPr id="4137" name="Google Shape;4137;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11"/>
                <p:cNvGrpSpPr/>
                <p:nvPr/>
              </p:nvGrpSpPr>
              <p:grpSpPr>
                <a:xfrm rot="10800000" flipH="1">
                  <a:off x="8257960" y="710237"/>
                  <a:ext cx="775450" cy="710225"/>
                  <a:chOff x="2092310" y="847750"/>
                  <a:chExt cx="775450" cy="710225"/>
                </a:xfrm>
              </p:grpSpPr>
              <p:sp>
                <p:nvSpPr>
                  <p:cNvPr id="4153" name="Google Shape;4153;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8" name="Google Shape;4168;p11"/>
              <p:cNvGrpSpPr/>
              <p:nvPr/>
            </p:nvGrpSpPr>
            <p:grpSpPr>
              <a:xfrm rot="5400000" flipH="1">
                <a:off x="-284003" y="-76507"/>
                <a:ext cx="1511053" cy="1603986"/>
                <a:chOff x="7805848" y="0"/>
                <a:chExt cx="1338162" cy="1420462"/>
              </a:xfrm>
            </p:grpSpPr>
            <p:grpSp>
              <p:nvGrpSpPr>
                <p:cNvPr id="4169" name="Google Shape;4169;p11"/>
                <p:cNvGrpSpPr/>
                <p:nvPr/>
              </p:nvGrpSpPr>
              <p:grpSpPr>
                <a:xfrm>
                  <a:off x="8368560" y="0"/>
                  <a:ext cx="775450" cy="710225"/>
                  <a:chOff x="2092310" y="847750"/>
                  <a:chExt cx="775450" cy="710225"/>
                </a:xfrm>
              </p:grpSpPr>
              <p:sp>
                <p:nvSpPr>
                  <p:cNvPr id="4170" name="Google Shape;4170;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5" name="Google Shape;4185;p11"/>
                <p:cNvGrpSpPr/>
                <p:nvPr/>
              </p:nvGrpSpPr>
              <p:grpSpPr>
                <a:xfrm rot="-5400000">
                  <a:off x="7773235" y="184387"/>
                  <a:ext cx="775450" cy="710225"/>
                  <a:chOff x="2092310" y="847750"/>
                  <a:chExt cx="775450" cy="710225"/>
                </a:xfrm>
              </p:grpSpPr>
              <p:sp>
                <p:nvSpPr>
                  <p:cNvPr id="4186" name="Google Shape;4186;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11"/>
                <p:cNvGrpSpPr/>
                <p:nvPr/>
              </p:nvGrpSpPr>
              <p:grpSpPr>
                <a:xfrm rot="10800000" flipH="1">
                  <a:off x="8257960" y="710237"/>
                  <a:ext cx="775450" cy="710225"/>
                  <a:chOff x="2092310" y="847750"/>
                  <a:chExt cx="775450" cy="710225"/>
                </a:xfrm>
              </p:grpSpPr>
              <p:sp>
                <p:nvSpPr>
                  <p:cNvPr id="4202" name="Google Shape;4202;p1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17" name="Google Shape;4217;p11"/>
            <p:cNvGrpSpPr/>
            <p:nvPr/>
          </p:nvGrpSpPr>
          <p:grpSpPr>
            <a:xfrm>
              <a:off x="82598" y="-191524"/>
              <a:ext cx="1529537" cy="1433534"/>
              <a:chOff x="195225" y="-121200"/>
              <a:chExt cx="1334325" cy="1250575"/>
            </a:xfrm>
          </p:grpSpPr>
          <p:sp>
            <p:nvSpPr>
              <p:cNvPr id="4218" name="Google Shape;4218;p11"/>
              <p:cNvSpPr/>
              <p:nvPr/>
            </p:nvSpPr>
            <p:spPr>
              <a:xfrm>
                <a:off x="353675" y="332525"/>
                <a:ext cx="165975" cy="165975"/>
              </a:xfrm>
              <a:custGeom>
                <a:avLst/>
                <a:gdLst/>
                <a:ahLst/>
                <a:cxnLst/>
                <a:rect l="l" t="t" r="r" b="b"/>
                <a:pathLst>
                  <a:path w="6639" h="6639" extrusionOk="0">
                    <a:moveTo>
                      <a:pt x="3804" y="0"/>
                    </a:moveTo>
                    <a:cubicBezTo>
                      <a:pt x="1268" y="0"/>
                      <a:pt x="1" y="3069"/>
                      <a:pt x="1802" y="4837"/>
                    </a:cubicBezTo>
                    <a:cubicBezTo>
                      <a:pt x="3570" y="6639"/>
                      <a:pt x="6639" y="5371"/>
                      <a:pt x="6639" y="2836"/>
                    </a:cubicBezTo>
                    <a:cubicBezTo>
                      <a:pt x="6639" y="1268"/>
                      <a:pt x="5371" y="0"/>
                      <a:pt x="3804" y="0"/>
                    </a:cubicBezTo>
                    <a:close/>
                  </a:path>
                </a:pathLst>
              </a:custGeom>
              <a:solidFill>
                <a:srgbClr val="7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9" name="Google Shape;4219;p11"/>
              <p:cNvGrpSpPr/>
              <p:nvPr/>
            </p:nvGrpSpPr>
            <p:grpSpPr>
              <a:xfrm>
                <a:off x="308650" y="-121200"/>
                <a:ext cx="1188375" cy="1250575"/>
                <a:chOff x="308650" y="-121200"/>
                <a:chExt cx="1188375" cy="1250575"/>
              </a:xfrm>
            </p:grpSpPr>
            <p:sp>
              <p:nvSpPr>
                <p:cNvPr id="4220" name="Google Shape;4220;p11"/>
                <p:cNvSpPr/>
                <p:nvPr/>
              </p:nvSpPr>
              <p:spPr>
                <a:xfrm>
                  <a:off x="655575" y="946550"/>
                  <a:ext cx="201000" cy="182825"/>
                </a:xfrm>
                <a:custGeom>
                  <a:avLst/>
                  <a:gdLst/>
                  <a:ahLst/>
                  <a:cxnLst/>
                  <a:rect l="l" t="t" r="r" b="b"/>
                  <a:pathLst>
                    <a:path w="8040" h="7313" extrusionOk="0">
                      <a:moveTo>
                        <a:pt x="3109" y="0"/>
                      </a:moveTo>
                      <a:cubicBezTo>
                        <a:pt x="1726" y="0"/>
                        <a:pt x="551" y="1043"/>
                        <a:pt x="367" y="2425"/>
                      </a:cubicBezTo>
                      <a:lnTo>
                        <a:pt x="200" y="3927"/>
                      </a:lnTo>
                      <a:cubicBezTo>
                        <a:pt x="0" y="5461"/>
                        <a:pt x="1068" y="6862"/>
                        <a:pt x="2602" y="7029"/>
                      </a:cubicBezTo>
                      <a:lnTo>
                        <a:pt x="4570" y="7296"/>
                      </a:lnTo>
                      <a:cubicBezTo>
                        <a:pt x="4673" y="7307"/>
                        <a:pt x="4776" y="7312"/>
                        <a:pt x="4877" y="7312"/>
                      </a:cubicBezTo>
                      <a:cubicBezTo>
                        <a:pt x="6283" y="7312"/>
                        <a:pt x="7486" y="6260"/>
                        <a:pt x="7672" y="4861"/>
                      </a:cubicBezTo>
                      <a:lnTo>
                        <a:pt x="7872" y="3359"/>
                      </a:lnTo>
                      <a:cubicBezTo>
                        <a:pt x="8039" y="1825"/>
                        <a:pt x="6972" y="457"/>
                        <a:pt x="5437" y="257"/>
                      </a:cubicBezTo>
                      <a:lnTo>
                        <a:pt x="3469" y="24"/>
                      </a:lnTo>
                      <a:cubicBezTo>
                        <a:pt x="3348" y="8"/>
                        <a:pt x="3228" y="0"/>
                        <a:pt x="3109"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
                <p:cNvSpPr/>
                <p:nvPr/>
              </p:nvSpPr>
              <p:spPr>
                <a:xfrm>
                  <a:off x="1282675" y="542050"/>
                  <a:ext cx="214350" cy="206075"/>
                </a:xfrm>
                <a:custGeom>
                  <a:avLst/>
                  <a:gdLst/>
                  <a:ahLst/>
                  <a:cxnLst/>
                  <a:rect l="l" t="t" r="r" b="b"/>
                  <a:pathLst>
                    <a:path w="8574" h="8243" extrusionOk="0">
                      <a:moveTo>
                        <a:pt x="3665" y="0"/>
                      </a:moveTo>
                      <a:cubicBezTo>
                        <a:pt x="2734" y="0"/>
                        <a:pt x="1861" y="569"/>
                        <a:pt x="1502" y="1493"/>
                      </a:cubicBezTo>
                      <a:lnTo>
                        <a:pt x="468" y="4228"/>
                      </a:lnTo>
                      <a:cubicBezTo>
                        <a:pt x="1" y="5429"/>
                        <a:pt x="601" y="6764"/>
                        <a:pt x="1802" y="7197"/>
                      </a:cubicBezTo>
                      <a:lnTo>
                        <a:pt x="4104" y="8098"/>
                      </a:lnTo>
                      <a:cubicBezTo>
                        <a:pt x="4375" y="8196"/>
                        <a:pt x="4653" y="8243"/>
                        <a:pt x="4926" y="8243"/>
                      </a:cubicBezTo>
                      <a:cubicBezTo>
                        <a:pt x="5862" y="8243"/>
                        <a:pt x="6737" y="7693"/>
                        <a:pt x="7072" y="6764"/>
                      </a:cubicBezTo>
                      <a:lnTo>
                        <a:pt x="8140" y="4028"/>
                      </a:lnTo>
                      <a:cubicBezTo>
                        <a:pt x="8573" y="2827"/>
                        <a:pt x="8006" y="1493"/>
                        <a:pt x="6806" y="1026"/>
                      </a:cubicBezTo>
                      <a:lnTo>
                        <a:pt x="4504" y="159"/>
                      </a:lnTo>
                      <a:cubicBezTo>
                        <a:pt x="4227" y="51"/>
                        <a:pt x="3944" y="0"/>
                        <a:pt x="3665"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
                <p:cNvSpPr/>
                <p:nvPr/>
              </p:nvSpPr>
              <p:spPr>
                <a:xfrm>
                  <a:off x="1195125" y="86750"/>
                  <a:ext cx="215175" cy="198025"/>
                </a:xfrm>
                <a:custGeom>
                  <a:avLst/>
                  <a:gdLst/>
                  <a:ahLst/>
                  <a:cxnLst/>
                  <a:rect l="l" t="t" r="r" b="b"/>
                  <a:pathLst>
                    <a:path w="8607" h="7921" extrusionOk="0">
                      <a:moveTo>
                        <a:pt x="4279" y="1"/>
                      </a:moveTo>
                      <a:cubicBezTo>
                        <a:pt x="3681" y="1"/>
                        <a:pt x="3079" y="182"/>
                        <a:pt x="2569" y="558"/>
                      </a:cubicBezTo>
                      <a:lnTo>
                        <a:pt x="1568" y="1292"/>
                      </a:lnTo>
                      <a:cubicBezTo>
                        <a:pt x="267" y="2259"/>
                        <a:pt x="0" y="4094"/>
                        <a:pt x="968" y="5395"/>
                      </a:cubicBezTo>
                      <a:lnTo>
                        <a:pt x="2002" y="6763"/>
                      </a:lnTo>
                      <a:cubicBezTo>
                        <a:pt x="2560" y="7520"/>
                        <a:pt x="3440" y="7920"/>
                        <a:pt x="4328" y="7920"/>
                      </a:cubicBezTo>
                      <a:cubicBezTo>
                        <a:pt x="4926" y="7920"/>
                        <a:pt x="5528" y="7739"/>
                        <a:pt x="6038" y="7363"/>
                      </a:cubicBezTo>
                      <a:lnTo>
                        <a:pt x="7039" y="6629"/>
                      </a:lnTo>
                      <a:cubicBezTo>
                        <a:pt x="8339" y="5662"/>
                        <a:pt x="8606" y="3827"/>
                        <a:pt x="7639" y="2526"/>
                      </a:cubicBezTo>
                      <a:lnTo>
                        <a:pt x="6605" y="1159"/>
                      </a:lnTo>
                      <a:cubicBezTo>
                        <a:pt x="6047" y="401"/>
                        <a:pt x="5167" y="1"/>
                        <a:pt x="4279"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
                <p:cNvSpPr/>
                <p:nvPr/>
              </p:nvSpPr>
              <p:spPr>
                <a:xfrm>
                  <a:off x="728950" y="-121200"/>
                  <a:ext cx="192675" cy="179400"/>
                </a:xfrm>
                <a:custGeom>
                  <a:avLst/>
                  <a:gdLst/>
                  <a:ahLst/>
                  <a:cxnLst/>
                  <a:rect l="l" t="t" r="r" b="b"/>
                  <a:pathLst>
                    <a:path w="7707" h="7176" extrusionOk="0">
                      <a:moveTo>
                        <a:pt x="2447" y="0"/>
                      </a:moveTo>
                      <a:cubicBezTo>
                        <a:pt x="1170" y="0"/>
                        <a:pt x="166" y="1010"/>
                        <a:pt x="134" y="2271"/>
                      </a:cubicBezTo>
                      <a:lnTo>
                        <a:pt x="34" y="4640"/>
                      </a:lnTo>
                      <a:cubicBezTo>
                        <a:pt x="1" y="5941"/>
                        <a:pt x="1001" y="7008"/>
                        <a:pt x="2302" y="7075"/>
                      </a:cubicBezTo>
                      <a:lnTo>
                        <a:pt x="5138" y="7175"/>
                      </a:lnTo>
                      <a:cubicBezTo>
                        <a:pt x="5159" y="7175"/>
                        <a:pt x="5180" y="7176"/>
                        <a:pt x="5201" y="7176"/>
                      </a:cubicBezTo>
                      <a:cubicBezTo>
                        <a:pt x="6474" y="7176"/>
                        <a:pt x="7540" y="6186"/>
                        <a:pt x="7573" y="4873"/>
                      </a:cubicBezTo>
                      <a:lnTo>
                        <a:pt x="7673" y="2538"/>
                      </a:lnTo>
                      <a:cubicBezTo>
                        <a:pt x="7706" y="1204"/>
                        <a:pt x="6705" y="137"/>
                        <a:pt x="5371" y="103"/>
                      </a:cubicBezTo>
                      <a:lnTo>
                        <a:pt x="2569" y="3"/>
                      </a:lnTo>
                      <a:cubicBezTo>
                        <a:pt x="2528" y="1"/>
                        <a:pt x="2487" y="0"/>
                        <a:pt x="2447"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
                <p:cNvSpPr/>
                <p:nvPr/>
              </p:nvSpPr>
              <p:spPr>
                <a:xfrm>
                  <a:off x="308650" y="84925"/>
                  <a:ext cx="225175" cy="210375"/>
                </a:xfrm>
                <a:custGeom>
                  <a:avLst/>
                  <a:gdLst/>
                  <a:ahLst/>
                  <a:cxnLst/>
                  <a:rect l="l" t="t" r="r" b="b"/>
                  <a:pathLst>
                    <a:path w="9007" h="8415" extrusionOk="0">
                      <a:moveTo>
                        <a:pt x="5002" y="0"/>
                      </a:moveTo>
                      <a:cubicBezTo>
                        <a:pt x="3967" y="0"/>
                        <a:pt x="2943" y="453"/>
                        <a:pt x="2235" y="1332"/>
                      </a:cubicBezTo>
                      <a:lnTo>
                        <a:pt x="1201" y="2666"/>
                      </a:lnTo>
                      <a:cubicBezTo>
                        <a:pt x="1" y="4200"/>
                        <a:pt x="234" y="6435"/>
                        <a:pt x="1768" y="7636"/>
                      </a:cubicBezTo>
                      <a:cubicBezTo>
                        <a:pt x="2421" y="8161"/>
                        <a:pt x="3200" y="8414"/>
                        <a:pt x="3972" y="8414"/>
                      </a:cubicBezTo>
                      <a:cubicBezTo>
                        <a:pt x="5016" y="8414"/>
                        <a:pt x="6048" y="7951"/>
                        <a:pt x="6739" y="7069"/>
                      </a:cubicBezTo>
                      <a:lnTo>
                        <a:pt x="7806" y="5735"/>
                      </a:lnTo>
                      <a:cubicBezTo>
                        <a:pt x="9007" y="4200"/>
                        <a:pt x="8740" y="1965"/>
                        <a:pt x="7206" y="765"/>
                      </a:cubicBezTo>
                      <a:cubicBezTo>
                        <a:pt x="6550" y="252"/>
                        <a:pt x="5773" y="0"/>
                        <a:pt x="5002"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5" name="Google Shape;4225;p11"/>
              <p:cNvSpPr/>
              <p:nvPr/>
            </p:nvSpPr>
            <p:spPr>
              <a:xfrm>
                <a:off x="214425" y="-87775"/>
                <a:ext cx="1249250" cy="1201800"/>
              </a:xfrm>
              <a:custGeom>
                <a:avLst/>
                <a:gdLst/>
                <a:ahLst/>
                <a:cxnLst/>
                <a:rect l="l" t="t" r="r" b="b"/>
                <a:pathLst>
                  <a:path w="49970" h="48072" extrusionOk="0">
                    <a:moveTo>
                      <a:pt x="25980" y="0"/>
                    </a:moveTo>
                    <a:cubicBezTo>
                      <a:pt x="25960" y="0"/>
                      <a:pt x="25939" y="0"/>
                      <a:pt x="25919" y="0"/>
                    </a:cubicBezTo>
                    <a:cubicBezTo>
                      <a:pt x="16178" y="0"/>
                      <a:pt x="7439" y="5871"/>
                      <a:pt x="3703" y="14844"/>
                    </a:cubicBezTo>
                    <a:cubicBezTo>
                      <a:pt x="0" y="23817"/>
                      <a:pt x="2068" y="34158"/>
                      <a:pt x="8940" y="41030"/>
                    </a:cubicBezTo>
                    <a:cubicBezTo>
                      <a:pt x="13535" y="45625"/>
                      <a:pt x="19681" y="48072"/>
                      <a:pt x="25932" y="48072"/>
                    </a:cubicBezTo>
                    <a:cubicBezTo>
                      <a:pt x="29030" y="48072"/>
                      <a:pt x="32152" y="47471"/>
                      <a:pt x="35125" y="46234"/>
                    </a:cubicBezTo>
                    <a:cubicBezTo>
                      <a:pt x="44132" y="42497"/>
                      <a:pt x="49969" y="33758"/>
                      <a:pt x="49969" y="24018"/>
                    </a:cubicBezTo>
                    <a:cubicBezTo>
                      <a:pt x="49969" y="10762"/>
                      <a:pt x="39228" y="0"/>
                      <a:pt x="25980"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
              <p:cNvSpPr/>
              <p:nvPr/>
            </p:nvSpPr>
            <p:spPr>
              <a:xfrm>
                <a:off x="195225" y="388400"/>
                <a:ext cx="1334325" cy="725550"/>
              </a:xfrm>
              <a:custGeom>
                <a:avLst/>
                <a:gdLst/>
                <a:ahLst/>
                <a:cxnLst/>
                <a:rect l="l" t="t" r="r" b="b"/>
                <a:pathLst>
                  <a:path w="53373" h="29022" extrusionOk="0">
                    <a:moveTo>
                      <a:pt x="3170" y="0"/>
                    </a:moveTo>
                    <a:lnTo>
                      <a:pt x="3170" y="0"/>
                    </a:lnTo>
                    <a:cubicBezTo>
                      <a:pt x="1" y="14944"/>
                      <a:pt x="11409" y="29021"/>
                      <a:pt x="26687" y="29021"/>
                    </a:cubicBezTo>
                    <a:cubicBezTo>
                      <a:pt x="41964" y="29021"/>
                      <a:pt x="53372" y="14944"/>
                      <a:pt x="50203" y="0"/>
                    </a:cubicBezTo>
                    <a:lnTo>
                      <a:pt x="50203" y="0"/>
                    </a:lnTo>
                    <a:cubicBezTo>
                      <a:pt x="47835" y="11108"/>
                      <a:pt x="38028" y="19047"/>
                      <a:pt x="26687" y="19047"/>
                    </a:cubicBezTo>
                    <a:cubicBezTo>
                      <a:pt x="15312" y="19047"/>
                      <a:pt x="5505" y="11108"/>
                      <a:pt x="3170" y="0"/>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
              <p:cNvSpPr/>
              <p:nvPr/>
            </p:nvSpPr>
            <p:spPr>
              <a:xfrm>
                <a:off x="1047500" y="193300"/>
                <a:ext cx="39225" cy="27500"/>
              </a:xfrm>
              <a:custGeom>
                <a:avLst/>
                <a:gdLst/>
                <a:ahLst/>
                <a:cxnLst/>
                <a:rect l="l" t="t" r="r" b="b"/>
                <a:pathLst>
                  <a:path w="1569" h="1100" extrusionOk="0">
                    <a:moveTo>
                      <a:pt x="831" y="1"/>
                    </a:moveTo>
                    <a:cubicBezTo>
                      <a:pt x="670" y="1"/>
                      <a:pt x="507" y="54"/>
                      <a:pt x="368" y="166"/>
                    </a:cubicBezTo>
                    <a:cubicBezTo>
                      <a:pt x="201" y="266"/>
                      <a:pt x="68" y="432"/>
                      <a:pt x="1" y="633"/>
                    </a:cubicBezTo>
                    <a:cubicBezTo>
                      <a:pt x="68" y="533"/>
                      <a:pt x="134" y="466"/>
                      <a:pt x="234" y="399"/>
                    </a:cubicBezTo>
                    <a:cubicBezTo>
                      <a:pt x="367" y="306"/>
                      <a:pt x="521" y="261"/>
                      <a:pt x="675" y="261"/>
                    </a:cubicBezTo>
                    <a:cubicBezTo>
                      <a:pt x="908" y="261"/>
                      <a:pt x="1141" y="365"/>
                      <a:pt x="1302" y="566"/>
                    </a:cubicBezTo>
                    <a:cubicBezTo>
                      <a:pt x="1402" y="699"/>
                      <a:pt x="1402" y="899"/>
                      <a:pt x="1335" y="1100"/>
                    </a:cubicBezTo>
                    <a:cubicBezTo>
                      <a:pt x="1535" y="866"/>
                      <a:pt x="1569" y="533"/>
                      <a:pt x="1435" y="299"/>
                    </a:cubicBezTo>
                    <a:cubicBezTo>
                      <a:pt x="1280" y="105"/>
                      <a:pt x="1056" y="1"/>
                      <a:pt x="831" y="1"/>
                    </a:cubicBez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8" name="Google Shape;4228;p11"/>
              <p:cNvGrpSpPr/>
              <p:nvPr/>
            </p:nvGrpSpPr>
            <p:grpSpPr>
              <a:xfrm>
                <a:off x="291150" y="6875"/>
                <a:ext cx="984875" cy="885000"/>
                <a:chOff x="291150" y="6875"/>
                <a:chExt cx="984875" cy="885000"/>
              </a:xfrm>
            </p:grpSpPr>
            <p:sp>
              <p:nvSpPr>
                <p:cNvPr id="4229" name="Google Shape;4229;p11"/>
                <p:cNvSpPr/>
                <p:nvPr/>
              </p:nvSpPr>
              <p:spPr>
                <a:xfrm>
                  <a:off x="576350" y="142150"/>
                  <a:ext cx="151800" cy="103900"/>
                </a:xfrm>
                <a:custGeom>
                  <a:avLst/>
                  <a:gdLst/>
                  <a:ahLst/>
                  <a:cxnLst/>
                  <a:rect l="l" t="t" r="r" b="b"/>
                  <a:pathLst>
                    <a:path w="6072" h="4156" extrusionOk="0">
                      <a:moveTo>
                        <a:pt x="3779" y="1"/>
                      </a:moveTo>
                      <a:cubicBezTo>
                        <a:pt x="3312" y="1"/>
                        <a:pt x="2803" y="101"/>
                        <a:pt x="2302" y="310"/>
                      </a:cubicBezTo>
                      <a:cubicBezTo>
                        <a:pt x="834" y="911"/>
                        <a:pt x="0" y="2178"/>
                        <a:pt x="400" y="3179"/>
                      </a:cubicBezTo>
                      <a:cubicBezTo>
                        <a:pt x="683" y="3809"/>
                        <a:pt x="1403" y="4156"/>
                        <a:pt x="2276" y="4156"/>
                      </a:cubicBezTo>
                      <a:cubicBezTo>
                        <a:pt x="2745" y="4156"/>
                        <a:pt x="3257" y="4056"/>
                        <a:pt x="3770" y="3846"/>
                      </a:cubicBezTo>
                      <a:cubicBezTo>
                        <a:pt x="5237" y="3246"/>
                        <a:pt x="6071" y="1978"/>
                        <a:pt x="5638" y="977"/>
                      </a:cubicBezTo>
                      <a:cubicBezTo>
                        <a:pt x="5377" y="348"/>
                        <a:pt x="4650" y="1"/>
                        <a:pt x="3779"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
                <p:cNvSpPr/>
                <p:nvPr/>
              </p:nvSpPr>
              <p:spPr>
                <a:xfrm>
                  <a:off x="828200" y="6875"/>
                  <a:ext cx="97575" cy="53400"/>
                </a:xfrm>
                <a:custGeom>
                  <a:avLst/>
                  <a:gdLst/>
                  <a:ahLst/>
                  <a:cxnLst/>
                  <a:rect l="l" t="t" r="r" b="b"/>
                  <a:pathLst>
                    <a:path w="3903" h="2136" extrusionOk="0">
                      <a:moveTo>
                        <a:pt x="2182" y="1"/>
                      </a:moveTo>
                      <a:cubicBezTo>
                        <a:pt x="2069" y="1"/>
                        <a:pt x="1953" y="6"/>
                        <a:pt x="1835" y="17"/>
                      </a:cubicBezTo>
                      <a:cubicBezTo>
                        <a:pt x="801" y="117"/>
                        <a:pt x="0" y="718"/>
                        <a:pt x="67" y="1285"/>
                      </a:cubicBezTo>
                      <a:cubicBezTo>
                        <a:pt x="126" y="1789"/>
                        <a:pt x="845" y="2135"/>
                        <a:pt x="1731" y="2135"/>
                      </a:cubicBezTo>
                      <a:cubicBezTo>
                        <a:pt x="1841" y="2135"/>
                        <a:pt x="1954" y="2130"/>
                        <a:pt x="2068" y="2119"/>
                      </a:cubicBezTo>
                      <a:cubicBezTo>
                        <a:pt x="3136" y="2019"/>
                        <a:pt x="3903" y="1451"/>
                        <a:pt x="3836" y="851"/>
                      </a:cubicBezTo>
                      <a:cubicBezTo>
                        <a:pt x="3806" y="347"/>
                        <a:pt x="3091" y="1"/>
                        <a:pt x="2182"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
                <p:cNvSpPr/>
                <p:nvPr/>
              </p:nvSpPr>
              <p:spPr>
                <a:xfrm>
                  <a:off x="327825" y="379000"/>
                  <a:ext cx="121775" cy="128525"/>
                </a:xfrm>
                <a:custGeom>
                  <a:avLst/>
                  <a:gdLst/>
                  <a:ahLst/>
                  <a:cxnLst/>
                  <a:rect l="l" t="t" r="r" b="b"/>
                  <a:pathLst>
                    <a:path w="4871" h="5141" extrusionOk="0">
                      <a:moveTo>
                        <a:pt x="3167" y="1"/>
                      </a:moveTo>
                      <a:cubicBezTo>
                        <a:pt x="2369" y="1"/>
                        <a:pt x="1426" y="594"/>
                        <a:pt x="801" y="1544"/>
                      </a:cubicBezTo>
                      <a:cubicBezTo>
                        <a:pt x="1" y="2845"/>
                        <a:pt x="67" y="4379"/>
                        <a:pt x="968" y="4946"/>
                      </a:cubicBezTo>
                      <a:cubicBezTo>
                        <a:pt x="1191" y="5078"/>
                        <a:pt x="1443" y="5141"/>
                        <a:pt x="1710" y="5141"/>
                      </a:cubicBezTo>
                      <a:cubicBezTo>
                        <a:pt x="2524" y="5141"/>
                        <a:pt x="3467" y="4558"/>
                        <a:pt x="4070" y="3579"/>
                      </a:cubicBezTo>
                      <a:cubicBezTo>
                        <a:pt x="4871" y="2278"/>
                        <a:pt x="4804" y="777"/>
                        <a:pt x="3904" y="210"/>
                      </a:cubicBezTo>
                      <a:cubicBezTo>
                        <a:pt x="3686" y="67"/>
                        <a:pt x="3435" y="1"/>
                        <a:pt x="3167"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
                <p:cNvSpPr/>
                <p:nvPr/>
              </p:nvSpPr>
              <p:spPr>
                <a:xfrm>
                  <a:off x="443750" y="604550"/>
                  <a:ext cx="225175" cy="181500"/>
                </a:xfrm>
                <a:custGeom>
                  <a:avLst/>
                  <a:gdLst/>
                  <a:ahLst/>
                  <a:cxnLst/>
                  <a:rect l="l" t="t" r="r" b="b"/>
                  <a:pathLst>
                    <a:path w="9007" h="7260" extrusionOk="0">
                      <a:moveTo>
                        <a:pt x="3787" y="1"/>
                      </a:moveTo>
                      <a:cubicBezTo>
                        <a:pt x="2617" y="1"/>
                        <a:pt x="1553" y="492"/>
                        <a:pt x="968" y="1428"/>
                      </a:cubicBezTo>
                      <a:cubicBezTo>
                        <a:pt x="0" y="3029"/>
                        <a:pt x="768" y="5298"/>
                        <a:pt x="2702" y="6499"/>
                      </a:cubicBezTo>
                      <a:cubicBezTo>
                        <a:pt x="3506" y="7011"/>
                        <a:pt x="4390" y="7259"/>
                        <a:pt x="5221" y="7259"/>
                      </a:cubicBezTo>
                      <a:cubicBezTo>
                        <a:pt x="6390" y="7259"/>
                        <a:pt x="7454" y="6768"/>
                        <a:pt x="8039" y="5831"/>
                      </a:cubicBezTo>
                      <a:cubicBezTo>
                        <a:pt x="9007" y="4230"/>
                        <a:pt x="8240" y="1962"/>
                        <a:pt x="6305" y="761"/>
                      </a:cubicBezTo>
                      <a:cubicBezTo>
                        <a:pt x="5501" y="249"/>
                        <a:pt x="4617" y="1"/>
                        <a:pt x="3787"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
                <p:cNvSpPr/>
                <p:nvPr/>
              </p:nvSpPr>
              <p:spPr>
                <a:xfrm>
                  <a:off x="930750" y="604625"/>
                  <a:ext cx="345275" cy="287250"/>
                </a:xfrm>
                <a:custGeom>
                  <a:avLst/>
                  <a:gdLst/>
                  <a:ahLst/>
                  <a:cxnLst/>
                  <a:rect l="l" t="t" r="r" b="b"/>
                  <a:pathLst>
                    <a:path w="13811" h="11490" extrusionOk="0">
                      <a:moveTo>
                        <a:pt x="6308" y="1"/>
                      </a:moveTo>
                      <a:cubicBezTo>
                        <a:pt x="4406" y="1"/>
                        <a:pt x="2622" y="857"/>
                        <a:pt x="1635" y="2459"/>
                      </a:cubicBezTo>
                      <a:cubicBezTo>
                        <a:pt x="1" y="5028"/>
                        <a:pt x="1035" y="8630"/>
                        <a:pt x="3937" y="10465"/>
                      </a:cubicBezTo>
                      <a:cubicBezTo>
                        <a:pt x="5064" y="11157"/>
                        <a:pt x="6300" y="11489"/>
                        <a:pt x="7487" y="11489"/>
                      </a:cubicBezTo>
                      <a:cubicBezTo>
                        <a:pt x="9391" y="11489"/>
                        <a:pt x="11170" y="10633"/>
                        <a:pt x="12176" y="9031"/>
                      </a:cubicBezTo>
                      <a:cubicBezTo>
                        <a:pt x="13811" y="6462"/>
                        <a:pt x="12743" y="2860"/>
                        <a:pt x="9841" y="1025"/>
                      </a:cubicBezTo>
                      <a:cubicBezTo>
                        <a:pt x="8727" y="333"/>
                        <a:pt x="7494" y="1"/>
                        <a:pt x="6308"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
                <p:cNvSpPr/>
                <p:nvPr/>
              </p:nvSpPr>
              <p:spPr>
                <a:xfrm>
                  <a:off x="665575" y="410450"/>
                  <a:ext cx="72575" cy="49350"/>
                </a:xfrm>
                <a:custGeom>
                  <a:avLst/>
                  <a:gdLst/>
                  <a:ahLst/>
                  <a:cxnLst/>
                  <a:rect l="l" t="t" r="r" b="b"/>
                  <a:pathLst>
                    <a:path w="2903" h="1974" extrusionOk="0">
                      <a:moveTo>
                        <a:pt x="1141" y="0"/>
                      </a:moveTo>
                      <a:cubicBezTo>
                        <a:pt x="676" y="0"/>
                        <a:pt x="284" y="203"/>
                        <a:pt x="167" y="553"/>
                      </a:cubicBezTo>
                      <a:cubicBezTo>
                        <a:pt x="0" y="1020"/>
                        <a:pt x="434" y="1587"/>
                        <a:pt x="1168" y="1854"/>
                      </a:cubicBezTo>
                      <a:cubicBezTo>
                        <a:pt x="1382" y="1935"/>
                        <a:pt x="1596" y="1973"/>
                        <a:pt x="1795" y="1973"/>
                      </a:cubicBezTo>
                      <a:cubicBezTo>
                        <a:pt x="2247" y="1973"/>
                        <a:pt x="2620" y="1778"/>
                        <a:pt x="2736" y="1453"/>
                      </a:cubicBezTo>
                      <a:cubicBezTo>
                        <a:pt x="2902" y="953"/>
                        <a:pt x="2469" y="386"/>
                        <a:pt x="1768" y="119"/>
                      </a:cubicBezTo>
                      <a:cubicBezTo>
                        <a:pt x="1557" y="38"/>
                        <a:pt x="1342" y="0"/>
                        <a:pt x="1141" y="0"/>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
                <p:cNvSpPr/>
                <p:nvPr/>
              </p:nvSpPr>
              <p:spPr>
                <a:xfrm>
                  <a:off x="291150" y="714825"/>
                  <a:ext cx="74225" cy="121075"/>
                </a:xfrm>
                <a:custGeom>
                  <a:avLst/>
                  <a:gdLst/>
                  <a:ahLst/>
                  <a:cxnLst/>
                  <a:rect l="l" t="t" r="r" b="b"/>
                  <a:pathLst>
                    <a:path w="2969" h="4843" extrusionOk="0">
                      <a:moveTo>
                        <a:pt x="417" y="1"/>
                      </a:moveTo>
                      <a:cubicBezTo>
                        <a:pt x="387" y="1"/>
                        <a:pt x="359" y="7"/>
                        <a:pt x="334" y="19"/>
                      </a:cubicBezTo>
                      <a:cubicBezTo>
                        <a:pt x="0" y="186"/>
                        <a:pt x="234" y="1387"/>
                        <a:pt x="867" y="2721"/>
                      </a:cubicBezTo>
                      <a:cubicBezTo>
                        <a:pt x="1452" y="3952"/>
                        <a:pt x="2150" y="4842"/>
                        <a:pt x="2543" y="4842"/>
                      </a:cubicBezTo>
                      <a:cubicBezTo>
                        <a:pt x="2576" y="4842"/>
                        <a:pt x="2607" y="4836"/>
                        <a:pt x="2635" y="4823"/>
                      </a:cubicBezTo>
                      <a:cubicBezTo>
                        <a:pt x="2969" y="4689"/>
                        <a:pt x="2702" y="3455"/>
                        <a:pt x="2068" y="2121"/>
                      </a:cubicBezTo>
                      <a:cubicBezTo>
                        <a:pt x="1513" y="918"/>
                        <a:pt x="787" y="1"/>
                        <a:pt x="417"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11"/>
              <p:cNvGrpSpPr/>
              <p:nvPr/>
            </p:nvGrpSpPr>
            <p:grpSpPr>
              <a:xfrm>
                <a:off x="287800" y="-9475"/>
                <a:ext cx="1029100" cy="1074800"/>
                <a:chOff x="287800" y="-9475"/>
                <a:chExt cx="1029100" cy="1074800"/>
              </a:xfrm>
            </p:grpSpPr>
            <p:sp>
              <p:nvSpPr>
                <p:cNvPr id="4237" name="Google Shape;4237;p11"/>
                <p:cNvSpPr/>
                <p:nvPr/>
              </p:nvSpPr>
              <p:spPr>
                <a:xfrm>
                  <a:off x="1029175" y="202425"/>
                  <a:ext cx="58400" cy="54350"/>
                </a:xfrm>
                <a:custGeom>
                  <a:avLst/>
                  <a:gdLst/>
                  <a:ahLst/>
                  <a:cxnLst/>
                  <a:rect l="l" t="t" r="r" b="b"/>
                  <a:pathLst>
                    <a:path w="2336" h="2174" extrusionOk="0">
                      <a:moveTo>
                        <a:pt x="534" y="1"/>
                      </a:moveTo>
                      <a:cubicBezTo>
                        <a:pt x="500" y="67"/>
                        <a:pt x="434" y="134"/>
                        <a:pt x="400" y="201"/>
                      </a:cubicBezTo>
                      <a:cubicBezTo>
                        <a:pt x="0" y="935"/>
                        <a:pt x="33" y="1769"/>
                        <a:pt x="567" y="2069"/>
                      </a:cubicBezTo>
                      <a:cubicBezTo>
                        <a:pt x="685" y="2140"/>
                        <a:pt x="817" y="2173"/>
                        <a:pt x="954" y="2173"/>
                      </a:cubicBezTo>
                      <a:cubicBezTo>
                        <a:pt x="1397" y="2173"/>
                        <a:pt x="1904" y="1821"/>
                        <a:pt x="2235" y="1235"/>
                      </a:cubicBezTo>
                      <a:cubicBezTo>
                        <a:pt x="2268" y="1168"/>
                        <a:pt x="2302" y="1102"/>
                        <a:pt x="2335" y="1035"/>
                      </a:cubicBezTo>
                      <a:lnTo>
                        <a:pt x="2335" y="1035"/>
                      </a:lnTo>
                      <a:cubicBezTo>
                        <a:pt x="2010" y="1485"/>
                        <a:pt x="1553" y="1767"/>
                        <a:pt x="1148" y="1767"/>
                      </a:cubicBezTo>
                      <a:cubicBezTo>
                        <a:pt x="1013" y="1767"/>
                        <a:pt x="884" y="1735"/>
                        <a:pt x="767" y="1669"/>
                      </a:cubicBezTo>
                      <a:cubicBezTo>
                        <a:pt x="300" y="1402"/>
                        <a:pt x="234" y="668"/>
                        <a:pt x="534"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8" name="Google Shape;4238;p11"/>
                <p:cNvGrpSpPr/>
                <p:nvPr/>
              </p:nvGrpSpPr>
              <p:grpSpPr>
                <a:xfrm>
                  <a:off x="287800" y="-9475"/>
                  <a:ext cx="1029100" cy="1074800"/>
                  <a:chOff x="287800" y="-9475"/>
                  <a:chExt cx="1029100" cy="1074800"/>
                </a:xfrm>
              </p:grpSpPr>
              <p:sp>
                <p:nvSpPr>
                  <p:cNvPr id="4239" name="Google Shape;4239;p11"/>
                  <p:cNvSpPr/>
                  <p:nvPr/>
                </p:nvSpPr>
                <p:spPr>
                  <a:xfrm>
                    <a:off x="537975" y="115625"/>
                    <a:ext cx="202675" cy="142700"/>
                  </a:xfrm>
                  <a:custGeom>
                    <a:avLst/>
                    <a:gdLst/>
                    <a:ahLst/>
                    <a:cxnLst/>
                    <a:rect l="l" t="t" r="r" b="b"/>
                    <a:pathLst>
                      <a:path w="8107" h="5708" extrusionOk="0">
                        <a:moveTo>
                          <a:pt x="5699" y="1"/>
                        </a:moveTo>
                        <a:cubicBezTo>
                          <a:pt x="4996" y="1"/>
                          <a:pt x="4230" y="153"/>
                          <a:pt x="3470" y="471"/>
                        </a:cubicBezTo>
                        <a:cubicBezTo>
                          <a:pt x="1268" y="1371"/>
                          <a:pt x="1" y="3306"/>
                          <a:pt x="635" y="4774"/>
                        </a:cubicBezTo>
                        <a:cubicBezTo>
                          <a:pt x="768" y="5141"/>
                          <a:pt x="1068" y="5474"/>
                          <a:pt x="1402" y="5708"/>
                        </a:cubicBezTo>
                        <a:cubicBezTo>
                          <a:pt x="1235" y="5541"/>
                          <a:pt x="1102" y="5341"/>
                          <a:pt x="1001" y="5107"/>
                        </a:cubicBezTo>
                        <a:cubicBezTo>
                          <a:pt x="368" y="3640"/>
                          <a:pt x="1635" y="1705"/>
                          <a:pt x="3837" y="804"/>
                        </a:cubicBezTo>
                        <a:cubicBezTo>
                          <a:pt x="4597" y="487"/>
                          <a:pt x="5373" y="336"/>
                          <a:pt x="6085" y="336"/>
                        </a:cubicBezTo>
                        <a:cubicBezTo>
                          <a:pt x="6872" y="336"/>
                          <a:pt x="7581" y="521"/>
                          <a:pt x="8107" y="871"/>
                        </a:cubicBezTo>
                        <a:cubicBezTo>
                          <a:pt x="7560" y="304"/>
                          <a:pt x="6692" y="1"/>
                          <a:pt x="5699"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0" name="Google Shape;4240;p11"/>
                  <p:cNvGrpSpPr/>
                  <p:nvPr/>
                </p:nvGrpSpPr>
                <p:grpSpPr>
                  <a:xfrm>
                    <a:off x="287800" y="-9475"/>
                    <a:ext cx="1029100" cy="1074800"/>
                    <a:chOff x="287800" y="-9475"/>
                    <a:chExt cx="1029100" cy="1074800"/>
                  </a:xfrm>
                </p:grpSpPr>
                <p:sp>
                  <p:nvSpPr>
                    <p:cNvPr id="4241" name="Google Shape;4241;p11"/>
                    <p:cNvSpPr/>
                    <p:nvPr/>
                  </p:nvSpPr>
                  <p:spPr>
                    <a:xfrm>
                      <a:off x="585525" y="152400"/>
                      <a:ext cx="142625" cy="94025"/>
                    </a:xfrm>
                    <a:custGeom>
                      <a:avLst/>
                      <a:gdLst/>
                      <a:ahLst/>
                      <a:cxnLst/>
                      <a:rect l="l" t="t" r="r" b="b"/>
                      <a:pathLst>
                        <a:path w="5705" h="3761" extrusionOk="0">
                          <a:moveTo>
                            <a:pt x="4804" y="0"/>
                          </a:moveTo>
                          <a:lnTo>
                            <a:pt x="4804" y="0"/>
                          </a:lnTo>
                          <a:cubicBezTo>
                            <a:pt x="5070" y="968"/>
                            <a:pt x="4270" y="2135"/>
                            <a:pt x="2869" y="2736"/>
                          </a:cubicBezTo>
                          <a:cubicBezTo>
                            <a:pt x="2369" y="2932"/>
                            <a:pt x="1869" y="3026"/>
                            <a:pt x="1410" y="3026"/>
                          </a:cubicBezTo>
                          <a:cubicBezTo>
                            <a:pt x="858" y="3026"/>
                            <a:pt x="364" y="2891"/>
                            <a:pt x="0" y="2636"/>
                          </a:cubicBezTo>
                          <a:lnTo>
                            <a:pt x="0" y="2636"/>
                          </a:lnTo>
                          <a:cubicBezTo>
                            <a:pt x="0" y="2669"/>
                            <a:pt x="33" y="2736"/>
                            <a:pt x="33" y="2769"/>
                          </a:cubicBezTo>
                          <a:cubicBezTo>
                            <a:pt x="316" y="3399"/>
                            <a:pt x="1037" y="3760"/>
                            <a:pt x="1912" y="3760"/>
                          </a:cubicBezTo>
                          <a:cubicBezTo>
                            <a:pt x="2379" y="3760"/>
                            <a:pt x="2891" y="3657"/>
                            <a:pt x="3403" y="3436"/>
                          </a:cubicBezTo>
                          <a:cubicBezTo>
                            <a:pt x="4837" y="2836"/>
                            <a:pt x="5704" y="1568"/>
                            <a:pt x="5271" y="567"/>
                          </a:cubicBezTo>
                          <a:cubicBezTo>
                            <a:pt x="5170" y="334"/>
                            <a:pt x="5004" y="134"/>
                            <a:pt x="4804"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
                    <p:cNvSpPr/>
                    <p:nvPr/>
                  </p:nvSpPr>
                  <p:spPr>
                    <a:xfrm>
                      <a:off x="799000" y="-9475"/>
                      <a:ext cx="131775" cy="81825"/>
                    </a:xfrm>
                    <a:custGeom>
                      <a:avLst/>
                      <a:gdLst/>
                      <a:ahLst/>
                      <a:cxnLst/>
                      <a:rect l="l" t="t" r="r" b="b"/>
                      <a:pathLst>
                        <a:path w="5271" h="3273" extrusionOk="0">
                          <a:moveTo>
                            <a:pt x="3523" y="0"/>
                          </a:moveTo>
                          <a:cubicBezTo>
                            <a:pt x="3328" y="0"/>
                            <a:pt x="3132" y="13"/>
                            <a:pt x="2936" y="37"/>
                          </a:cubicBezTo>
                          <a:cubicBezTo>
                            <a:pt x="1268" y="237"/>
                            <a:pt x="1" y="1138"/>
                            <a:pt x="101" y="2072"/>
                          </a:cubicBezTo>
                          <a:cubicBezTo>
                            <a:pt x="167" y="2606"/>
                            <a:pt x="668" y="3039"/>
                            <a:pt x="1402" y="3273"/>
                          </a:cubicBezTo>
                          <a:cubicBezTo>
                            <a:pt x="968" y="3106"/>
                            <a:pt x="634" y="2706"/>
                            <a:pt x="534" y="2239"/>
                          </a:cubicBezTo>
                          <a:cubicBezTo>
                            <a:pt x="434" y="1305"/>
                            <a:pt x="1702" y="404"/>
                            <a:pt x="3370" y="204"/>
                          </a:cubicBezTo>
                          <a:cubicBezTo>
                            <a:pt x="3562" y="184"/>
                            <a:pt x="3753" y="173"/>
                            <a:pt x="3945" y="173"/>
                          </a:cubicBezTo>
                          <a:cubicBezTo>
                            <a:pt x="4387" y="173"/>
                            <a:pt x="4829" y="231"/>
                            <a:pt x="5271" y="371"/>
                          </a:cubicBezTo>
                          <a:cubicBezTo>
                            <a:pt x="4717" y="119"/>
                            <a:pt x="4125" y="0"/>
                            <a:pt x="3523"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
                    <p:cNvSpPr/>
                    <p:nvPr/>
                  </p:nvSpPr>
                  <p:spPr>
                    <a:xfrm>
                      <a:off x="850700" y="6450"/>
                      <a:ext cx="75075" cy="53425"/>
                    </a:xfrm>
                    <a:custGeom>
                      <a:avLst/>
                      <a:gdLst/>
                      <a:ahLst/>
                      <a:cxnLst/>
                      <a:rect l="l" t="t" r="r" b="b"/>
                      <a:pathLst>
                        <a:path w="3003" h="2137" extrusionOk="0">
                          <a:moveTo>
                            <a:pt x="1368" y="1"/>
                          </a:moveTo>
                          <a:lnTo>
                            <a:pt x="1368" y="1"/>
                          </a:lnTo>
                          <a:cubicBezTo>
                            <a:pt x="1835" y="168"/>
                            <a:pt x="2169" y="434"/>
                            <a:pt x="2202" y="768"/>
                          </a:cubicBezTo>
                          <a:cubicBezTo>
                            <a:pt x="2269" y="1368"/>
                            <a:pt x="1468" y="1935"/>
                            <a:pt x="434" y="2036"/>
                          </a:cubicBezTo>
                          <a:lnTo>
                            <a:pt x="1" y="2036"/>
                          </a:lnTo>
                          <a:cubicBezTo>
                            <a:pt x="238" y="2100"/>
                            <a:pt x="489" y="2137"/>
                            <a:pt x="744" y="2137"/>
                          </a:cubicBezTo>
                          <a:cubicBezTo>
                            <a:pt x="885" y="2137"/>
                            <a:pt x="1026" y="2126"/>
                            <a:pt x="1168" y="2102"/>
                          </a:cubicBezTo>
                          <a:cubicBezTo>
                            <a:pt x="2236" y="2036"/>
                            <a:pt x="3003" y="1468"/>
                            <a:pt x="2936" y="868"/>
                          </a:cubicBezTo>
                          <a:cubicBezTo>
                            <a:pt x="2903" y="368"/>
                            <a:pt x="2202" y="34"/>
                            <a:pt x="1368"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
                    <p:cNvSpPr/>
                    <p:nvPr/>
                  </p:nvSpPr>
                  <p:spPr>
                    <a:xfrm>
                      <a:off x="402050" y="357025"/>
                      <a:ext cx="71750" cy="97275"/>
                    </a:xfrm>
                    <a:custGeom>
                      <a:avLst/>
                      <a:gdLst/>
                      <a:ahLst/>
                      <a:cxnLst/>
                      <a:rect l="l" t="t" r="r" b="b"/>
                      <a:pathLst>
                        <a:path w="2870" h="3891" extrusionOk="0">
                          <a:moveTo>
                            <a:pt x="873" y="0"/>
                          </a:moveTo>
                          <a:cubicBezTo>
                            <a:pt x="576" y="0"/>
                            <a:pt x="277" y="75"/>
                            <a:pt x="1" y="221"/>
                          </a:cubicBezTo>
                          <a:cubicBezTo>
                            <a:pt x="167" y="177"/>
                            <a:pt x="338" y="155"/>
                            <a:pt x="507" y="155"/>
                          </a:cubicBezTo>
                          <a:cubicBezTo>
                            <a:pt x="846" y="155"/>
                            <a:pt x="1179" y="244"/>
                            <a:pt x="1468" y="421"/>
                          </a:cubicBezTo>
                          <a:cubicBezTo>
                            <a:pt x="2436" y="1022"/>
                            <a:pt x="2636" y="2490"/>
                            <a:pt x="2035" y="3891"/>
                          </a:cubicBezTo>
                          <a:cubicBezTo>
                            <a:pt x="2869" y="2456"/>
                            <a:pt x="2769" y="855"/>
                            <a:pt x="1768" y="255"/>
                          </a:cubicBezTo>
                          <a:cubicBezTo>
                            <a:pt x="1495" y="83"/>
                            <a:pt x="1186" y="0"/>
                            <a:pt x="873"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
                    <p:cNvSpPr/>
                    <p:nvPr/>
                  </p:nvSpPr>
                  <p:spPr>
                    <a:xfrm>
                      <a:off x="287800" y="400900"/>
                      <a:ext cx="156800" cy="142925"/>
                    </a:xfrm>
                    <a:custGeom>
                      <a:avLst/>
                      <a:gdLst/>
                      <a:ahLst/>
                      <a:cxnLst/>
                      <a:rect l="l" t="t" r="r" b="b"/>
                      <a:pathLst>
                        <a:path w="6272" h="5717" extrusionOk="0">
                          <a:moveTo>
                            <a:pt x="1502" y="1"/>
                          </a:moveTo>
                          <a:lnTo>
                            <a:pt x="1502" y="1"/>
                          </a:lnTo>
                          <a:cubicBezTo>
                            <a:pt x="1402" y="134"/>
                            <a:pt x="1302" y="268"/>
                            <a:pt x="1201" y="401"/>
                          </a:cubicBezTo>
                          <a:cubicBezTo>
                            <a:pt x="1" y="2336"/>
                            <a:pt x="101" y="4571"/>
                            <a:pt x="1435" y="5405"/>
                          </a:cubicBezTo>
                          <a:cubicBezTo>
                            <a:pt x="1765" y="5616"/>
                            <a:pt x="2145" y="5716"/>
                            <a:pt x="2548" y="5716"/>
                          </a:cubicBezTo>
                          <a:cubicBezTo>
                            <a:pt x="3731" y="5716"/>
                            <a:pt x="5109" y="4855"/>
                            <a:pt x="6005" y="3437"/>
                          </a:cubicBezTo>
                          <a:cubicBezTo>
                            <a:pt x="6105" y="3270"/>
                            <a:pt x="6172" y="3136"/>
                            <a:pt x="6272" y="2970"/>
                          </a:cubicBezTo>
                          <a:lnTo>
                            <a:pt x="6272" y="2970"/>
                          </a:lnTo>
                          <a:cubicBezTo>
                            <a:pt x="5371" y="4162"/>
                            <a:pt x="4150" y="4876"/>
                            <a:pt x="3077" y="4876"/>
                          </a:cubicBezTo>
                          <a:cubicBezTo>
                            <a:pt x="2679" y="4876"/>
                            <a:pt x="2302" y="4778"/>
                            <a:pt x="1969" y="4571"/>
                          </a:cubicBezTo>
                          <a:cubicBezTo>
                            <a:pt x="734" y="3803"/>
                            <a:pt x="568" y="1802"/>
                            <a:pt x="1502"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
                    <p:cNvSpPr/>
                    <p:nvPr/>
                  </p:nvSpPr>
                  <p:spPr>
                    <a:xfrm>
                      <a:off x="340350" y="378875"/>
                      <a:ext cx="109250" cy="103775"/>
                    </a:xfrm>
                    <a:custGeom>
                      <a:avLst/>
                      <a:gdLst/>
                      <a:ahLst/>
                      <a:cxnLst/>
                      <a:rect l="l" t="t" r="r" b="b"/>
                      <a:pathLst>
                        <a:path w="4370" h="4151" extrusionOk="0">
                          <a:moveTo>
                            <a:pt x="2650" y="1"/>
                          </a:moveTo>
                          <a:cubicBezTo>
                            <a:pt x="1855" y="1"/>
                            <a:pt x="921" y="581"/>
                            <a:pt x="300" y="1549"/>
                          </a:cubicBezTo>
                          <a:cubicBezTo>
                            <a:pt x="200" y="1749"/>
                            <a:pt x="67" y="1949"/>
                            <a:pt x="0" y="2183"/>
                          </a:cubicBezTo>
                          <a:cubicBezTo>
                            <a:pt x="587" y="1548"/>
                            <a:pt x="1307" y="1179"/>
                            <a:pt x="1938" y="1179"/>
                          </a:cubicBezTo>
                          <a:cubicBezTo>
                            <a:pt x="2203" y="1179"/>
                            <a:pt x="2452" y="1244"/>
                            <a:pt x="2669" y="1382"/>
                          </a:cubicBezTo>
                          <a:cubicBezTo>
                            <a:pt x="3436" y="1849"/>
                            <a:pt x="3603" y="3017"/>
                            <a:pt x="3136" y="4151"/>
                          </a:cubicBezTo>
                          <a:cubicBezTo>
                            <a:pt x="3302" y="3984"/>
                            <a:pt x="3436" y="3784"/>
                            <a:pt x="3569" y="3584"/>
                          </a:cubicBezTo>
                          <a:cubicBezTo>
                            <a:pt x="4370" y="2283"/>
                            <a:pt x="4303" y="782"/>
                            <a:pt x="3403" y="215"/>
                          </a:cubicBezTo>
                          <a:cubicBezTo>
                            <a:pt x="3181" y="69"/>
                            <a:pt x="2924" y="1"/>
                            <a:pt x="2650"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
                    <p:cNvSpPr/>
                    <p:nvPr/>
                  </p:nvSpPr>
                  <p:spPr>
                    <a:xfrm>
                      <a:off x="453750" y="604375"/>
                      <a:ext cx="211025" cy="134300"/>
                    </a:xfrm>
                    <a:custGeom>
                      <a:avLst/>
                      <a:gdLst/>
                      <a:ahLst/>
                      <a:cxnLst/>
                      <a:rect l="l" t="t" r="r" b="b"/>
                      <a:pathLst>
                        <a:path w="8441" h="5372" extrusionOk="0">
                          <a:moveTo>
                            <a:pt x="3411" y="1"/>
                          </a:moveTo>
                          <a:cubicBezTo>
                            <a:pt x="2232" y="1"/>
                            <a:pt x="1157" y="493"/>
                            <a:pt x="568" y="1435"/>
                          </a:cubicBezTo>
                          <a:cubicBezTo>
                            <a:pt x="101" y="2236"/>
                            <a:pt x="1" y="3237"/>
                            <a:pt x="334" y="4137"/>
                          </a:cubicBezTo>
                          <a:cubicBezTo>
                            <a:pt x="401" y="3970"/>
                            <a:pt x="468" y="3804"/>
                            <a:pt x="568" y="3670"/>
                          </a:cubicBezTo>
                          <a:cubicBezTo>
                            <a:pt x="1157" y="2728"/>
                            <a:pt x="2232" y="2236"/>
                            <a:pt x="3411" y="2236"/>
                          </a:cubicBezTo>
                          <a:cubicBezTo>
                            <a:pt x="4235" y="2236"/>
                            <a:pt x="5109" y="2476"/>
                            <a:pt x="5905" y="2970"/>
                          </a:cubicBezTo>
                          <a:cubicBezTo>
                            <a:pt x="6806" y="3537"/>
                            <a:pt x="7473" y="4371"/>
                            <a:pt x="7840" y="5371"/>
                          </a:cubicBezTo>
                          <a:cubicBezTo>
                            <a:pt x="8440" y="3804"/>
                            <a:pt x="7673" y="1836"/>
                            <a:pt x="5905" y="735"/>
                          </a:cubicBezTo>
                          <a:cubicBezTo>
                            <a:pt x="5109" y="241"/>
                            <a:pt x="4235" y="1"/>
                            <a:pt x="3411"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
                    <p:cNvSpPr/>
                    <p:nvPr/>
                  </p:nvSpPr>
                  <p:spPr>
                    <a:xfrm>
                      <a:off x="422900" y="701950"/>
                      <a:ext cx="288575" cy="145775"/>
                    </a:xfrm>
                    <a:custGeom>
                      <a:avLst/>
                      <a:gdLst/>
                      <a:ahLst/>
                      <a:cxnLst/>
                      <a:rect l="l" t="t" r="r" b="b"/>
                      <a:pathLst>
                        <a:path w="11543" h="5831" extrusionOk="0">
                          <a:moveTo>
                            <a:pt x="0" y="1"/>
                          </a:moveTo>
                          <a:lnTo>
                            <a:pt x="0" y="1"/>
                          </a:lnTo>
                          <a:cubicBezTo>
                            <a:pt x="101" y="1835"/>
                            <a:pt x="1301" y="3737"/>
                            <a:pt x="3269" y="4871"/>
                          </a:cubicBezTo>
                          <a:cubicBezTo>
                            <a:pt x="4372" y="5520"/>
                            <a:pt x="5561" y="5830"/>
                            <a:pt x="6680" y="5830"/>
                          </a:cubicBezTo>
                          <a:cubicBezTo>
                            <a:pt x="8439" y="5830"/>
                            <a:pt x="10026" y="5063"/>
                            <a:pt x="10842" y="3637"/>
                          </a:cubicBezTo>
                          <a:cubicBezTo>
                            <a:pt x="11409" y="2569"/>
                            <a:pt x="11542" y="1335"/>
                            <a:pt x="11175" y="167"/>
                          </a:cubicBezTo>
                          <a:lnTo>
                            <a:pt x="11175" y="167"/>
                          </a:lnTo>
                          <a:cubicBezTo>
                            <a:pt x="11208" y="968"/>
                            <a:pt x="11008" y="1769"/>
                            <a:pt x="10641" y="2469"/>
                          </a:cubicBezTo>
                          <a:cubicBezTo>
                            <a:pt x="9803" y="3880"/>
                            <a:pt x="8213" y="4639"/>
                            <a:pt x="6455" y="4639"/>
                          </a:cubicBezTo>
                          <a:cubicBezTo>
                            <a:pt x="5344" y="4639"/>
                            <a:pt x="4167" y="4336"/>
                            <a:pt x="3069" y="3703"/>
                          </a:cubicBezTo>
                          <a:cubicBezTo>
                            <a:pt x="1602" y="2903"/>
                            <a:pt x="534" y="1568"/>
                            <a:pt x="0"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
                    <p:cNvSpPr/>
                    <p:nvPr/>
                  </p:nvSpPr>
                  <p:spPr>
                    <a:xfrm>
                      <a:off x="638050" y="930425"/>
                      <a:ext cx="175150" cy="100950"/>
                    </a:xfrm>
                    <a:custGeom>
                      <a:avLst/>
                      <a:gdLst/>
                      <a:ahLst/>
                      <a:cxnLst/>
                      <a:rect l="l" t="t" r="r" b="b"/>
                      <a:pathLst>
                        <a:path w="7006" h="4038" extrusionOk="0">
                          <a:moveTo>
                            <a:pt x="2438" y="0"/>
                          </a:moveTo>
                          <a:cubicBezTo>
                            <a:pt x="1532" y="0"/>
                            <a:pt x="748" y="336"/>
                            <a:pt x="334" y="1002"/>
                          </a:cubicBezTo>
                          <a:cubicBezTo>
                            <a:pt x="101" y="1369"/>
                            <a:pt x="1" y="1836"/>
                            <a:pt x="67" y="2270"/>
                          </a:cubicBezTo>
                          <a:cubicBezTo>
                            <a:pt x="67" y="1970"/>
                            <a:pt x="167" y="1669"/>
                            <a:pt x="334" y="1403"/>
                          </a:cubicBezTo>
                          <a:cubicBezTo>
                            <a:pt x="748" y="754"/>
                            <a:pt x="1532" y="417"/>
                            <a:pt x="2438" y="417"/>
                          </a:cubicBezTo>
                          <a:cubicBezTo>
                            <a:pt x="3210" y="417"/>
                            <a:pt x="4072" y="662"/>
                            <a:pt x="4871" y="1169"/>
                          </a:cubicBezTo>
                          <a:cubicBezTo>
                            <a:pt x="6072" y="1903"/>
                            <a:pt x="6805" y="3037"/>
                            <a:pt x="6906" y="4038"/>
                          </a:cubicBezTo>
                          <a:cubicBezTo>
                            <a:pt x="7006" y="2937"/>
                            <a:pt x="6238" y="1603"/>
                            <a:pt x="4871" y="735"/>
                          </a:cubicBezTo>
                          <a:cubicBezTo>
                            <a:pt x="4073" y="244"/>
                            <a:pt x="3211" y="0"/>
                            <a:pt x="2438"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
                    <p:cNvSpPr/>
                    <p:nvPr/>
                  </p:nvSpPr>
                  <p:spPr>
                    <a:xfrm>
                      <a:off x="655575" y="987150"/>
                      <a:ext cx="131775" cy="78175"/>
                    </a:xfrm>
                    <a:custGeom>
                      <a:avLst/>
                      <a:gdLst/>
                      <a:ahLst/>
                      <a:cxnLst/>
                      <a:rect l="l" t="t" r="r" b="b"/>
                      <a:pathLst>
                        <a:path w="5271" h="3127" extrusionOk="0">
                          <a:moveTo>
                            <a:pt x="167" y="1"/>
                          </a:moveTo>
                          <a:lnTo>
                            <a:pt x="167" y="1"/>
                          </a:lnTo>
                          <a:cubicBezTo>
                            <a:pt x="0" y="835"/>
                            <a:pt x="567" y="1902"/>
                            <a:pt x="1635" y="2569"/>
                          </a:cubicBezTo>
                          <a:cubicBezTo>
                            <a:pt x="2225" y="2942"/>
                            <a:pt x="2866" y="3127"/>
                            <a:pt x="3440" y="3127"/>
                          </a:cubicBezTo>
                          <a:cubicBezTo>
                            <a:pt x="4098" y="3127"/>
                            <a:pt x="4667" y="2884"/>
                            <a:pt x="4970" y="2403"/>
                          </a:cubicBezTo>
                          <a:cubicBezTo>
                            <a:pt x="5237" y="1902"/>
                            <a:pt x="5271" y="1302"/>
                            <a:pt x="5004" y="801"/>
                          </a:cubicBezTo>
                          <a:lnTo>
                            <a:pt x="5004" y="801"/>
                          </a:lnTo>
                          <a:cubicBezTo>
                            <a:pt x="4970" y="968"/>
                            <a:pt x="4904" y="1135"/>
                            <a:pt x="4837" y="1302"/>
                          </a:cubicBezTo>
                          <a:cubicBezTo>
                            <a:pt x="4531" y="1770"/>
                            <a:pt x="3952" y="2015"/>
                            <a:pt x="3286" y="2015"/>
                          </a:cubicBezTo>
                          <a:cubicBezTo>
                            <a:pt x="2717" y="2015"/>
                            <a:pt x="2084" y="1837"/>
                            <a:pt x="1501" y="1469"/>
                          </a:cubicBezTo>
                          <a:cubicBezTo>
                            <a:pt x="901" y="1102"/>
                            <a:pt x="434" y="601"/>
                            <a:pt x="167"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
                    <p:cNvSpPr/>
                    <p:nvPr/>
                  </p:nvSpPr>
                  <p:spPr>
                    <a:xfrm>
                      <a:off x="938275" y="604625"/>
                      <a:ext cx="313575" cy="232450"/>
                    </a:xfrm>
                    <a:custGeom>
                      <a:avLst/>
                      <a:gdLst/>
                      <a:ahLst/>
                      <a:cxnLst/>
                      <a:rect l="l" t="t" r="r" b="b"/>
                      <a:pathLst>
                        <a:path w="12543" h="9298" extrusionOk="0">
                          <a:moveTo>
                            <a:pt x="5993" y="1"/>
                          </a:moveTo>
                          <a:cubicBezTo>
                            <a:pt x="4092" y="1"/>
                            <a:pt x="2321" y="857"/>
                            <a:pt x="1334" y="2459"/>
                          </a:cubicBezTo>
                          <a:cubicBezTo>
                            <a:pt x="0" y="4594"/>
                            <a:pt x="434" y="7363"/>
                            <a:pt x="2268" y="9298"/>
                          </a:cubicBezTo>
                          <a:cubicBezTo>
                            <a:pt x="2035" y="8063"/>
                            <a:pt x="2268" y="6762"/>
                            <a:pt x="2936" y="5695"/>
                          </a:cubicBezTo>
                          <a:cubicBezTo>
                            <a:pt x="3938" y="4099"/>
                            <a:pt x="5705" y="3244"/>
                            <a:pt x="7592" y="3244"/>
                          </a:cubicBezTo>
                          <a:cubicBezTo>
                            <a:pt x="8782" y="3244"/>
                            <a:pt x="10019" y="3584"/>
                            <a:pt x="11141" y="4294"/>
                          </a:cubicBezTo>
                          <a:cubicBezTo>
                            <a:pt x="11675" y="4594"/>
                            <a:pt x="12142" y="4994"/>
                            <a:pt x="12542" y="5428"/>
                          </a:cubicBezTo>
                          <a:cubicBezTo>
                            <a:pt x="12242" y="3593"/>
                            <a:pt x="11141" y="1992"/>
                            <a:pt x="9540" y="1025"/>
                          </a:cubicBezTo>
                          <a:cubicBezTo>
                            <a:pt x="8413" y="333"/>
                            <a:pt x="7178" y="1"/>
                            <a:pt x="5993"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
                    <p:cNvSpPr/>
                    <p:nvPr/>
                  </p:nvSpPr>
                  <p:spPr>
                    <a:xfrm>
                      <a:off x="908250" y="722800"/>
                      <a:ext cx="396975" cy="249075"/>
                    </a:xfrm>
                    <a:custGeom>
                      <a:avLst/>
                      <a:gdLst/>
                      <a:ahLst/>
                      <a:cxnLst/>
                      <a:rect l="l" t="t" r="r" b="b"/>
                      <a:pathLst>
                        <a:path w="15879" h="9963" extrusionOk="0">
                          <a:moveTo>
                            <a:pt x="15411" y="1"/>
                          </a:moveTo>
                          <a:cubicBezTo>
                            <a:pt x="15445" y="1568"/>
                            <a:pt x="15011" y="3103"/>
                            <a:pt x="14177" y="4437"/>
                          </a:cubicBezTo>
                          <a:cubicBezTo>
                            <a:pt x="12613" y="6926"/>
                            <a:pt x="9974" y="8309"/>
                            <a:pt x="7324" y="8309"/>
                          </a:cubicBezTo>
                          <a:cubicBezTo>
                            <a:pt x="5960" y="8309"/>
                            <a:pt x="4593" y="7943"/>
                            <a:pt x="3369" y="7172"/>
                          </a:cubicBezTo>
                          <a:cubicBezTo>
                            <a:pt x="1635" y="6105"/>
                            <a:pt x="434" y="4370"/>
                            <a:pt x="0" y="2369"/>
                          </a:cubicBezTo>
                          <a:lnTo>
                            <a:pt x="0" y="2369"/>
                          </a:lnTo>
                          <a:cubicBezTo>
                            <a:pt x="0" y="5004"/>
                            <a:pt x="1335" y="7439"/>
                            <a:pt x="3536" y="8840"/>
                          </a:cubicBezTo>
                          <a:cubicBezTo>
                            <a:pt x="4772" y="9600"/>
                            <a:pt x="6142" y="9962"/>
                            <a:pt x="7506" y="9962"/>
                          </a:cubicBezTo>
                          <a:cubicBezTo>
                            <a:pt x="10156" y="9962"/>
                            <a:pt x="12780" y="8593"/>
                            <a:pt x="14344" y="6105"/>
                          </a:cubicBezTo>
                          <a:cubicBezTo>
                            <a:pt x="15478" y="4270"/>
                            <a:pt x="15878" y="2102"/>
                            <a:pt x="15411"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
                    <p:cNvSpPr/>
                    <p:nvPr/>
                  </p:nvSpPr>
                  <p:spPr>
                    <a:xfrm>
                      <a:off x="663900" y="426750"/>
                      <a:ext cx="87600" cy="46150"/>
                    </a:xfrm>
                    <a:custGeom>
                      <a:avLst/>
                      <a:gdLst/>
                      <a:ahLst/>
                      <a:cxnLst/>
                      <a:rect l="l" t="t" r="r" b="b"/>
                      <a:pathLst>
                        <a:path w="3504" h="1846" extrusionOk="0">
                          <a:moveTo>
                            <a:pt x="3103" y="1"/>
                          </a:moveTo>
                          <a:lnTo>
                            <a:pt x="3103" y="1"/>
                          </a:lnTo>
                          <a:cubicBezTo>
                            <a:pt x="3270" y="268"/>
                            <a:pt x="3303" y="568"/>
                            <a:pt x="3203" y="835"/>
                          </a:cubicBezTo>
                          <a:cubicBezTo>
                            <a:pt x="3038" y="1307"/>
                            <a:pt x="2504" y="1579"/>
                            <a:pt x="1876" y="1579"/>
                          </a:cubicBezTo>
                          <a:cubicBezTo>
                            <a:pt x="1616" y="1579"/>
                            <a:pt x="1341" y="1533"/>
                            <a:pt x="1068" y="1435"/>
                          </a:cubicBezTo>
                          <a:cubicBezTo>
                            <a:pt x="668" y="1302"/>
                            <a:pt x="301" y="1035"/>
                            <a:pt x="1" y="735"/>
                          </a:cubicBezTo>
                          <a:lnTo>
                            <a:pt x="1" y="735"/>
                          </a:lnTo>
                          <a:cubicBezTo>
                            <a:pt x="301" y="1202"/>
                            <a:pt x="735" y="1535"/>
                            <a:pt x="1235" y="1702"/>
                          </a:cubicBezTo>
                          <a:cubicBezTo>
                            <a:pt x="1517" y="1799"/>
                            <a:pt x="1800" y="1846"/>
                            <a:pt x="2064" y="1846"/>
                          </a:cubicBezTo>
                          <a:cubicBezTo>
                            <a:pt x="2705" y="1846"/>
                            <a:pt x="3238" y="1574"/>
                            <a:pt x="3403" y="1102"/>
                          </a:cubicBezTo>
                          <a:cubicBezTo>
                            <a:pt x="3503" y="701"/>
                            <a:pt x="3403" y="301"/>
                            <a:pt x="3103"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
                    <p:cNvSpPr/>
                    <p:nvPr/>
                  </p:nvSpPr>
                  <p:spPr>
                    <a:xfrm>
                      <a:off x="668075" y="411250"/>
                      <a:ext cx="62575" cy="39725"/>
                    </a:xfrm>
                    <a:custGeom>
                      <a:avLst/>
                      <a:gdLst/>
                      <a:ahLst/>
                      <a:cxnLst/>
                      <a:rect l="l" t="t" r="r" b="b"/>
                      <a:pathLst>
                        <a:path w="2503" h="1589" extrusionOk="0">
                          <a:moveTo>
                            <a:pt x="1034" y="1"/>
                          </a:moveTo>
                          <a:cubicBezTo>
                            <a:pt x="572" y="1"/>
                            <a:pt x="183" y="197"/>
                            <a:pt x="67" y="521"/>
                          </a:cubicBezTo>
                          <a:cubicBezTo>
                            <a:pt x="0" y="954"/>
                            <a:pt x="167" y="1355"/>
                            <a:pt x="534" y="1588"/>
                          </a:cubicBezTo>
                          <a:cubicBezTo>
                            <a:pt x="401" y="1388"/>
                            <a:pt x="334" y="1121"/>
                            <a:pt x="401" y="888"/>
                          </a:cubicBezTo>
                          <a:cubicBezTo>
                            <a:pt x="517" y="538"/>
                            <a:pt x="910" y="335"/>
                            <a:pt x="1375" y="335"/>
                          </a:cubicBezTo>
                          <a:cubicBezTo>
                            <a:pt x="1576" y="335"/>
                            <a:pt x="1790" y="373"/>
                            <a:pt x="2002" y="454"/>
                          </a:cubicBezTo>
                          <a:cubicBezTo>
                            <a:pt x="2169" y="521"/>
                            <a:pt x="2335" y="621"/>
                            <a:pt x="2502" y="721"/>
                          </a:cubicBezTo>
                          <a:cubicBezTo>
                            <a:pt x="2302" y="454"/>
                            <a:pt x="2002" y="221"/>
                            <a:pt x="1668" y="120"/>
                          </a:cubicBezTo>
                          <a:cubicBezTo>
                            <a:pt x="1454" y="39"/>
                            <a:pt x="1237" y="1"/>
                            <a:pt x="1034"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
                    <p:cNvSpPr/>
                    <p:nvPr/>
                  </p:nvSpPr>
                  <p:spPr>
                    <a:xfrm>
                      <a:off x="968300" y="402275"/>
                      <a:ext cx="55875" cy="51200"/>
                    </a:xfrm>
                    <a:custGeom>
                      <a:avLst/>
                      <a:gdLst/>
                      <a:ahLst/>
                      <a:cxnLst/>
                      <a:rect l="l" t="t" r="r" b="b"/>
                      <a:pathLst>
                        <a:path w="2235" h="2048" extrusionOk="0">
                          <a:moveTo>
                            <a:pt x="874" y="1"/>
                          </a:moveTo>
                          <a:cubicBezTo>
                            <a:pt x="553" y="1"/>
                            <a:pt x="229" y="127"/>
                            <a:pt x="0" y="379"/>
                          </a:cubicBezTo>
                          <a:cubicBezTo>
                            <a:pt x="89" y="354"/>
                            <a:pt x="178" y="343"/>
                            <a:pt x="268" y="343"/>
                          </a:cubicBezTo>
                          <a:cubicBezTo>
                            <a:pt x="412" y="343"/>
                            <a:pt x="556" y="372"/>
                            <a:pt x="701" y="413"/>
                          </a:cubicBezTo>
                          <a:cubicBezTo>
                            <a:pt x="1268" y="580"/>
                            <a:pt x="1635" y="1180"/>
                            <a:pt x="1501" y="1747"/>
                          </a:cubicBezTo>
                          <a:cubicBezTo>
                            <a:pt x="1468" y="1847"/>
                            <a:pt x="1401" y="1947"/>
                            <a:pt x="1334" y="2047"/>
                          </a:cubicBezTo>
                          <a:cubicBezTo>
                            <a:pt x="1701" y="1981"/>
                            <a:pt x="1968" y="1747"/>
                            <a:pt x="2102" y="1413"/>
                          </a:cubicBezTo>
                          <a:cubicBezTo>
                            <a:pt x="2235" y="846"/>
                            <a:pt x="1901" y="246"/>
                            <a:pt x="1301" y="79"/>
                          </a:cubicBezTo>
                          <a:cubicBezTo>
                            <a:pt x="1165" y="27"/>
                            <a:pt x="1020" y="1"/>
                            <a:pt x="874"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
                    <p:cNvSpPr/>
                    <p:nvPr/>
                  </p:nvSpPr>
                  <p:spPr>
                    <a:xfrm>
                      <a:off x="928250" y="385050"/>
                      <a:ext cx="116775" cy="92125"/>
                    </a:xfrm>
                    <a:custGeom>
                      <a:avLst/>
                      <a:gdLst/>
                      <a:ahLst/>
                      <a:cxnLst/>
                      <a:rect l="l" t="t" r="r" b="b"/>
                      <a:pathLst>
                        <a:path w="4671" h="3685" extrusionOk="0">
                          <a:moveTo>
                            <a:pt x="1002" y="1"/>
                          </a:moveTo>
                          <a:cubicBezTo>
                            <a:pt x="668" y="234"/>
                            <a:pt x="401" y="601"/>
                            <a:pt x="301" y="1002"/>
                          </a:cubicBezTo>
                          <a:cubicBezTo>
                            <a:pt x="1" y="2069"/>
                            <a:pt x="801" y="3237"/>
                            <a:pt x="2069" y="3570"/>
                          </a:cubicBezTo>
                          <a:cubicBezTo>
                            <a:pt x="2309" y="3647"/>
                            <a:pt x="2556" y="3685"/>
                            <a:pt x="2802" y="3685"/>
                          </a:cubicBezTo>
                          <a:cubicBezTo>
                            <a:pt x="3509" y="3685"/>
                            <a:pt x="4200" y="3373"/>
                            <a:pt x="4671" y="2803"/>
                          </a:cubicBezTo>
                          <a:lnTo>
                            <a:pt x="4671" y="2803"/>
                          </a:lnTo>
                          <a:cubicBezTo>
                            <a:pt x="4248" y="3070"/>
                            <a:pt x="3767" y="3203"/>
                            <a:pt x="3285" y="3203"/>
                          </a:cubicBezTo>
                          <a:cubicBezTo>
                            <a:pt x="3044" y="3203"/>
                            <a:pt x="2803" y="3170"/>
                            <a:pt x="2569" y="3103"/>
                          </a:cubicBezTo>
                          <a:cubicBezTo>
                            <a:pt x="1268" y="2736"/>
                            <a:pt x="468" y="1602"/>
                            <a:pt x="768" y="535"/>
                          </a:cubicBezTo>
                          <a:cubicBezTo>
                            <a:pt x="835" y="335"/>
                            <a:pt x="902" y="168"/>
                            <a:pt x="1002"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
                    <p:cNvSpPr/>
                    <p:nvPr/>
                  </p:nvSpPr>
                  <p:spPr>
                    <a:xfrm>
                      <a:off x="1281000" y="450100"/>
                      <a:ext cx="35900" cy="29275"/>
                    </a:xfrm>
                    <a:custGeom>
                      <a:avLst/>
                      <a:gdLst/>
                      <a:ahLst/>
                      <a:cxnLst/>
                      <a:rect l="l" t="t" r="r" b="b"/>
                      <a:pathLst>
                        <a:path w="1436" h="1171" extrusionOk="0">
                          <a:moveTo>
                            <a:pt x="1302" y="1"/>
                          </a:moveTo>
                          <a:cubicBezTo>
                            <a:pt x="1302" y="201"/>
                            <a:pt x="1235" y="401"/>
                            <a:pt x="1102" y="568"/>
                          </a:cubicBezTo>
                          <a:cubicBezTo>
                            <a:pt x="971" y="786"/>
                            <a:pt x="741" y="904"/>
                            <a:pt x="504" y="904"/>
                          </a:cubicBezTo>
                          <a:cubicBezTo>
                            <a:pt x="378" y="904"/>
                            <a:pt x="250" y="871"/>
                            <a:pt x="134" y="801"/>
                          </a:cubicBezTo>
                          <a:cubicBezTo>
                            <a:pt x="68" y="735"/>
                            <a:pt x="34" y="701"/>
                            <a:pt x="1" y="635"/>
                          </a:cubicBezTo>
                          <a:lnTo>
                            <a:pt x="1" y="635"/>
                          </a:lnTo>
                          <a:cubicBezTo>
                            <a:pt x="1" y="801"/>
                            <a:pt x="68" y="935"/>
                            <a:pt x="201" y="1068"/>
                          </a:cubicBezTo>
                          <a:cubicBezTo>
                            <a:pt x="317" y="1138"/>
                            <a:pt x="444" y="1171"/>
                            <a:pt x="572" y="1171"/>
                          </a:cubicBezTo>
                          <a:cubicBezTo>
                            <a:pt x="811" y="1171"/>
                            <a:pt x="1049" y="1053"/>
                            <a:pt x="1202" y="835"/>
                          </a:cubicBezTo>
                          <a:cubicBezTo>
                            <a:pt x="1369" y="601"/>
                            <a:pt x="1435" y="301"/>
                            <a:pt x="1302"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
                    <p:cNvSpPr/>
                    <p:nvPr/>
                  </p:nvSpPr>
                  <p:spPr>
                    <a:xfrm>
                      <a:off x="1272675" y="269325"/>
                      <a:ext cx="37550" cy="30700"/>
                    </a:xfrm>
                    <a:custGeom>
                      <a:avLst/>
                      <a:gdLst/>
                      <a:ahLst/>
                      <a:cxnLst/>
                      <a:rect l="l" t="t" r="r" b="b"/>
                      <a:pathLst>
                        <a:path w="1502" h="1228" extrusionOk="0">
                          <a:moveTo>
                            <a:pt x="742" y="1"/>
                          </a:moveTo>
                          <a:cubicBezTo>
                            <a:pt x="650" y="1"/>
                            <a:pt x="557" y="19"/>
                            <a:pt x="467" y="60"/>
                          </a:cubicBezTo>
                          <a:cubicBezTo>
                            <a:pt x="267" y="127"/>
                            <a:pt x="134" y="227"/>
                            <a:pt x="0" y="360"/>
                          </a:cubicBezTo>
                          <a:cubicBezTo>
                            <a:pt x="100" y="294"/>
                            <a:pt x="167" y="260"/>
                            <a:pt x="267" y="227"/>
                          </a:cubicBezTo>
                          <a:cubicBezTo>
                            <a:pt x="365" y="186"/>
                            <a:pt x="464" y="167"/>
                            <a:pt x="561" y="167"/>
                          </a:cubicBezTo>
                          <a:cubicBezTo>
                            <a:pt x="863" y="167"/>
                            <a:pt x="1142" y="349"/>
                            <a:pt x="1268" y="627"/>
                          </a:cubicBezTo>
                          <a:cubicBezTo>
                            <a:pt x="1301" y="861"/>
                            <a:pt x="1268" y="1061"/>
                            <a:pt x="1135" y="1228"/>
                          </a:cubicBezTo>
                          <a:cubicBezTo>
                            <a:pt x="1368" y="1094"/>
                            <a:pt x="1501" y="761"/>
                            <a:pt x="1435" y="460"/>
                          </a:cubicBezTo>
                          <a:cubicBezTo>
                            <a:pt x="1309" y="183"/>
                            <a:pt x="1030" y="1"/>
                            <a:pt x="742"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
                    <p:cNvSpPr/>
                    <p:nvPr/>
                  </p:nvSpPr>
                  <p:spPr>
                    <a:xfrm>
                      <a:off x="1056675" y="63975"/>
                      <a:ext cx="76750" cy="40075"/>
                    </a:xfrm>
                    <a:custGeom>
                      <a:avLst/>
                      <a:gdLst/>
                      <a:ahLst/>
                      <a:cxnLst/>
                      <a:rect l="l" t="t" r="r" b="b"/>
                      <a:pathLst>
                        <a:path w="3070" h="1603" extrusionOk="0">
                          <a:moveTo>
                            <a:pt x="1257" y="1"/>
                          </a:moveTo>
                          <a:cubicBezTo>
                            <a:pt x="638" y="1"/>
                            <a:pt x="145" y="242"/>
                            <a:pt x="68" y="602"/>
                          </a:cubicBezTo>
                          <a:cubicBezTo>
                            <a:pt x="1" y="969"/>
                            <a:pt x="334" y="1336"/>
                            <a:pt x="868" y="1603"/>
                          </a:cubicBezTo>
                          <a:cubicBezTo>
                            <a:pt x="701" y="1469"/>
                            <a:pt x="635" y="1236"/>
                            <a:pt x="668" y="1035"/>
                          </a:cubicBezTo>
                          <a:cubicBezTo>
                            <a:pt x="745" y="676"/>
                            <a:pt x="1219" y="435"/>
                            <a:pt x="1844" y="435"/>
                          </a:cubicBezTo>
                          <a:cubicBezTo>
                            <a:pt x="2030" y="435"/>
                            <a:pt x="2229" y="456"/>
                            <a:pt x="2436" y="502"/>
                          </a:cubicBezTo>
                          <a:cubicBezTo>
                            <a:pt x="2636" y="535"/>
                            <a:pt x="2870" y="602"/>
                            <a:pt x="3070" y="702"/>
                          </a:cubicBezTo>
                          <a:cubicBezTo>
                            <a:pt x="2736" y="368"/>
                            <a:pt x="2303" y="135"/>
                            <a:pt x="1836" y="68"/>
                          </a:cubicBezTo>
                          <a:cubicBezTo>
                            <a:pt x="1637" y="22"/>
                            <a:pt x="1441" y="1"/>
                            <a:pt x="1257"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
                    <p:cNvSpPr/>
                    <p:nvPr/>
                  </p:nvSpPr>
                  <p:spPr>
                    <a:xfrm>
                      <a:off x="298650" y="709675"/>
                      <a:ext cx="79250" cy="127125"/>
                    </a:xfrm>
                    <a:custGeom>
                      <a:avLst/>
                      <a:gdLst/>
                      <a:ahLst/>
                      <a:cxnLst/>
                      <a:rect l="l" t="t" r="r" b="b"/>
                      <a:pathLst>
                        <a:path w="3170" h="5085" extrusionOk="0">
                          <a:moveTo>
                            <a:pt x="454" y="1"/>
                          </a:moveTo>
                          <a:cubicBezTo>
                            <a:pt x="364" y="1"/>
                            <a:pt x="279" y="20"/>
                            <a:pt x="200" y="59"/>
                          </a:cubicBezTo>
                          <a:cubicBezTo>
                            <a:pt x="134" y="92"/>
                            <a:pt x="67" y="159"/>
                            <a:pt x="0" y="225"/>
                          </a:cubicBezTo>
                          <a:cubicBezTo>
                            <a:pt x="401" y="359"/>
                            <a:pt x="1201" y="1159"/>
                            <a:pt x="1802" y="2360"/>
                          </a:cubicBezTo>
                          <a:cubicBezTo>
                            <a:pt x="2202" y="3194"/>
                            <a:pt x="2335" y="4128"/>
                            <a:pt x="2168" y="5062"/>
                          </a:cubicBezTo>
                          <a:cubicBezTo>
                            <a:pt x="2224" y="5076"/>
                            <a:pt x="2279" y="5084"/>
                            <a:pt x="2334" y="5084"/>
                          </a:cubicBezTo>
                          <a:cubicBezTo>
                            <a:pt x="2412" y="5084"/>
                            <a:pt x="2491" y="5068"/>
                            <a:pt x="2569" y="5029"/>
                          </a:cubicBezTo>
                          <a:cubicBezTo>
                            <a:pt x="3169" y="4729"/>
                            <a:pt x="3136" y="3394"/>
                            <a:pt x="2469" y="2027"/>
                          </a:cubicBezTo>
                          <a:cubicBezTo>
                            <a:pt x="1888" y="837"/>
                            <a:pt x="1056" y="1"/>
                            <a:pt x="454"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
                    <p:cNvSpPr/>
                    <p:nvPr/>
                  </p:nvSpPr>
                  <p:spPr>
                    <a:xfrm>
                      <a:off x="308650" y="758650"/>
                      <a:ext cx="56725" cy="77250"/>
                    </a:xfrm>
                    <a:custGeom>
                      <a:avLst/>
                      <a:gdLst/>
                      <a:ahLst/>
                      <a:cxnLst/>
                      <a:rect l="l" t="t" r="r" b="b"/>
                      <a:pathLst>
                        <a:path w="2269" h="3090" extrusionOk="0">
                          <a:moveTo>
                            <a:pt x="1201" y="1"/>
                          </a:moveTo>
                          <a:lnTo>
                            <a:pt x="1201" y="1"/>
                          </a:lnTo>
                          <a:cubicBezTo>
                            <a:pt x="1702" y="1168"/>
                            <a:pt x="1869" y="2169"/>
                            <a:pt x="1568" y="2336"/>
                          </a:cubicBezTo>
                          <a:cubicBezTo>
                            <a:pt x="1546" y="2346"/>
                            <a:pt x="1521" y="2351"/>
                            <a:pt x="1494" y="2351"/>
                          </a:cubicBezTo>
                          <a:cubicBezTo>
                            <a:pt x="1167" y="2351"/>
                            <a:pt x="555" y="1616"/>
                            <a:pt x="1" y="568"/>
                          </a:cubicBezTo>
                          <a:lnTo>
                            <a:pt x="1" y="568"/>
                          </a:lnTo>
                          <a:cubicBezTo>
                            <a:pt x="34" y="701"/>
                            <a:pt x="101" y="835"/>
                            <a:pt x="167" y="968"/>
                          </a:cubicBezTo>
                          <a:cubicBezTo>
                            <a:pt x="752" y="2199"/>
                            <a:pt x="1478" y="3089"/>
                            <a:pt x="1849" y="3089"/>
                          </a:cubicBezTo>
                          <a:cubicBezTo>
                            <a:pt x="1881" y="3089"/>
                            <a:pt x="1909" y="3083"/>
                            <a:pt x="1935" y="3070"/>
                          </a:cubicBezTo>
                          <a:cubicBezTo>
                            <a:pt x="2269" y="2936"/>
                            <a:pt x="2002" y="1702"/>
                            <a:pt x="1368" y="368"/>
                          </a:cubicBezTo>
                          <a:cubicBezTo>
                            <a:pt x="1335" y="268"/>
                            <a:pt x="1268" y="134"/>
                            <a:pt x="1201"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
                    <p:cNvSpPr/>
                    <p:nvPr/>
                  </p:nvSpPr>
                  <p:spPr>
                    <a:xfrm>
                      <a:off x="1252650" y="269975"/>
                      <a:ext cx="57575" cy="47150"/>
                    </a:xfrm>
                    <a:custGeom>
                      <a:avLst/>
                      <a:gdLst/>
                      <a:ahLst/>
                      <a:cxnLst/>
                      <a:rect l="l" t="t" r="r" b="b"/>
                      <a:pathLst>
                        <a:path w="2303" h="1886" extrusionOk="0">
                          <a:moveTo>
                            <a:pt x="535" y="1"/>
                          </a:moveTo>
                          <a:lnTo>
                            <a:pt x="535" y="1"/>
                          </a:lnTo>
                          <a:cubicBezTo>
                            <a:pt x="168" y="268"/>
                            <a:pt x="1" y="735"/>
                            <a:pt x="134" y="1168"/>
                          </a:cubicBezTo>
                          <a:cubicBezTo>
                            <a:pt x="311" y="1623"/>
                            <a:pt x="736" y="1886"/>
                            <a:pt x="1193" y="1886"/>
                          </a:cubicBezTo>
                          <a:cubicBezTo>
                            <a:pt x="1339" y="1886"/>
                            <a:pt x="1489" y="1859"/>
                            <a:pt x="1635" y="1802"/>
                          </a:cubicBezTo>
                          <a:cubicBezTo>
                            <a:pt x="1902" y="1702"/>
                            <a:pt x="2136" y="1535"/>
                            <a:pt x="2302" y="1335"/>
                          </a:cubicBezTo>
                          <a:lnTo>
                            <a:pt x="2302" y="1335"/>
                          </a:lnTo>
                          <a:cubicBezTo>
                            <a:pt x="2169" y="1435"/>
                            <a:pt x="2036" y="1502"/>
                            <a:pt x="1869" y="1568"/>
                          </a:cubicBezTo>
                          <a:cubicBezTo>
                            <a:pt x="1729" y="1623"/>
                            <a:pt x="1586" y="1648"/>
                            <a:pt x="1446" y="1648"/>
                          </a:cubicBezTo>
                          <a:cubicBezTo>
                            <a:pt x="982" y="1648"/>
                            <a:pt x="547" y="1370"/>
                            <a:pt x="368" y="935"/>
                          </a:cubicBezTo>
                          <a:cubicBezTo>
                            <a:pt x="268" y="601"/>
                            <a:pt x="334" y="268"/>
                            <a:pt x="535"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4263" name="Google Shape;4263;p11"/>
          <p:cNvSpPr txBox="1">
            <a:spLocks noGrp="1"/>
          </p:cNvSpPr>
          <p:nvPr>
            <p:ph type="title" hasCustomPrompt="1"/>
          </p:nvPr>
        </p:nvSpPr>
        <p:spPr>
          <a:xfrm>
            <a:off x="1131900" y="1324600"/>
            <a:ext cx="68802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0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264" name="Google Shape;4264;p11"/>
          <p:cNvSpPr txBox="1">
            <a:spLocks noGrp="1"/>
          </p:cNvSpPr>
          <p:nvPr>
            <p:ph type="body" idx="1"/>
          </p:nvPr>
        </p:nvSpPr>
        <p:spPr>
          <a:xfrm>
            <a:off x="1131750" y="3529275"/>
            <a:ext cx="6880200" cy="4482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a:lvl1pPr>
            <a:lvl2pPr marL="914400" lvl="1" indent="-342900" algn="ctr" rtl="0">
              <a:spcBef>
                <a:spcPts val="1600"/>
              </a:spcBef>
              <a:spcAft>
                <a:spcPts val="0"/>
              </a:spcAft>
              <a:buSzPts val="1800"/>
              <a:buChar char="○"/>
              <a:defRPr sz="1800"/>
            </a:lvl2pPr>
            <a:lvl3pPr marL="1371600" lvl="2" indent="-342900" algn="ctr" rtl="0">
              <a:spcBef>
                <a:spcPts val="1600"/>
              </a:spcBef>
              <a:spcAft>
                <a:spcPts val="0"/>
              </a:spcAft>
              <a:buSzPts val="1800"/>
              <a:buChar char="■"/>
              <a:defRPr sz="1800"/>
            </a:lvl3pPr>
            <a:lvl4pPr marL="1828800" lvl="3" indent="-342900" algn="ctr" rtl="0">
              <a:spcBef>
                <a:spcPts val="1600"/>
              </a:spcBef>
              <a:spcAft>
                <a:spcPts val="0"/>
              </a:spcAft>
              <a:buSzPts val="1800"/>
              <a:buChar char="●"/>
              <a:defRPr sz="1800"/>
            </a:lvl4pPr>
            <a:lvl5pPr marL="2286000" lvl="4" indent="-342900" algn="ctr" rtl="0">
              <a:spcBef>
                <a:spcPts val="1600"/>
              </a:spcBef>
              <a:spcAft>
                <a:spcPts val="0"/>
              </a:spcAft>
              <a:buSzPts val="1800"/>
              <a:buChar char="○"/>
              <a:defRPr sz="1800"/>
            </a:lvl5pPr>
            <a:lvl6pPr marL="2743200" lvl="5" indent="-342900" algn="ctr" rtl="0">
              <a:spcBef>
                <a:spcPts val="1600"/>
              </a:spcBef>
              <a:spcAft>
                <a:spcPts val="0"/>
              </a:spcAft>
              <a:buSzPts val="1800"/>
              <a:buChar char="■"/>
              <a:defRPr sz="1800"/>
            </a:lvl6pPr>
            <a:lvl7pPr marL="3200400" lvl="6" indent="-342900" algn="ctr" rtl="0">
              <a:spcBef>
                <a:spcPts val="1600"/>
              </a:spcBef>
              <a:spcAft>
                <a:spcPts val="0"/>
              </a:spcAft>
              <a:buSzPts val="1800"/>
              <a:buChar char="●"/>
              <a:defRPr sz="1800"/>
            </a:lvl7pPr>
            <a:lvl8pPr marL="3657600" lvl="7" indent="-342900" algn="ctr" rtl="0">
              <a:spcBef>
                <a:spcPts val="1600"/>
              </a:spcBef>
              <a:spcAft>
                <a:spcPts val="0"/>
              </a:spcAft>
              <a:buSzPts val="1800"/>
              <a:buChar char="○"/>
              <a:defRPr sz="1800"/>
            </a:lvl8pPr>
            <a:lvl9pPr marL="4114800" lvl="8" indent="-342900" algn="ctr" rtl="0">
              <a:spcBef>
                <a:spcPts val="1600"/>
              </a:spcBef>
              <a:spcAft>
                <a:spcPts val="1600"/>
              </a:spcAft>
              <a:buSzPts val="1800"/>
              <a:buChar char="■"/>
              <a:defRPr sz="1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26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4266"/>
        <p:cNvGrpSpPr/>
        <p:nvPr/>
      </p:nvGrpSpPr>
      <p:grpSpPr>
        <a:xfrm>
          <a:off x="0" y="0"/>
          <a:ext cx="0" cy="0"/>
          <a:chOff x="0" y="0"/>
          <a:chExt cx="0" cy="0"/>
        </a:xfrm>
      </p:grpSpPr>
      <p:grpSp>
        <p:nvGrpSpPr>
          <p:cNvPr id="4267" name="Google Shape;4267;p13"/>
          <p:cNvGrpSpPr/>
          <p:nvPr/>
        </p:nvGrpSpPr>
        <p:grpSpPr>
          <a:xfrm>
            <a:off x="176625" y="110350"/>
            <a:ext cx="8790774" cy="4922811"/>
            <a:chOff x="131600" y="118425"/>
            <a:chExt cx="8790774" cy="4922811"/>
          </a:xfrm>
        </p:grpSpPr>
        <p:sp>
          <p:nvSpPr>
            <p:cNvPr id="4268" name="Google Shape;4268;p13"/>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9" name="Google Shape;4269;p13"/>
            <p:cNvGrpSpPr/>
            <p:nvPr/>
          </p:nvGrpSpPr>
          <p:grpSpPr>
            <a:xfrm>
              <a:off x="131600" y="1884558"/>
              <a:ext cx="2122449" cy="3112715"/>
              <a:chOff x="131600" y="1884558"/>
              <a:chExt cx="2122449" cy="3112715"/>
            </a:xfrm>
          </p:grpSpPr>
          <p:sp>
            <p:nvSpPr>
              <p:cNvPr id="4270" name="Google Shape;4270;p13"/>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13"/>
            <p:cNvGrpSpPr/>
            <p:nvPr/>
          </p:nvGrpSpPr>
          <p:grpSpPr>
            <a:xfrm flipH="1">
              <a:off x="2342550" y="2567965"/>
              <a:ext cx="3964145" cy="1455821"/>
              <a:chOff x="3233388" y="140740"/>
              <a:chExt cx="3964145" cy="1455821"/>
            </a:xfrm>
          </p:grpSpPr>
          <p:sp>
            <p:nvSpPr>
              <p:cNvPr id="4296" name="Google Shape;4296;p1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2" name="Google Shape;4322;p13"/>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 name="Google Shape;4422;p13"/>
            <p:cNvGrpSpPr/>
            <p:nvPr/>
          </p:nvGrpSpPr>
          <p:grpSpPr>
            <a:xfrm rot="5400000">
              <a:off x="6199788" y="1372590"/>
              <a:ext cx="3964145" cy="1455821"/>
              <a:chOff x="3233388" y="140740"/>
              <a:chExt cx="3964145" cy="1455821"/>
            </a:xfrm>
          </p:grpSpPr>
          <p:sp>
            <p:nvSpPr>
              <p:cNvPr id="4423" name="Google Shape;4423;p1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9" name="Google Shape;4449;p13"/>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4" name="Google Shape;4454;p13"/>
            <p:cNvGrpSpPr/>
            <p:nvPr/>
          </p:nvGrpSpPr>
          <p:grpSpPr>
            <a:xfrm>
              <a:off x="234224" y="118425"/>
              <a:ext cx="3532446" cy="1609151"/>
              <a:chOff x="140599" y="118425"/>
              <a:chExt cx="3532446" cy="1609151"/>
            </a:xfrm>
          </p:grpSpPr>
          <p:sp>
            <p:nvSpPr>
              <p:cNvPr id="4455" name="Google Shape;4455;p13"/>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13"/>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2" name="Google Shape;4482;p13"/>
            <p:cNvGrpSpPr/>
            <p:nvPr/>
          </p:nvGrpSpPr>
          <p:grpSpPr>
            <a:xfrm>
              <a:off x="3327013" y="140740"/>
              <a:ext cx="3964145" cy="1455821"/>
              <a:chOff x="3233388" y="140740"/>
              <a:chExt cx="3964145" cy="1455821"/>
            </a:xfrm>
          </p:grpSpPr>
          <p:sp>
            <p:nvSpPr>
              <p:cNvPr id="4483" name="Google Shape;4483;p1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13"/>
          <p:cNvGrpSpPr/>
          <p:nvPr/>
        </p:nvGrpSpPr>
        <p:grpSpPr>
          <a:xfrm>
            <a:off x="-466769" y="-458946"/>
            <a:ext cx="3825803" cy="2654234"/>
            <a:chOff x="-466769" y="-458946"/>
            <a:chExt cx="3825803" cy="2654234"/>
          </a:xfrm>
        </p:grpSpPr>
        <p:grpSp>
          <p:nvGrpSpPr>
            <p:cNvPr id="4510" name="Google Shape;4510;p13"/>
            <p:cNvGrpSpPr/>
            <p:nvPr/>
          </p:nvGrpSpPr>
          <p:grpSpPr>
            <a:xfrm flipH="1">
              <a:off x="-466769" y="50218"/>
              <a:ext cx="1699100" cy="2145071"/>
              <a:chOff x="146217" y="2712579"/>
              <a:chExt cx="1552966" cy="1960401"/>
            </a:xfrm>
          </p:grpSpPr>
          <p:grpSp>
            <p:nvGrpSpPr>
              <p:cNvPr id="4511" name="Google Shape;4511;p13"/>
              <p:cNvGrpSpPr/>
              <p:nvPr/>
            </p:nvGrpSpPr>
            <p:grpSpPr>
              <a:xfrm>
                <a:off x="146217" y="2712579"/>
                <a:ext cx="1134008" cy="607901"/>
                <a:chOff x="5206900" y="826150"/>
                <a:chExt cx="599275" cy="321250"/>
              </a:xfrm>
            </p:grpSpPr>
            <p:sp>
              <p:nvSpPr>
                <p:cNvPr id="4512" name="Google Shape;4512;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13"/>
              <p:cNvGrpSpPr/>
              <p:nvPr/>
            </p:nvGrpSpPr>
            <p:grpSpPr>
              <a:xfrm rot="-9256633">
                <a:off x="489429" y="3110262"/>
                <a:ext cx="1134020" cy="607908"/>
                <a:chOff x="5206900" y="826150"/>
                <a:chExt cx="599275" cy="321250"/>
              </a:xfrm>
            </p:grpSpPr>
            <p:sp>
              <p:nvSpPr>
                <p:cNvPr id="4527" name="Google Shape;4527;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13"/>
              <p:cNvGrpSpPr/>
              <p:nvPr/>
            </p:nvGrpSpPr>
            <p:grpSpPr>
              <a:xfrm rot="7120513" flipH="1">
                <a:off x="538618" y="3725726"/>
                <a:ext cx="1133997" cy="607895"/>
                <a:chOff x="5206900" y="826150"/>
                <a:chExt cx="599275" cy="321250"/>
              </a:xfrm>
            </p:grpSpPr>
            <p:sp>
              <p:nvSpPr>
                <p:cNvPr id="4542" name="Google Shape;4542;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6" name="Google Shape;4556;p13"/>
            <p:cNvGrpSpPr/>
            <p:nvPr/>
          </p:nvGrpSpPr>
          <p:grpSpPr>
            <a:xfrm rot="4447765" flipH="1">
              <a:off x="1245495" y="-421036"/>
              <a:ext cx="1699108" cy="2145073"/>
              <a:chOff x="146217" y="2712579"/>
              <a:chExt cx="1552966" cy="1960401"/>
            </a:xfrm>
          </p:grpSpPr>
          <p:grpSp>
            <p:nvGrpSpPr>
              <p:cNvPr id="4557" name="Google Shape;4557;p13"/>
              <p:cNvGrpSpPr/>
              <p:nvPr/>
            </p:nvGrpSpPr>
            <p:grpSpPr>
              <a:xfrm>
                <a:off x="146217" y="2712579"/>
                <a:ext cx="1134008" cy="607901"/>
                <a:chOff x="5206900" y="826150"/>
                <a:chExt cx="599275" cy="321250"/>
              </a:xfrm>
            </p:grpSpPr>
            <p:sp>
              <p:nvSpPr>
                <p:cNvPr id="4558" name="Google Shape;4558;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13"/>
              <p:cNvGrpSpPr/>
              <p:nvPr/>
            </p:nvGrpSpPr>
            <p:grpSpPr>
              <a:xfrm rot="-9256633">
                <a:off x="489429" y="3110262"/>
                <a:ext cx="1134020" cy="607908"/>
                <a:chOff x="5206900" y="826150"/>
                <a:chExt cx="599275" cy="321250"/>
              </a:xfrm>
            </p:grpSpPr>
            <p:sp>
              <p:nvSpPr>
                <p:cNvPr id="4573" name="Google Shape;4573;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13"/>
              <p:cNvGrpSpPr/>
              <p:nvPr/>
            </p:nvGrpSpPr>
            <p:grpSpPr>
              <a:xfrm rot="7120513" flipH="1">
                <a:off x="538618" y="3725726"/>
                <a:ext cx="1133997" cy="607895"/>
                <a:chOff x="5206900" y="826150"/>
                <a:chExt cx="599275" cy="321250"/>
              </a:xfrm>
            </p:grpSpPr>
            <p:sp>
              <p:nvSpPr>
                <p:cNvPr id="4588" name="Google Shape;4588;p1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02" name="Google Shape;4602;p13"/>
          <p:cNvGrpSpPr/>
          <p:nvPr/>
        </p:nvGrpSpPr>
        <p:grpSpPr>
          <a:xfrm>
            <a:off x="7993668" y="4063296"/>
            <a:ext cx="1424466" cy="1367806"/>
            <a:chOff x="1328711" y="539500"/>
            <a:chExt cx="864465" cy="830130"/>
          </a:xfrm>
        </p:grpSpPr>
        <p:sp>
          <p:nvSpPr>
            <p:cNvPr id="4603" name="Google Shape;4603;p13"/>
            <p:cNvSpPr/>
            <p:nvPr/>
          </p:nvSpPr>
          <p:spPr>
            <a:xfrm>
              <a:off x="1401688" y="637364"/>
              <a:ext cx="260331" cy="277447"/>
            </a:xfrm>
            <a:custGeom>
              <a:avLst/>
              <a:gdLst/>
              <a:ahLst/>
              <a:cxnLst/>
              <a:rect l="l" t="t" r="r" b="b"/>
              <a:pathLst>
                <a:path w="4791" h="5106" fill="none" extrusionOk="0">
                  <a:moveTo>
                    <a:pt x="4791" y="0"/>
                  </a:moveTo>
                  <a:lnTo>
                    <a:pt x="2117" y="2843"/>
                  </a:lnTo>
                  <a:lnTo>
                    <a:pt x="1" y="5105"/>
                  </a:lnTo>
                </a:path>
              </a:pathLst>
            </a:custGeom>
            <a:noFill/>
            <a:ln w="3925" cap="flat" cmpd="sng">
              <a:solidFill>
                <a:srgbClr val="E7A66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
            <p:cNvSpPr/>
            <p:nvPr/>
          </p:nvSpPr>
          <p:spPr>
            <a:xfrm>
              <a:off x="1516722" y="791795"/>
              <a:ext cx="239954" cy="554840"/>
            </a:xfrm>
            <a:custGeom>
              <a:avLst/>
              <a:gdLst/>
              <a:ahLst/>
              <a:cxnLst/>
              <a:rect l="l" t="t" r="r" b="b"/>
              <a:pathLst>
                <a:path w="4416" h="10211" fill="none" extrusionOk="0">
                  <a:moveTo>
                    <a:pt x="0" y="1"/>
                  </a:moveTo>
                  <a:lnTo>
                    <a:pt x="2674" y="4936"/>
                  </a:lnTo>
                  <a:lnTo>
                    <a:pt x="4089" y="6678"/>
                  </a:lnTo>
                  <a:lnTo>
                    <a:pt x="4416" y="10211"/>
                  </a:lnTo>
                </a:path>
              </a:pathLst>
            </a:custGeom>
            <a:noFill/>
            <a:ln w="3925" cap="flat" cmpd="sng">
              <a:solidFill>
                <a:srgbClr val="E7A66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
            <p:cNvSpPr/>
            <p:nvPr/>
          </p:nvSpPr>
          <p:spPr>
            <a:xfrm>
              <a:off x="1738911" y="854936"/>
              <a:ext cx="356943" cy="299780"/>
            </a:xfrm>
            <a:custGeom>
              <a:avLst/>
              <a:gdLst/>
              <a:ahLst/>
              <a:cxnLst/>
              <a:rect l="l" t="t" r="r" b="b"/>
              <a:pathLst>
                <a:path w="6569" h="5517" fill="none" extrusionOk="0">
                  <a:moveTo>
                    <a:pt x="6569" y="0"/>
                  </a:moveTo>
                  <a:lnTo>
                    <a:pt x="2480" y="5069"/>
                  </a:lnTo>
                  <a:lnTo>
                    <a:pt x="0" y="5516"/>
                  </a:lnTo>
                </a:path>
              </a:pathLst>
            </a:custGeom>
            <a:noFill/>
            <a:ln w="3925" cap="flat" cmpd="sng">
              <a:solidFill>
                <a:srgbClr val="E7A66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
            <p:cNvSpPr/>
            <p:nvPr/>
          </p:nvSpPr>
          <p:spPr>
            <a:xfrm>
              <a:off x="1328711" y="849665"/>
              <a:ext cx="138778" cy="138072"/>
            </a:xfrm>
            <a:custGeom>
              <a:avLst/>
              <a:gdLst/>
              <a:ahLst/>
              <a:cxnLst/>
              <a:rect l="l" t="t" r="r" b="b"/>
              <a:pathLst>
                <a:path w="2554" h="2541" extrusionOk="0">
                  <a:moveTo>
                    <a:pt x="1283" y="0"/>
                  </a:moveTo>
                  <a:cubicBezTo>
                    <a:pt x="1114" y="980"/>
                    <a:pt x="981" y="1101"/>
                    <a:pt x="1" y="1259"/>
                  </a:cubicBezTo>
                  <a:cubicBezTo>
                    <a:pt x="981" y="1428"/>
                    <a:pt x="1114" y="1561"/>
                    <a:pt x="1271" y="2541"/>
                  </a:cubicBezTo>
                  <a:cubicBezTo>
                    <a:pt x="1428" y="1561"/>
                    <a:pt x="1561" y="1428"/>
                    <a:pt x="2553" y="1283"/>
                  </a:cubicBezTo>
                  <a:cubicBezTo>
                    <a:pt x="1561" y="1113"/>
                    <a:pt x="1428" y="980"/>
                    <a:pt x="128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
            <p:cNvSpPr/>
            <p:nvPr/>
          </p:nvSpPr>
          <p:spPr>
            <a:xfrm>
              <a:off x="1492378" y="770114"/>
              <a:ext cx="48741" cy="48686"/>
            </a:xfrm>
            <a:custGeom>
              <a:avLst/>
              <a:gdLst/>
              <a:ahLst/>
              <a:cxnLst/>
              <a:rect l="l" t="t" r="r" b="b"/>
              <a:pathLst>
                <a:path w="897" h="896" extrusionOk="0">
                  <a:moveTo>
                    <a:pt x="448" y="1"/>
                  </a:moveTo>
                  <a:cubicBezTo>
                    <a:pt x="388" y="352"/>
                    <a:pt x="352" y="388"/>
                    <a:pt x="1" y="448"/>
                  </a:cubicBezTo>
                  <a:cubicBezTo>
                    <a:pt x="340" y="509"/>
                    <a:pt x="388" y="557"/>
                    <a:pt x="448" y="896"/>
                  </a:cubicBezTo>
                  <a:cubicBezTo>
                    <a:pt x="509" y="557"/>
                    <a:pt x="545" y="509"/>
                    <a:pt x="896" y="460"/>
                  </a:cubicBezTo>
                  <a:cubicBezTo>
                    <a:pt x="557" y="400"/>
                    <a:pt x="509" y="352"/>
                    <a:pt x="44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
            <p:cNvSpPr/>
            <p:nvPr/>
          </p:nvSpPr>
          <p:spPr>
            <a:xfrm>
              <a:off x="1613335" y="1009367"/>
              <a:ext cx="85527" cy="85527"/>
            </a:xfrm>
            <a:custGeom>
              <a:avLst/>
              <a:gdLst/>
              <a:ahLst/>
              <a:cxnLst/>
              <a:rect l="l" t="t" r="r" b="b"/>
              <a:pathLst>
                <a:path w="1574" h="1574" extrusionOk="0">
                  <a:moveTo>
                    <a:pt x="799" y="1"/>
                  </a:moveTo>
                  <a:cubicBezTo>
                    <a:pt x="690" y="606"/>
                    <a:pt x="606" y="690"/>
                    <a:pt x="1" y="787"/>
                  </a:cubicBezTo>
                  <a:cubicBezTo>
                    <a:pt x="606" y="884"/>
                    <a:pt x="690" y="969"/>
                    <a:pt x="787" y="1574"/>
                  </a:cubicBezTo>
                  <a:cubicBezTo>
                    <a:pt x="884" y="969"/>
                    <a:pt x="968" y="884"/>
                    <a:pt x="1573" y="799"/>
                  </a:cubicBezTo>
                  <a:cubicBezTo>
                    <a:pt x="968" y="690"/>
                    <a:pt x="884" y="606"/>
                    <a:pt x="7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
            <p:cNvSpPr/>
            <p:nvPr/>
          </p:nvSpPr>
          <p:spPr>
            <a:xfrm>
              <a:off x="1713264" y="1130216"/>
              <a:ext cx="51295" cy="48958"/>
            </a:xfrm>
            <a:custGeom>
              <a:avLst/>
              <a:gdLst/>
              <a:ahLst/>
              <a:cxnLst/>
              <a:rect l="l" t="t" r="r" b="b"/>
              <a:pathLst>
                <a:path w="944" h="901" extrusionOk="0">
                  <a:moveTo>
                    <a:pt x="477" y="1"/>
                  </a:moveTo>
                  <a:cubicBezTo>
                    <a:pt x="253" y="1"/>
                    <a:pt x="59" y="175"/>
                    <a:pt x="25" y="402"/>
                  </a:cubicBezTo>
                  <a:cubicBezTo>
                    <a:pt x="0" y="656"/>
                    <a:pt x="182" y="874"/>
                    <a:pt x="424" y="898"/>
                  </a:cubicBezTo>
                  <a:cubicBezTo>
                    <a:pt x="439" y="899"/>
                    <a:pt x="454" y="900"/>
                    <a:pt x="469" y="900"/>
                  </a:cubicBezTo>
                  <a:cubicBezTo>
                    <a:pt x="703" y="900"/>
                    <a:pt x="897" y="726"/>
                    <a:pt x="920" y="499"/>
                  </a:cubicBezTo>
                  <a:cubicBezTo>
                    <a:pt x="944" y="257"/>
                    <a:pt x="763" y="39"/>
                    <a:pt x="521" y="3"/>
                  </a:cubicBezTo>
                  <a:cubicBezTo>
                    <a:pt x="506" y="1"/>
                    <a:pt x="492" y="1"/>
                    <a:pt x="477" y="1"/>
                  </a:cubicBezTo>
                  <a:close/>
                </a:path>
              </a:pathLst>
            </a:custGeom>
            <a:solidFill>
              <a:srgbClr val="5F7D95">
                <a:alpha val="1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
            <p:cNvSpPr/>
            <p:nvPr/>
          </p:nvSpPr>
          <p:spPr>
            <a:xfrm>
              <a:off x="1849979" y="1096797"/>
              <a:ext cx="49338" cy="48686"/>
            </a:xfrm>
            <a:custGeom>
              <a:avLst/>
              <a:gdLst/>
              <a:ahLst/>
              <a:cxnLst/>
              <a:rect l="l" t="t" r="r" b="b"/>
              <a:pathLst>
                <a:path w="908" h="896" extrusionOk="0">
                  <a:moveTo>
                    <a:pt x="460" y="1"/>
                  </a:moveTo>
                  <a:cubicBezTo>
                    <a:pt x="400" y="340"/>
                    <a:pt x="351" y="388"/>
                    <a:pt x="1" y="448"/>
                  </a:cubicBezTo>
                  <a:cubicBezTo>
                    <a:pt x="351" y="509"/>
                    <a:pt x="400" y="545"/>
                    <a:pt x="448" y="896"/>
                  </a:cubicBezTo>
                  <a:cubicBezTo>
                    <a:pt x="509" y="557"/>
                    <a:pt x="557" y="509"/>
                    <a:pt x="908" y="448"/>
                  </a:cubicBezTo>
                  <a:cubicBezTo>
                    <a:pt x="557" y="400"/>
                    <a:pt x="521" y="352"/>
                    <a:pt x="46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
            <p:cNvSpPr/>
            <p:nvPr/>
          </p:nvSpPr>
          <p:spPr>
            <a:xfrm>
              <a:off x="1732336" y="1320944"/>
              <a:ext cx="48686" cy="48686"/>
            </a:xfrm>
            <a:custGeom>
              <a:avLst/>
              <a:gdLst/>
              <a:ahLst/>
              <a:cxnLst/>
              <a:rect l="l" t="t" r="r" b="b"/>
              <a:pathLst>
                <a:path w="896" h="896" extrusionOk="0">
                  <a:moveTo>
                    <a:pt x="448" y="1"/>
                  </a:moveTo>
                  <a:cubicBezTo>
                    <a:pt x="387" y="352"/>
                    <a:pt x="339" y="388"/>
                    <a:pt x="0" y="448"/>
                  </a:cubicBezTo>
                  <a:cubicBezTo>
                    <a:pt x="339" y="509"/>
                    <a:pt x="387" y="557"/>
                    <a:pt x="436" y="896"/>
                  </a:cubicBezTo>
                  <a:cubicBezTo>
                    <a:pt x="508" y="557"/>
                    <a:pt x="545" y="509"/>
                    <a:pt x="895" y="460"/>
                  </a:cubicBezTo>
                  <a:cubicBezTo>
                    <a:pt x="545" y="400"/>
                    <a:pt x="508" y="352"/>
                    <a:pt x="44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
            <p:cNvSpPr/>
            <p:nvPr/>
          </p:nvSpPr>
          <p:spPr>
            <a:xfrm>
              <a:off x="1554215" y="539500"/>
              <a:ext cx="215611" cy="195941"/>
            </a:xfrm>
            <a:custGeom>
              <a:avLst/>
              <a:gdLst/>
              <a:ahLst/>
              <a:cxnLst/>
              <a:rect l="l" t="t" r="r" b="b"/>
              <a:pathLst>
                <a:path w="3968" h="3606" extrusionOk="0">
                  <a:moveTo>
                    <a:pt x="1977" y="0"/>
                  </a:moveTo>
                  <a:cubicBezTo>
                    <a:pt x="1521" y="0"/>
                    <a:pt x="1066" y="173"/>
                    <a:pt x="714" y="519"/>
                  </a:cubicBezTo>
                  <a:cubicBezTo>
                    <a:pt x="0" y="1221"/>
                    <a:pt x="0" y="2358"/>
                    <a:pt x="690" y="3071"/>
                  </a:cubicBezTo>
                  <a:cubicBezTo>
                    <a:pt x="1045" y="3427"/>
                    <a:pt x="1512" y="3605"/>
                    <a:pt x="1979" y="3605"/>
                  </a:cubicBezTo>
                  <a:cubicBezTo>
                    <a:pt x="2434" y="3605"/>
                    <a:pt x="2890" y="3436"/>
                    <a:pt x="3242" y="3096"/>
                  </a:cubicBezTo>
                  <a:cubicBezTo>
                    <a:pt x="3956" y="2394"/>
                    <a:pt x="3968" y="1257"/>
                    <a:pt x="3266" y="543"/>
                  </a:cubicBezTo>
                  <a:cubicBezTo>
                    <a:pt x="2911" y="182"/>
                    <a:pt x="2444" y="0"/>
                    <a:pt x="1977" y="0"/>
                  </a:cubicBezTo>
                  <a:close/>
                </a:path>
              </a:pathLst>
            </a:custGeom>
            <a:solidFill>
              <a:srgbClr val="5F7D95">
                <a:alpha val="1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
            <p:cNvSpPr/>
            <p:nvPr/>
          </p:nvSpPr>
          <p:spPr>
            <a:xfrm>
              <a:off x="1606108" y="581450"/>
              <a:ext cx="111827" cy="111827"/>
            </a:xfrm>
            <a:custGeom>
              <a:avLst/>
              <a:gdLst/>
              <a:ahLst/>
              <a:cxnLst/>
              <a:rect l="l" t="t" r="r" b="b"/>
              <a:pathLst>
                <a:path w="2058" h="2058" extrusionOk="0">
                  <a:moveTo>
                    <a:pt x="1041" y="1"/>
                  </a:moveTo>
                  <a:cubicBezTo>
                    <a:pt x="896" y="787"/>
                    <a:pt x="799" y="896"/>
                    <a:pt x="1" y="1017"/>
                  </a:cubicBezTo>
                  <a:cubicBezTo>
                    <a:pt x="799" y="1150"/>
                    <a:pt x="896" y="1259"/>
                    <a:pt x="1017" y="2057"/>
                  </a:cubicBezTo>
                  <a:cubicBezTo>
                    <a:pt x="1150" y="1259"/>
                    <a:pt x="1259" y="1150"/>
                    <a:pt x="2057" y="1029"/>
                  </a:cubicBezTo>
                  <a:cubicBezTo>
                    <a:pt x="1259" y="896"/>
                    <a:pt x="1162" y="799"/>
                    <a:pt x="104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
            <p:cNvSpPr/>
            <p:nvPr/>
          </p:nvSpPr>
          <p:spPr>
            <a:xfrm>
              <a:off x="1970936" y="760115"/>
              <a:ext cx="222240" cy="196267"/>
            </a:xfrm>
            <a:custGeom>
              <a:avLst/>
              <a:gdLst/>
              <a:ahLst/>
              <a:cxnLst/>
              <a:rect l="l" t="t" r="r" b="b"/>
              <a:pathLst>
                <a:path w="4090" h="3612" extrusionOk="0">
                  <a:moveTo>
                    <a:pt x="2054" y="0"/>
                  </a:moveTo>
                  <a:cubicBezTo>
                    <a:pt x="1332" y="0"/>
                    <a:pt x="654" y="437"/>
                    <a:pt x="375" y="1152"/>
                  </a:cubicBezTo>
                  <a:cubicBezTo>
                    <a:pt x="0" y="2072"/>
                    <a:pt x="460" y="3124"/>
                    <a:pt x="1391" y="3487"/>
                  </a:cubicBezTo>
                  <a:cubicBezTo>
                    <a:pt x="1605" y="3572"/>
                    <a:pt x="1826" y="3611"/>
                    <a:pt x="2044" y="3611"/>
                  </a:cubicBezTo>
                  <a:cubicBezTo>
                    <a:pt x="2763" y="3611"/>
                    <a:pt x="3448" y="3177"/>
                    <a:pt x="3726" y="2471"/>
                  </a:cubicBezTo>
                  <a:cubicBezTo>
                    <a:pt x="4089" y="1540"/>
                    <a:pt x="3629" y="499"/>
                    <a:pt x="2710" y="124"/>
                  </a:cubicBezTo>
                  <a:cubicBezTo>
                    <a:pt x="2494" y="40"/>
                    <a:pt x="2272" y="0"/>
                    <a:pt x="2054" y="0"/>
                  </a:cubicBezTo>
                  <a:close/>
                </a:path>
              </a:pathLst>
            </a:custGeom>
            <a:solidFill>
              <a:srgbClr val="5F7D95">
                <a:alpha val="17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
            <p:cNvSpPr/>
            <p:nvPr/>
          </p:nvSpPr>
          <p:spPr>
            <a:xfrm>
              <a:off x="2026144" y="802336"/>
              <a:ext cx="111772" cy="111120"/>
            </a:xfrm>
            <a:custGeom>
              <a:avLst/>
              <a:gdLst/>
              <a:ahLst/>
              <a:cxnLst/>
              <a:rect l="l" t="t" r="r" b="b"/>
              <a:pathLst>
                <a:path w="2057" h="2045" extrusionOk="0">
                  <a:moveTo>
                    <a:pt x="1041" y="0"/>
                  </a:moveTo>
                  <a:cubicBezTo>
                    <a:pt x="908" y="787"/>
                    <a:pt x="799" y="896"/>
                    <a:pt x="0" y="1017"/>
                  </a:cubicBezTo>
                  <a:cubicBezTo>
                    <a:pt x="799" y="1138"/>
                    <a:pt x="896" y="1259"/>
                    <a:pt x="1017" y="2045"/>
                  </a:cubicBezTo>
                  <a:cubicBezTo>
                    <a:pt x="1162" y="1259"/>
                    <a:pt x="1259" y="1150"/>
                    <a:pt x="2057" y="1029"/>
                  </a:cubicBezTo>
                  <a:cubicBezTo>
                    <a:pt x="1271" y="896"/>
                    <a:pt x="1162" y="787"/>
                    <a:pt x="104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
            <p:cNvSpPr/>
            <p:nvPr/>
          </p:nvSpPr>
          <p:spPr>
            <a:xfrm>
              <a:off x="1696147" y="1111958"/>
              <a:ext cx="85527" cy="85473"/>
            </a:xfrm>
            <a:custGeom>
              <a:avLst/>
              <a:gdLst/>
              <a:ahLst/>
              <a:cxnLst/>
              <a:rect l="l" t="t" r="r" b="b"/>
              <a:pathLst>
                <a:path w="1574" h="1573" extrusionOk="0">
                  <a:moveTo>
                    <a:pt x="799" y="0"/>
                  </a:moveTo>
                  <a:cubicBezTo>
                    <a:pt x="690" y="605"/>
                    <a:pt x="606" y="690"/>
                    <a:pt x="1" y="786"/>
                  </a:cubicBezTo>
                  <a:cubicBezTo>
                    <a:pt x="606" y="883"/>
                    <a:pt x="690" y="968"/>
                    <a:pt x="787" y="1573"/>
                  </a:cubicBezTo>
                  <a:cubicBezTo>
                    <a:pt x="884" y="968"/>
                    <a:pt x="969" y="883"/>
                    <a:pt x="1573" y="798"/>
                  </a:cubicBezTo>
                  <a:cubicBezTo>
                    <a:pt x="969" y="690"/>
                    <a:pt x="884" y="605"/>
                    <a:pt x="79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13"/>
          <p:cNvSpPr txBox="1">
            <a:spLocks noGrp="1"/>
          </p:cNvSpPr>
          <p:nvPr>
            <p:ph type="subTitle" idx="1"/>
          </p:nvPr>
        </p:nvSpPr>
        <p:spPr>
          <a:xfrm>
            <a:off x="1158250" y="1496200"/>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18" name="Google Shape;4618;p13"/>
          <p:cNvSpPr txBox="1">
            <a:spLocks noGrp="1"/>
          </p:cNvSpPr>
          <p:nvPr>
            <p:ph type="subTitle" idx="2"/>
          </p:nvPr>
        </p:nvSpPr>
        <p:spPr>
          <a:xfrm>
            <a:off x="865950" y="188331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19" name="Google Shape;4619;p13"/>
          <p:cNvSpPr txBox="1">
            <a:spLocks noGrp="1"/>
          </p:cNvSpPr>
          <p:nvPr>
            <p:ph type="subTitle" idx="3"/>
          </p:nvPr>
        </p:nvSpPr>
        <p:spPr>
          <a:xfrm>
            <a:off x="1166497" y="2899825"/>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20" name="Google Shape;4620;p13"/>
          <p:cNvSpPr txBox="1">
            <a:spLocks noGrp="1"/>
          </p:cNvSpPr>
          <p:nvPr>
            <p:ph type="subTitle" idx="4"/>
          </p:nvPr>
        </p:nvSpPr>
        <p:spPr>
          <a:xfrm>
            <a:off x="865950" y="3287203"/>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21" name="Google Shape;4621;p13"/>
          <p:cNvSpPr txBox="1">
            <a:spLocks noGrp="1"/>
          </p:cNvSpPr>
          <p:nvPr>
            <p:ph type="subTitle" idx="5"/>
          </p:nvPr>
        </p:nvSpPr>
        <p:spPr>
          <a:xfrm>
            <a:off x="4034950" y="1496200"/>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22" name="Google Shape;4622;p13"/>
          <p:cNvSpPr txBox="1">
            <a:spLocks noGrp="1"/>
          </p:cNvSpPr>
          <p:nvPr>
            <p:ph type="subTitle" idx="6"/>
          </p:nvPr>
        </p:nvSpPr>
        <p:spPr>
          <a:xfrm>
            <a:off x="3688695" y="188331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23" name="Google Shape;4623;p13"/>
          <p:cNvSpPr txBox="1">
            <a:spLocks noGrp="1"/>
          </p:cNvSpPr>
          <p:nvPr>
            <p:ph type="subTitle" idx="7"/>
          </p:nvPr>
        </p:nvSpPr>
        <p:spPr>
          <a:xfrm>
            <a:off x="4032200" y="2899825"/>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24" name="Google Shape;4624;p13"/>
          <p:cNvSpPr txBox="1">
            <a:spLocks noGrp="1"/>
          </p:cNvSpPr>
          <p:nvPr>
            <p:ph type="subTitle" idx="8"/>
          </p:nvPr>
        </p:nvSpPr>
        <p:spPr>
          <a:xfrm>
            <a:off x="3688695" y="3287203"/>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25" name="Google Shape;4625;p13"/>
          <p:cNvSpPr txBox="1">
            <a:spLocks noGrp="1"/>
          </p:cNvSpPr>
          <p:nvPr>
            <p:ph type="subTitle" idx="9"/>
          </p:nvPr>
        </p:nvSpPr>
        <p:spPr>
          <a:xfrm>
            <a:off x="6851961" y="1491850"/>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26" name="Google Shape;4626;p13"/>
          <p:cNvSpPr txBox="1">
            <a:spLocks noGrp="1"/>
          </p:cNvSpPr>
          <p:nvPr>
            <p:ph type="subTitle" idx="13"/>
          </p:nvPr>
        </p:nvSpPr>
        <p:spPr>
          <a:xfrm>
            <a:off x="6511441" y="188331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27" name="Google Shape;4627;p13"/>
          <p:cNvSpPr txBox="1">
            <a:spLocks noGrp="1"/>
          </p:cNvSpPr>
          <p:nvPr>
            <p:ph type="subTitle" idx="14"/>
          </p:nvPr>
        </p:nvSpPr>
        <p:spPr>
          <a:xfrm>
            <a:off x="6852361" y="2895475"/>
            <a:ext cx="1161300" cy="30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4628" name="Google Shape;4628;p13"/>
          <p:cNvSpPr txBox="1">
            <a:spLocks noGrp="1"/>
          </p:cNvSpPr>
          <p:nvPr>
            <p:ph type="subTitle" idx="15"/>
          </p:nvPr>
        </p:nvSpPr>
        <p:spPr>
          <a:xfrm>
            <a:off x="6511441" y="3287203"/>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4629" name="Google Shape;4629;p13"/>
          <p:cNvSpPr txBox="1">
            <a:spLocks noGrp="1"/>
          </p:cNvSpPr>
          <p:nvPr>
            <p:ph type="title" hasCustomPrompt="1"/>
          </p:nvPr>
        </p:nvSpPr>
        <p:spPr>
          <a:xfrm>
            <a:off x="910265" y="1493625"/>
            <a:ext cx="2625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0" name="Google Shape;4630;p13"/>
          <p:cNvSpPr txBox="1">
            <a:spLocks noGrp="1"/>
          </p:cNvSpPr>
          <p:nvPr>
            <p:ph type="title" idx="16" hasCustomPrompt="1"/>
          </p:nvPr>
        </p:nvSpPr>
        <p:spPr>
          <a:xfrm>
            <a:off x="3746181" y="1493625"/>
            <a:ext cx="2781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1" name="Google Shape;4631;p13"/>
          <p:cNvSpPr txBox="1">
            <a:spLocks noGrp="1"/>
          </p:cNvSpPr>
          <p:nvPr>
            <p:ph type="title" idx="17" hasCustomPrompt="1"/>
          </p:nvPr>
        </p:nvSpPr>
        <p:spPr>
          <a:xfrm>
            <a:off x="6569497" y="1491850"/>
            <a:ext cx="2787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2" name="Google Shape;4632;p13"/>
          <p:cNvSpPr txBox="1">
            <a:spLocks noGrp="1"/>
          </p:cNvSpPr>
          <p:nvPr>
            <p:ph type="title" idx="18" hasCustomPrompt="1"/>
          </p:nvPr>
        </p:nvSpPr>
        <p:spPr>
          <a:xfrm>
            <a:off x="931463" y="2897198"/>
            <a:ext cx="2625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3" name="Google Shape;4633;p13"/>
          <p:cNvSpPr txBox="1">
            <a:spLocks noGrp="1"/>
          </p:cNvSpPr>
          <p:nvPr>
            <p:ph type="title" idx="19" hasCustomPrompt="1"/>
          </p:nvPr>
        </p:nvSpPr>
        <p:spPr>
          <a:xfrm>
            <a:off x="3747379" y="2895401"/>
            <a:ext cx="2781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4" name="Google Shape;4634;p13"/>
          <p:cNvSpPr txBox="1">
            <a:spLocks noGrp="1"/>
          </p:cNvSpPr>
          <p:nvPr>
            <p:ph type="title" idx="20" hasCustomPrompt="1"/>
          </p:nvPr>
        </p:nvSpPr>
        <p:spPr>
          <a:xfrm>
            <a:off x="6570739" y="2895400"/>
            <a:ext cx="2787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635" name="Google Shape;4635;p13"/>
          <p:cNvSpPr txBox="1">
            <a:spLocks noGrp="1"/>
          </p:cNvSpPr>
          <p:nvPr>
            <p:ph type="title" idx="21"/>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36"/>
        <p:cNvGrpSpPr/>
        <p:nvPr/>
      </p:nvGrpSpPr>
      <p:grpSpPr>
        <a:xfrm>
          <a:off x="0" y="0"/>
          <a:ext cx="0" cy="0"/>
          <a:chOff x="0" y="0"/>
          <a:chExt cx="0" cy="0"/>
        </a:xfrm>
      </p:grpSpPr>
      <p:grpSp>
        <p:nvGrpSpPr>
          <p:cNvPr id="4637" name="Google Shape;4637;p14"/>
          <p:cNvGrpSpPr/>
          <p:nvPr/>
        </p:nvGrpSpPr>
        <p:grpSpPr>
          <a:xfrm>
            <a:off x="176625" y="110350"/>
            <a:ext cx="8790774" cy="4922811"/>
            <a:chOff x="131600" y="118425"/>
            <a:chExt cx="8790774" cy="4922811"/>
          </a:xfrm>
        </p:grpSpPr>
        <p:sp>
          <p:nvSpPr>
            <p:cNvPr id="4638" name="Google Shape;4638;p14"/>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9" name="Google Shape;4639;p14"/>
            <p:cNvGrpSpPr/>
            <p:nvPr/>
          </p:nvGrpSpPr>
          <p:grpSpPr>
            <a:xfrm>
              <a:off x="131600" y="1884558"/>
              <a:ext cx="2122449" cy="3112715"/>
              <a:chOff x="131600" y="1884558"/>
              <a:chExt cx="2122449" cy="3112715"/>
            </a:xfrm>
          </p:grpSpPr>
          <p:sp>
            <p:nvSpPr>
              <p:cNvPr id="4640" name="Google Shape;4640;p14"/>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4"/>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4"/>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4"/>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4"/>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4"/>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4"/>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4"/>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4"/>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4"/>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4"/>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4"/>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4"/>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4"/>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4"/>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4"/>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4"/>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4"/>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4"/>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4"/>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4"/>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4"/>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4"/>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4"/>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4"/>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14"/>
            <p:cNvGrpSpPr/>
            <p:nvPr/>
          </p:nvGrpSpPr>
          <p:grpSpPr>
            <a:xfrm flipH="1">
              <a:off x="2342550" y="2567965"/>
              <a:ext cx="3964145" cy="1455821"/>
              <a:chOff x="3233388" y="140740"/>
              <a:chExt cx="3964145" cy="1455821"/>
            </a:xfrm>
          </p:grpSpPr>
          <p:sp>
            <p:nvSpPr>
              <p:cNvPr id="4666" name="Google Shape;4666;p1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4"/>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2" name="Google Shape;4692;p14"/>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4"/>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4"/>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4"/>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4"/>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4"/>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4"/>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4"/>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4"/>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4"/>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4"/>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4"/>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4"/>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4"/>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4"/>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4"/>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4"/>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4"/>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4"/>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4"/>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4"/>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4"/>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4"/>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4"/>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4"/>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4"/>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4"/>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4"/>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4"/>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4"/>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4"/>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4"/>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4"/>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4"/>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4"/>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4"/>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4"/>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4"/>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4"/>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4"/>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4"/>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4"/>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4"/>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4"/>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4"/>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4"/>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4"/>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4"/>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4"/>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4"/>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4"/>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4"/>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4"/>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4"/>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4"/>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4"/>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4"/>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4"/>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4"/>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4"/>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4"/>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4"/>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4"/>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4"/>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4"/>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4"/>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4"/>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4"/>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4"/>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4"/>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4"/>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4"/>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4"/>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4"/>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4"/>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4"/>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4"/>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4"/>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4"/>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4"/>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4"/>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4"/>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4"/>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4"/>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4"/>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4"/>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4"/>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4"/>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4"/>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4"/>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4"/>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4"/>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4"/>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4"/>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4"/>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4"/>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4"/>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4"/>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4"/>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4"/>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2" name="Google Shape;4792;p14"/>
            <p:cNvGrpSpPr/>
            <p:nvPr/>
          </p:nvGrpSpPr>
          <p:grpSpPr>
            <a:xfrm rot="5400000">
              <a:off x="6199788" y="1372590"/>
              <a:ext cx="3964145" cy="1455821"/>
              <a:chOff x="3233388" y="140740"/>
              <a:chExt cx="3964145" cy="1455821"/>
            </a:xfrm>
          </p:grpSpPr>
          <p:sp>
            <p:nvSpPr>
              <p:cNvPr id="4793" name="Google Shape;4793;p1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9" name="Google Shape;4819;p14"/>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4"/>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4"/>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4"/>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4"/>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4" name="Google Shape;4824;p14"/>
            <p:cNvGrpSpPr/>
            <p:nvPr/>
          </p:nvGrpSpPr>
          <p:grpSpPr>
            <a:xfrm>
              <a:off x="234224" y="118425"/>
              <a:ext cx="3532446" cy="1609151"/>
              <a:chOff x="140599" y="118425"/>
              <a:chExt cx="3532446" cy="1609151"/>
            </a:xfrm>
          </p:grpSpPr>
          <p:sp>
            <p:nvSpPr>
              <p:cNvPr id="4825" name="Google Shape;4825;p14"/>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4"/>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4"/>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4"/>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4"/>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4"/>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4"/>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4"/>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4"/>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4"/>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4"/>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4"/>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4"/>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4"/>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4"/>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4"/>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4"/>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4"/>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4"/>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4"/>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4"/>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4"/>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4"/>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4"/>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4"/>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4"/>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1" name="Google Shape;4851;p14"/>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2" name="Google Shape;4852;p14"/>
            <p:cNvGrpSpPr/>
            <p:nvPr/>
          </p:nvGrpSpPr>
          <p:grpSpPr>
            <a:xfrm>
              <a:off x="3327013" y="140740"/>
              <a:ext cx="3964145" cy="1455821"/>
              <a:chOff x="3233388" y="140740"/>
              <a:chExt cx="3964145" cy="1455821"/>
            </a:xfrm>
          </p:grpSpPr>
          <p:sp>
            <p:nvSpPr>
              <p:cNvPr id="4853" name="Google Shape;4853;p1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9" name="Google Shape;4879;p14"/>
          <p:cNvGrpSpPr/>
          <p:nvPr/>
        </p:nvGrpSpPr>
        <p:grpSpPr>
          <a:xfrm>
            <a:off x="-9" y="59729"/>
            <a:ext cx="10731204" cy="5430407"/>
            <a:chOff x="-9" y="59729"/>
            <a:chExt cx="10731204" cy="5430407"/>
          </a:xfrm>
        </p:grpSpPr>
        <p:grpSp>
          <p:nvGrpSpPr>
            <p:cNvPr id="4880" name="Google Shape;4880;p14"/>
            <p:cNvGrpSpPr/>
            <p:nvPr/>
          </p:nvGrpSpPr>
          <p:grpSpPr>
            <a:xfrm>
              <a:off x="-9" y="4203475"/>
              <a:ext cx="2339413" cy="1286660"/>
              <a:chOff x="1228016" y="4210925"/>
              <a:chExt cx="2339413" cy="1286660"/>
            </a:xfrm>
          </p:grpSpPr>
          <p:grpSp>
            <p:nvGrpSpPr>
              <p:cNvPr id="4881" name="Google Shape;4881;p14"/>
              <p:cNvGrpSpPr/>
              <p:nvPr/>
            </p:nvGrpSpPr>
            <p:grpSpPr>
              <a:xfrm rot="-181090">
                <a:off x="2296267" y="4398588"/>
                <a:ext cx="1255818" cy="1066183"/>
                <a:chOff x="-89387" y="-29608"/>
                <a:chExt cx="1495976" cy="1137828"/>
              </a:xfrm>
            </p:grpSpPr>
            <p:grpSp>
              <p:nvGrpSpPr>
                <p:cNvPr id="4882" name="Google Shape;4882;p14"/>
                <p:cNvGrpSpPr/>
                <p:nvPr/>
              </p:nvGrpSpPr>
              <p:grpSpPr>
                <a:xfrm rot="-9256444">
                  <a:off x="82992" y="206723"/>
                  <a:ext cx="1240750" cy="665166"/>
                  <a:chOff x="5206900" y="826150"/>
                  <a:chExt cx="599275" cy="321250"/>
                </a:xfrm>
              </p:grpSpPr>
              <p:sp>
                <p:nvSpPr>
                  <p:cNvPr id="4883" name="Google Shape;4883;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14"/>
                <p:cNvGrpSpPr/>
                <p:nvPr/>
              </p:nvGrpSpPr>
              <p:grpSpPr>
                <a:xfrm>
                  <a:off x="-89387" y="23754"/>
                  <a:ext cx="1379869" cy="1021283"/>
                  <a:chOff x="188" y="29"/>
                  <a:chExt cx="1379869" cy="1021283"/>
                </a:xfrm>
              </p:grpSpPr>
              <p:grpSp>
                <p:nvGrpSpPr>
                  <p:cNvPr id="4898" name="Google Shape;4898;p14"/>
                  <p:cNvGrpSpPr/>
                  <p:nvPr/>
                </p:nvGrpSpPr>
                <p:grpSpPr>
                  <a:xfrm>
                    <a:off x="188" y="29"/>
                    <a:ext cx="1240739" cy="665180"/>
                    <a:chOff x="5206900" y="826150"/>
                    <a:chExt cx="599275" cy="321250"/>
                  </a:xfrm>
                </p:grpSpPr>
                <p:sp>
                  <p:nvSpPr>
                    <p:cNvPr id="4899" name="Google Shape;4899;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14"/>
                  <p:cNvGrpSpPr/>
                  <p:nvPr/>
                </p:nvGrpSpPr>
                <p:grpSpPr>
                  <a:xfrm rot="-6299960" flipH="1">
                    <a:off x="553044" y="149914"/>
                    <a:ext cx="611876" cy="914967"/>
                    <a:chOff x="7920143" y="370462"/>
                    <a:chExt cx="611894" cy="914994"/>
                  </a:xfrm>
                </p:grpSpPr>
                <p:grpSp>
                  <p:nvGrpSpPr>
                    <p:cNvPr id="4914" name="Google Shape;4914;p14"/>
                    <p:cNvGrpSpPr/>
                    <p:nvPr/>
                  </p:nvGrpSpPr>
                  <p:grpSpPr>
                    <a:xfrm>
                      <a:off x="7925836" y="1010231"/>
                      <a:ext cx="262134" cy="275226"/>
                      <a:chOff x="1063586" y="401894"/>
                      <a:chExt cx="262134" cy="275226"/>
                    </a:xfrm>
                  </p:grpSpPr>
                  <p:sp>
                    <p:nvSpPr>
                      <p:cNvPr id="4915" name="Google Shape;4915;p14"/>
                      <p:cNvSpPr/>
                      <p:nvPr/>
                    </p:nvSpPr>
                    <p:spPr>
                      <a:xfrm>
                        <a:off x="1063586" y="548421"/>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6" name="Google Shape;4916;p14"/>
                      <p:cNvGrpSpPr/>
                      <p:nvPr/>
                    </p:nvGrpSpPr>
                    <p:grpSpPr>
                      <a:xfrm>
                        <a:off x="1241304" y="608348"/>
                        <a:ext cx="84416" cy="68771"/>
                        <a:chOff x="1241304" y="608348"/>
                        <a:chExt cx="84416" cy="68771"/>
                      </a:xfrm>
                    </p:grpSpPr>
                    <p:sp>
                      <p:nvSpPr>
                        <p:cNvPr id="4917" name="Google Shape;4917;p14"/>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4"/>
                        <p:cNvSpPr/>
                        <p:nvPr/>
                      </p:nvSpPr>
                      <p:spPr>
                        <a:xfrm rot="1446749">
                          <a:off x="1253704" y="622868"/>
                          <a:ext cx="53594" cy="43667"/>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9" name="Google Shape;4919;p14"/>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14"/>
                    <p:cNvGrpSpPr/>
                    <p:nvPr/>
                  </p:nvGrpSpPr>
                  <p:grpSpPr>
                    <a:xfrm>
                      <a:off x="7920143" y="370462"/>
                      <a:ext cx="611894" cy="654549"/>
                      <a:chOff x="7920143" y="370462"/>
                      <a:chExt cx="611894" cy="654549"/>
                    </a:xfrm>
                  </p:grpSpPr>
                  <p:sp>
                    <p:nvSpPr>
                      <p:cNvPr id="4921" name="Google Shape;4921;p14"/>
                      <p:cNvSpPr/>
                      <p:nvPr/>
                    </p:nvSpPr>
                    <p:spPr>
                      <a:xfrm rot="-3261661">
                        <a:off x="8416538" y="639068"/>
                        <a:ext cx="95677" cy="9791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4"/>
                      <p:cNvSpPr/>
                      <p:nvPr/>
                    </p:nvSpPr>
                    <p:spPr>
                      <a:xfrm>
                        <a:off x="7962805" y="370462"/>
                        <a:ext cx="421673" cy="380997"/>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4"/>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4" name="Google Shape;4924;p14"/>
                      <p:cNvGrpSpPr/>
                      <p:nvPr/>
                    </p:nvGrpSpPr>
                    <p:grpSpPr>
                      <a:xfrm>
                        <a:off x="8207076" y="945274"/>
                        <a:ext cx="97879" cy="79738"/>
                        <a:chOff x="8207076" y="945274"/>
                        <a:chExt cx="97879" cy="79738"/>
                      </a:xfrm>
                    </p:grpSpPr>
                    <p:sp>
                      <p:nvSpPr>
                        <p:cNvPr id="4925" name="Google Shape;4925;p14"/>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4"/>
                        <p:cNvSpPr/>
                        <p:nvPr/>
                      </p:nvSpPr>
                      <p:spPr>
                        <a:xfrm rot="2700000">
                          <a:off x="8245618" y="956203"/>
                          <a:ext cx="45547" cy="57869"/>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27" name="Google Shape;4927;p14"/>
              <p:cNvGrpSpPr/>
              <p:nvPr/>
            </p:nvGrpSpPr>
            <p:grpSpPr>
              <a:xfrm rot="-125449">
                <a:off x="1244692" y="4230232"/>
                <a:ext cx="1075393" cy="934820"/>
                <a:chOff x="547563" y="1049250"/>
                <a:chExt cx="413863" cy="359750"/>
              </a:xfrm>
            </p:grpSpPr>
            <p:sp>
              <p:nvSpPr>
                <p:cNvPr id="4928" name="Google Shape;4928;p14"/>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4"/>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4"/>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4"/>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4"/>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4"/>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4"/>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4"/>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4"/>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4"/>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4"/>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4"/>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4"/>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4"/>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4"/>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4"/>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4"/>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4"/>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4"/>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4"/>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4"/>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4"/>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4"/>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4"/>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4"/>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4"/>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4" name="Google Shape;4954;p14"/>
            <p:cNvGrpSpPr/>
            <p:nvPr/>
          </p:nvGrpSpPr>
          <p:grpSpPr>
            <a:xfrm>
              <a:off x="7444910" y="59729"/>
              <a:ext cx="3286285" cy="2539537"/>
              <a:chOff x="7444910" y="59729"/>
              <a:chExt cx="3286285" cy="2539537"/>
            </a:xfrm>
          </p:grpSpPr>
          <p:grpSp>
            <p:nvGrpSpPr>
              <p:cNvPr id="4955" name="Google Shape;4955;p14"/>
              <p:cNvGrpSpPr/>
              <p:nvPr/>
            </p:nvGrpSpPr>
            <p:grpSpPr>
              <a:xfrm>
                <a:off x="7444910" y="59729"/>
                <a:ext cx="1699100" cy="2145071"/>
                <a:chOff x="7444910" y="59729"/>
                <a:chExt cx="1699100" cy="2145071"/>
              </a:xfrm>
            </p:grpSpPr>
            <p:grpSp>
              <p:nvGrpSpPr>
                <p:cNvPr id="4956" name="Google Shape;4956;p14"/>
                <p:cNvGrpSpPr/>
                <p:nvPr/>
              </p:nvGrpSpPr>
              <p:grpSpPr>
                <a:xfrm flipH="1">
                  <a:off x="7444910" y="59729"/>
                  <a:ext cx="1699100" cy="2145071"/>
                  <a:chOff x="146217" y="2712579"/>
                  <a:chExt cx="1552966" cy="1960401"/>
                </a:xfrm>
              </p:grpSpPr>
              <p:grpSp>
                <p:nvGrpSpPr>
                  <p:cNvPr id="4957" name="Google Shape;4957;p14"/>
                  <p:cNvGrpSpPr/>
                  <p:nvPr/>
                </p:nvGrpSpPr>
                <p:grpSpPr>
                  <a:xfrm>
                    <a:off x="146217" y="2712579"/>
                    <a:ext cx="1134008" cy="607901"/>
                    <a:chOff x="5206900" y="826150"/>
                    <a:chExt cx="599275" cy="321250"/>
                  </a:xfrm>
                </p:grpSpPr>
                <p:sp>
                  <p:nvSpPr>
                    <p:cNvPr id="4958" name="Google Shape;4958;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14"/>
                  <p:cNvGrpSpPr/>
                  <p:nvPr/>
                </p:nvGrpSpPr>
                <p:grpSpPr>
                  <a:xfrm rot="-9256633">
                    <a:off x="489429" y="3110262"/>
                    <a:ext cx="1134020" cy="607908"/>
                    <a:chOff x="5206900" y="826150"/>
                    <a:chExt cx="599275" cy="321250"/>
                  </a:xfrm>
                </p:grpSpPr>
                <p:sp>
                  <p:nvSpPr>
                    <p:cNvPr id="4973" name="Google Shape;4973;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14"/>
                  <p:cNvGrpSpPr/>
                  <p:nvPr/>
                </p:nvGrpSpPr>
                <p:grpSpPr>
                  <a:xfrm rot="7120513" flipH="1">
                    <a:off x="538618" y="3725726"/>
                    <a:ext cx="1133997" cy="607895"/>
                    <a:chOff x="5206900" y="826150"/>
                    <a:chExt cx="599275" cy="321250"/>
                  </a:xfrm>
                </p:grpSpPr>
                <p:sp>
                  <p:nvSpPr>
                    <p:cNvPr id="4988" name="Google Shape;4988;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2" name="Google Shape;5002;p14"/>
                <p:cNvGrpSpPr/>
                <p:nvPr/>
              </p:nvGrpSpPr>
              <p:grpSpPr>
                <a:xfrm>
                  <a:off x="7978287" y="476220"/>
                  <a:ext cx="632335" cy="373478"/>
                  <a:chOff x="7473525" y="1204375"/>
                  <a:chExt cx="827771" cy="488910"/>
                </a:xfrm>
              </p:grpSpPr>
              <p:sp>
                <p:nvSpPr>
                  <p:cNvPr id="5003" name="Google Shape;5003;p14"/>
                  <p:cNvSpPr/>
                  <p:nvPr/>
                </p:nvSpPr>
                <p:spPr>
                  <a:xfrm>
                    <a:off x="7650038" y="1204375"/>
                    <a:ext cx="442286" cy="443354"/>
                  </a:xfrm>
                  <a:custGeom>
                    <a:avLst/>
                    <a:gdLst/>
                    <a:ahLst/>
                    <a:cxnLst/>
                    <a:rect l="l" t="t" r="r" b="b"/>
                    <a:pathLst>
                      <a:path w="13253" h="13284" extrusionOk="0">
                        <a:moveTo>
                          <a:pt x="13253" y="6627"/>
                        </a:moveTo>
                        <a:cubicBezTo>
                          <a:pt x="13253" y="10305"/>
                          <a:pt x="10274" y="13283"/>
                          <a:pt x="6627" y="13283"/>
                        </a:cubicBezTo>
                        <a:cubicBezTo>
                          <a:pt x="2949" y="13283"/>
                          <a:pt x="0" y="10305"/>
                          <a:pt x="0" y="6627"/>
                        </a:cubicBezTo>
                        <a:cubicBezTo>
                          <a:pt x="0" y="2979"/>
                          <a:pt x="2949" y="0"/>
                          <a:pt x="6627" y="0"/>
                        </a:cubicBezTo>
                        <a:cubicBezTo>
                          <a:pt x="10274" y="0"/>
                          <a:pt x="13253" y="2979"/>
                          <a:pt x="13253" y="662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4"/>
                  <p:cNvSpPr/>
                  <p:nvPr/>
                </p:nvSpPr>
                <p:spPr>
                  <a:xfrm>
                    <a:off x="7473525" y="1216557"/>
                    <a:ext cx="827771" cy="476729"/>
                  </a:xfrm>
                  <a:custGeom>
                    <a:avLst/>
                    <a:gdLst/>
                    <a:ahLst/>
                    <a:cxnLst/>
                    <a:rect l="l" t="t" r="r" b="b"/>
                    <a:pathLst>
                      <a:path w="24804" h="14284" extrusionOk="0">
                        <a:moveTo>
                          <a:pt x="24803" y="0"/>
                        </a:moveTo>
                        <a:lnTo>
                          <a:pt x="24803" y="0"/>
                        </a:lnTo>
                        <a:cubicBezTo>
                          <a:pt x="22159" y="335"/>
                          <a:pt x="19666" y="1338"/>
                          <a:pt x="17508" y="2949"/>
                        </a:cubicBezTo>
                        <a:cubicBezTo>
                          <a:pt x="18238" y="2493"/>
                          <a:pt x="19028" y="2189"/>
                          <a:pt x="19879" y="2098"/>
                        </a:cubicBezTo>
                        <a:lnTo>
                          <a:pt x="19879" y="2098"/>
                        </a:lnTo>
                        <a:cubicBezTo>
                          <a:pt x="19059" y="3040"/>
                          <a:pt x="17995" y="3648"/>
                          <a:pt x="16931" y="4256"/>
                        </a:cubicBezTo>
                        <a:cubicBezTo>
                          <a:pt x="12463" y="6870"/>
                          <a:pt x="7934" y="9362"/>
                          <a:pt x="3405" y="11885"/>
                        </a:cubicBezTo>
                        <a:cubicBezTo>
                          <a:pt x="3101" y="12098"/>
                          <a:pt x="2706" y="12219"/>
                          <a:pt x="2341" y="12219"/>
                        </a:cubicBezTo>
                        <a:cubicBezTo>
                          <a:pt x="3344" y="11034"/>
                          <a:pt x="4529" y="10061"/>
                          <a:pt x="5593" y="8937"/>
                        </a:cubicBezTo>
                        <a:lnTo>
                          <a:pt x="5593" y="8937"/>
                        </a:lnTo>
                        <a:cubicBezTo>
                          <a:pt x="3496" y="10274"/>
                          <a:pt x="1642" y="11915"/>
                          <a:pt x="122" y="13861"/>
                        </a:cubicBezTo>
                        <a:cubicBezTo>
                          <a:pt x="61" y="13921"/>
                          <a:pt x="31" y="14013"/>
                          <a:pt x="0" y="14104"/>
                        </a:cubicBezTo>
                        <a:cubicBezTo>
                          <a:pt x="19" y="14232"/>
                          <a:pt x="137" y="14283"/>
                          <a:pt x="275" y="14283"/>
                        </a:cubicBezTo>
                        <a:cubicBezTo>
                          <a:pt x="365" y="14283"/>
                          <a:pt x="463" y="14261"/>
                          <a:pt x="548" y="14225"/>
                        </a:cubicBezTo>
                        <a:cubicBezTo>
                          <a:pt x="7782" y="11703"/>
                          <a:pt x="14256" y="7447"/>
                          <a:pt x="20639" y="3222"/>
                        </a:cubicBezTo>
                        <a:cubicBezTo>
                          <a:pt x="22129" y="2310"/>
                          <a:pt x="23527" y="1216"/>
                          <a:pt x="2480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5" name="Google Shape;5005;p14"/>
              <p:cNvGrpSpPr/>
              <p:nvPr/>
            </p:nvGrpSpPr>
            <p:grpSpPr>
              <a:xfrm rot="-7145290" flipH="1">
                <a:off x="8531468" y="262924"/>
                <a:ext cx="1699093" cy="2144961"/>
                <a:chOff x="146217" y="2712579"/>
                <a:chExt cx="1552966" cy="1960401"/>
              </a:xfrm>
            </p:grpSpPr>
            <p:grpSp>
              <p:nvGrpSpPr>
                <p:cNvPr id="5006" name="Google Shape;5006;p14"/>
                <p:cNvGrpSpPr/>
                <p:nvPr/>
              </p:nvGrpSpPr>
              <p:grpSpPr>
                <a:xfrm>
                  <a:off x="146217" y="2712579"/>
                  <a:ext cx="1134008" cy="607901"/>
                  <a:chOff x="5206900" y="826150"/>
                  <a:chExt cx="599275" cy="321250"/>
                </a:xfrm>
              </p:grpSpPr>
              <p:sp>
                <p:nvSpPr>
                  <p:cNvPr id="5007" name="Google Shape;5007;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14"/>
                <p:cNvGrpSpPr/>
                <p:nvPr/>
              </p:nvGrpSpPr>
              <p:grpSpPr>
                <a:xfrm rot="-9256633">
                  <a:off x="489429" y="3110262"/>
                  <a:ext cx="1134020" cy="607908"/>
                  <a:chOff x="5206900" y="826150"/>
                  <a:chExt cx="599275" cy="321250"/>
                </a:xfrm>
              </p:grpSpPr>
              <p:sp>
                <p:nvSpPr>
                  <p:cNvPr id="5022" name="Google Shape;5022;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14"/>
                <p:cNvGrpSpPr/>
                <p:nvPr/>
              </p:nvGrpSpPr>
              <p:grpSpPr>
                <a:xfrm rot="7120513" flipH="1">
                  <a:off x="538618" y="3725726"/>
                  <a:ext cx="1133997" cy="607895"/>
                  <a:chOff x="5206900" y="826150"/>
                  <a:chExt cx="599275" cy="321250"/>
                </a:xfrm>
              </p:grpSpPr>
              <p:sp>
                <p:nvSpPr>
                  <p:cNvPr id="5037" name="Google Shape;5037;p1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051" name="Google Shape;5051;p14"/>
          <p:cNvSpPr txBox="1">
            <a:spLocks noGrp="1"/>
          </p:cNvSpPr>
          <p:nvPr>
            <p:ph type="subTitle" idx="1"/>
          </p:nvPr>
        </p:nvSpPr>
        <p:spPr>
          <a:xfrm>
            <a:off x="1045725" y="322416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052" name="Google Shape;5052;p14"/>
          <p:cNvSpPr txBox="1">
            <a:spLocks noGrp="1"/>
          </p:cNvSpPr>
          <p:nvPr>
            <p:ph type="subTitle" idx="2"/>
          </p:nvPr>
        </p:nvSpPr>
        <p:spPr>
          <a:xfrm>
            <a:off x="3710581" y="322416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053" name="Google Shape;5053;p14"/>
          <p:cNvSpPr txBox="1">
            <a:spLocks noGrp="1"/>
          </p:cNvSpPr>
          <p:nvPr>
            <p:ph type="subTitle" idx="3"/>
          </p:nvPr>
        </p:nvSpPr>
        <p:spPr>
          <a:xfrm>
            <a:off x="6366556" y="3224161"/>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054" name="Google Shape;5054;p14"/>
          <p:cNvSpPr txBox="1">
            <a:spLocks noGrp="1"/>
          </p:cNvSpPr>
          <p:nvPr>
            <p:ph type="title" hasCustomPrompt="1"/>
          </p:nvPr>
        </p:nvSpPr>
        <p:spPr>
          <a:xfrm>
            <a:off x="1018022" y="2834475"/>
            <a:ext cx="4059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055" name="Google Shape;5055;p14"/>
          <p:cNvSpPr txBox="1">
            <a:spLocks noGrp="1"/>
          </p:cNvSpPr>
          <p:nvPr>
            <p:ph type="title" idx="4" hasCustomPrompt="1"/>
          </p:nvPr>
        </p:nvSpPr>
        <p:spPr>
          <a:xfrm>
            <a:off x="3694239" y="2834475"/>
            <a:ext cx="4059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056" name="Google Shape;5056;p14"/>
          <p:cNvSpPr txBox="1">
            <a:spLocks noGrp="1"/>
          </p:cNvSpPr>
          <p:nvPr>
            <p:ph type="title" idx="5" hasCustomPrompt="1"/>
          </p:nvPr>
        </p:nvSpPr>
        <p:spPr>
          <a:xfrm>
            <a:off x="6347801" y="2832700"/>
            <a:ext cx="405900" cy="30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057" name="Google Shape;5057;p14"/>
          <p:cNvSpPr txBox="1">
            <a:spLocks noGrp="1"/>
          </p:cNvSpPr>
          <p:nvPr>
            <p:ph type="title" idx="6"/>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one column 2">
  <p:cSld name="CUSTOM_1_1">
    <p:spTree>
      <p:nvGrpSpPr>
        <p:cNvPr id="1" name="Shape 5058"/>
        <p:cNvGrpSpPr/>
        <p:nvPr/>
      </p:nvGrpSpPr>
      <p:grpSpPr>
        <a:xfrm>
          <a:off x="0" y="0"/>
          <a:ext cx="0" cy="0"/>
          <a:chOff x="0" y="0"/>
          <a:chExt cx="0" cy="0"/>
        </a:xfrm>
      </p:grpSpPr>
      <p:grpSp>
        <p:nvGrpSpPr>
          <p:cNvPr id="5059" name="Google Shape;5059;p15"/>
          <p:cNvGrpSpPr/>
          <p:nvPr/>
        </p:nvGrpSpPr>
        <p:grpSpPr>
          <a:xfrm>
            <a:off x="176625" y="110350"/>
            <a:ext cx="8790774" cy="4922811"/>
            <a:chOff x="131600" y="118425"/>
            <a:chExt cx="8790774" cy="4922811"/>
          </a:xfrm>
        </p:grpSpPr>
        <p:sp>
          <p:nvSpPr>
            <p:cNvPr id="5060" name="Google Shape;5060;p15"/>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1" name="Google Shape;5061;p15"/>
            <p:cNvGrpSpPr/>
            <p:nvPr/>
          </p:nvGrpSpPr>
          <p:grpSpPr>
            <a:xfrm>
              <a:off x="131600" y="1884558"/>
              <a:ext cx="2122449" cy="3112715"/>
              <a:chOff x="131600" y="1884558"/>
              <a:chExt cx="2122449" cy="3112715"/>
            </a:xfrm>
          </p:grpSpPr>
          <p:sp>
            <p:nvSpPr>
              <p:cNvPr id="5062" name="Google Shape;5062;p15"/>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5"/>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5"/>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5"/>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5"/>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5"/>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5"/>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5"/>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5"/>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5"/>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5"/>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5"/>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5"/>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5"/>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5"/>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5"/>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5"/>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5"/>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5"/>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5"/>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5"/>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5"/>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5"/>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5"/>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5"/>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5"/>
            <p:cNvGrpSpPr/>
            <p:nvPr/>
          </p:nvGrpSpPr>
          <p:grpSpPr>
            <a:xfrm flipH="1">
              <a:off x="2342550" y="2567965"/>
              <a:ext cx="3964145" cy="1455821"/>
              <a:chOff x="3233388" y="140740"/>
              <a:chExt cx="3964145" cy="1455821"/>
            </a:xfrm>
          </p:grpSpPr>
          <p:sp>
            <p:nvSpPr>
              <p:cNvPr id="5088" name="Google Shape;5088;p1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5"/>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4" name="Google Shape;5114;p15"/>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5"/>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5"/>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5"/>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5"/>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5"/>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5"/>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5"/>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5"/>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5"/>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5"/>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5"/>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5"/>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5"/>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5"/>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5"/>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5"/>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5"/>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5"/>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5"/>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5"/>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5"/>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5"/>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5"/>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5"/>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5"/>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5"/>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5"/>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5"/>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5"/>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5"/>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5"/>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5"/>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5"/>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5"/>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5"/>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5"/>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5"/>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5"/>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5"/>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5"/>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5"/>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5"/>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5"/>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5"/>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5"/>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5"/>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5"/>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5"/>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5"/>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5"/>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5"/>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5"/>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5"/>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5"/>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5"/>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5"/>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5"/>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5"/>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5"/>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5"/>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5"/>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5"/>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5"/>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5"/>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5"/>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5"/>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5"/>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5"/>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5"/>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5"/>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5"/>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5"/>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5"/>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5"/>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5"/>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5"/>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5"/>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5"/>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5"/>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5"/>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5"/>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5"/>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5"/>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5"/>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5"/>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5"/>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5"/>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5"/>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5"/>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5"/>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5"/>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5"/>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5"/>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5"/>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5"/>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5"/>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5"/>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5"/>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5"/>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15"/>
            <p:cNvGrpSpPr/>
            <p:nvPr/>
          </p:nvGrpSpPr>
          <p:grpSpPr>
            <a:xfrm rot="5400000">
              <a:off x="6199788" y="1372590"/>
              <a:ext cx="3964145" cy="1455821"/>
              <a:chOff x="3233388" y="140740"/>
              <a:chExt cx="3964145" cy="1455821"/>
            </a:xfrm>
          </p:grpSpPr>
          <p:sp>
            <p:nvSpPr>
              <p:cNvPr id="5215" name="Google Shape;5215;p1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15"/>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5"/>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5"/>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5"/>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5"/>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6" name="Google Shape;5246;p15"/>
            <p:cNvGrpSpPr/>
            <p:nvPr/>
          </p:nvGrpSpPr>
          <p:grpSpPr>
            <a:xfrm>
              <a:off x="234224" y="118425"/>
              <a:ext cx="3532446" cy="1609151"/>
              <a:chOff x="140599" y="118425"/>
              <a:chExt cx="3532446" cy="1609151"/>
            </a:xfrm>
          </p:grpSpPr>
          <p:sp>
            <p:nvSpPr>
              <p:cNvPr id="5247" name="Google Shape;5247;p15"/>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5"/>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5"/>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5"/>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5"/>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5"/>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5"/>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5"/>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5"/>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5"/>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5"/>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5"/>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5"/>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5"/>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5"/>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5"/>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5"/>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5"/>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5"/>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5"/>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5"/>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5"/>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5"/>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5"/>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5"/>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5"/>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3" name="Google Shape;5273;p15"/>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4" name="Google Shape;5274;p15"/>
            <p:cNvGrpSpPr/>
            <p:nvPr/>
          </p:nvGrpSpPr>
          <p:grpSpPr>
            <a:xfrm>
              <a:off x="3327013" y="140740"/>
              <a:ext cx="3964145" cy="1455821"/>
              <a:chOff x="3233388" y="140740"/>
              <a:chExt cx="3964145" cy="1455821"/>
            </a:xfrm>
          </p:grpSpPr>
          <p:sp>
            <p:nvSpPr>
              <p:cNvPr id="5275" name="Google Shape;5275;p1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1" name="Google Shape;5301;p15"/>
          <p:cNvGrpSpPr/>
          <p:nvPr/>
        </p:nvGrpSpPr>
        <p:grpSpPr>
          <a:xfrm>
            <a:off x="713221" y="1350429"/>
            <a:ext cx="9109520" cy="4080466"/>
            <a:chOff x="713221" y="1350429"/>
            <a:chExt cx="9109520" cy="4080466"/>
          </a:xfrm>
        </p:grpSpPr>
        <p:grpSp>
          <p:nvGrpSpPr>
            <p:cNvPr id="5302" name="Google Shape;5302;p15"/>
            <p:cNvGrpSpPr/>
            <p:nvPr/>
          </p:nvGrpSpPr>
          <p:grpSpPr>
            <a:xfrm rot="483337">
              <a:off x="7665624" y="2847138"/>
              <a:ext cx="1994870" cy="2456099"/>
              <a:chOff x="713221" y="1350429"/>
              <a:chExt cx="2132339" cy="2725083"/>
            </a:xfrm>
          </p:grpSpPr>
          <p:grpSp>
            <p:nvGrpSpPr>
              <p:cNvPr id="5303" name="Google Shape;5303;p15"/>
              <p:cNvGrpSpPr/>
              <p:nvPr/>
            </p:nvGrpSpPr>
            <p:grpSpPr>
              <a:xfrm rot="10799686">
                <a:off x="713221" y="1930364"/>
                <a:ext cx="1699100" cy="2145071"/>
                <a:chOff x="146217" y="2712579"/>
                <a:chExt cx="1552966" cy="1960401"/>
              </a:xfrm>
            </p:grpSpPr>
            <p:grpSp>
              <p:nvGrpSpPr>
                <p:cNvPr id="5304" name="Google Shape;5304;p15"/>
                <p:cNvGrpSpPr/>
                <p:nvPr/>
              </p:nvGrpSpPr>
              <p:grpSpPr>
                <a:xfrm>
                  <a:off x="146217" y="2712579"/>
                  <a:ext cx="1134008" cy="607901"/>
                  <a:chOff x="5206900" y="826150"/>
                  <a:chExt cx="599275" cy="321250"/>
                </a:xfrm>
              </p:grpSpPr>
              <p:sp>
                <p:nvSpPr>
                  <p:cNvPr id="5305" name="Google Shape;5305;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15"/>
                <p:cNvGrpSpPr/>
                <p:nvPr/>
              </p:nvGrpSpPr>
              <p:grpSpPr>
                <a:xfrm rot="-9256633">
                  <a:off x="489429" y="3110262"/>
                  <a:ext cx="1134020" cy="607908"/>
                  <a:chOff x="5206900" y="826150"/>
                  <a:chExt cx="599275" cy="321250"/>
                </a:xfrm>
              </p:grpSpPr>
              <p:sp>
                <p:nvSpPr>
                  <p:cNvPr id="5320" name="Google Shape;5320;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5"/>
                <p:cNvGrpSpPr/>
                <p:nvPr/>
              </p:nvGrpSpPr>
              <p:grpSpPr>
                <a:xfrm rot="7120513" flipH="1">
                  <a:off x="538618" y="3725726"/>
                  <a:ext cx="1133997" cy="607895"/>
                  <a:chOff x="5206900" y="826150"/>
                  <a:chExt cx="599275" cy="321250"/>
                </a:xfrm>
              </p:grpSpPr>
              <p:sp>
                <p:nvSpPr>
                  <p:cNvPr id="5335" name="Google Shape;5335;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9" name="Google Shape;5349;p15"/>
              <p:cNvGrpSpPr/>
              <p:nvPr/>
            </p:nvGrpSpPr>
            <p:grpSpPr>
              <a:xfrm flipH="1">
                <a:off x="1146460" y="1350429"/>
                <a:ext cx="1699100" cy="2145071"/>
                <a:chOff x="146217" y="2712579"/>
                <a:chExt cx="1552966" cy="1960401"/>
              </a:xfrm>
            </p:grpSpPr>
            <p:grpSp>
              <p:nvGrpSpPr>
                <p:cNvPr id="5350" name="Google Shape;5350;p15"/>
                <p:cNvGrpSpPr/>
                <p:nvPr/>
              </p:nvGrpSpPr>
              <p:grpSpPr>
                <a:xfrm>
                  <a:off x="146217" y="2712579"/>
                  <a:ext cx="1134008" cy="607901"/>
                  <a:chOff x="5206900" y="826150"/>
                  <a:chExt cx="599275" cy="321250"/>
                </a:xfrm>
              </p:grpSpPr>
              <p:sp>
                <p:nvSpPr>
                  <p:cNvPr id="5351" name="Google Shape;5351;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5"/>
                <p:cNvGrpSpPr/>
                <p:nvPr/>
              </p:nvGrpSpPr>
              <p:grpSpPr>
                <a:xfrm rot="-9256633">
                  <a:off x="489429" y="3110262"/>
                  <a:ext cx="1134020" cy="607908"/>
                  <a:chOff x="5206900" y="826150"/>
                  <a:chExt cx="599275" cy="321250"/>
                </a:xfrm>
              </p:grpSpPr>
              <p:sp>
                <p:nvSpPr>
                  <p:cNvPr id="5366" name="Google Shape;5366;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15"/>
                <p:cNvGrpSpPr/>
                <p:nvPr/>
              </p:nvGrpSpPr>
              <p:grpSpPr>
                <a:xfrm rot="7120513" flipH="1">
                  <a:off x="538618" y="3725726"/>
                  <a:ext cx="1133997" cy="607895"/>
                  <a:chOff x="5206900" y="826150"/>
                  <a:chExt cx="599275" cy="321250"/>
                </a:xfrm>
              </p:grpSpPr>
              <p:sp>
                <p:nvSpPr>
                  <p:cNvPr id="5381" name="Google Shape;5381;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95" name="Google Shape;5395;p15"/>
            <p:cNvGrpSpPr/>
            <p:nvPr/>
          </p:nvGrpSpPr>
          <p:grpSpPr>
            <a:xfrm>
              <a:off x="713221" y="1350429"/>
              <a:ext cx="2132339" cy="2725083"/>
              <a:chOff x="713221" y="1350429"/>
              <a:chExt cx="2132339" cy="2725083"/>
            </a:xfrm>
          </p:grpSpPr>
          <p:grpSp>
            <p:nvGrpSpPr>
              <p:cNvPr id="5396" name="Google Shape;5396;p15"/>
              <p:cNvGrpSpPr/>
              <p:nvPr/>
            </p:nvGrpSpPr>
            <p:grpSpPr>
              <a:xfrm rot="10799686">
                <a:off x="713221" y="1930364"/>
                <a:ext cx="1699100" cy="2145071"/>
                <a:chOff x="146217" y="2712579"/>
                <a:chExt cx="1552966" cy="1960401"/>
              </a:xfrm>
            </p:grpSpPr>
            <p:grpSp>
              <p:nvGrpSpPr>
                <p:cNvPr id="5397" name="Google Shape;5397;p15"/>
                <p:cNvGrpSpPr/>
                <p:nvPr/>
              </p:nvGrpSpPr>
              <p:grpSpPr>
                <a:xfrm>
                  <a:off x="146217" y="2712579"/>
                  <a:ext cx="1134008" cy="607901"/>
                  <a:chOff x="5206900" y="826150"/>
                  <a:chExt cx="599275" cy="321250"/>
                </a:xfrm>
              </p:grpSpPr>
              <p:sp>
                <p:nvSpPr>
                  <p:cNvPr id="5398" name="Google Shape;5398;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15"/>
                <p:cNvGrpSpPr/>
                <p:nvPr/>
              </p:nvGrpSpPr>
              <p:grpSpPr>
                <a:xfrm rot="-9256633">
                  <a:off x="489429" y="3110262"/>
                  <a:ext cx="1134020" cy="607908"/>
                  <a:chOff x="5206900" y="826150"/>
                  <a:chExt cx="599275" cy="321250"/>
                </a:xfrm>
              </p:grpSpPr>
              <p:sp>
                <p:nvSpPr>
                  <p:cNvPr id="5413" name="Google Shape;5413;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15"/>
                <p:cNvGrpSpPr/>
                <p:nvPr/>
              </p:nvGrpSpPr>
              <p:grpSpPr>
                <a:xfrm rot="7120513" flipH="1">
                  <a:off x="538618" y="3725726"/>
                  <a:ext cx="1133997" cy="607895"/>
                  <a:chOff x="5206900" y="826150"/>
                  <a:chExt cx="599275" cy="321250"/>
                </a:xfrm>
              </p:grpSpPr>
              <p:sp>
                <p:nvSpPr>
                  <p:cNvPr id="5428" name="Google Shape;5428;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2" name="Google Shape;5442;p15"/>
              <p:cNvGrpSpPr/>
              <p:nvPr/>
            </p:nvGrpSpPr>
            <p:grpSpPr>
              <a:xfrm flipH="1">
                <a:off x="1146460" y="1350429"/>
                <a:ext cx="1699100" cy="2145071"/>
                <a:chOff x="146217" y="2712579"/>
                <a:chExt cx="1552966" cy="1960401"/>
              </a:xfrm>
            </p:grpSpPr>
            <p:grpSp>
              <p:nvGrpSpPr>
                <p:cNvPr id="5443" name="Google Shape;5443;p15"/>
                <p:cNvGrpSpPr/>
                <p:nvPr/>
              </p:nvGrpSpPr>
              <p:grpSpPr>
                <a:xfrm>
                  <a:off x="146217" y="2712579"/>
                  <a:ext cx="1134008" cy="607901"/>
                  <a:chOff x="5206900" y="826150"/>
                  <a:chExt cx="599275" cy="321250"/>
                </a:xfrm>
              </p:grpSpPr>
              <p:sp>
                <p:nvSpPr>
                  <p:cNvPr id="5444" name="Google Shape;5444;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15"/>
                <p:cNvGrpSpPr/>
                <p:nvPr/>
              </p:nvGrpSpPr>
              <p:grpSpPr>
                <a:xfrm rot="-9256633">
                  <a:off x="489429" y="3110262"/>
                  <a:ext cx="1134020" cy="607908"/>
                  <a:chOff x="5206900" y="826150"/>
                  <a:chExt cx="599275" cy="321250"/>
                </a:xfrm>
              </p:grpSpPr>
              <p:sp>
                <p:nvSpPr>
                  <p:cNvPr id="5459" name="Google Shape;5459;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15"/>
                <p:cNvGrpSpPr/>
                <p:nvPr/>
              </p:nvGrpSpPr>
              <p:grpSpPr>
                <a:xfrm rot="7120513" flipH="1">
                  <a:off x="538618" y="3725726"/>
                  <a:ext cx="1133997" cy="607895"/>
                  <a:chOff x="5206900" y="826150"/>
                  <a:chExt cx="599275" cy="321250"/>
                </a:xfrm>
              </p:grpSpPr>
              <p:sp>
                <p:nvSpPr>
                  <p:cNvPr id="5474" name="Google Shape;5474;p1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488" name="Google Shape;5488;p1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89" name="Google Shape;5489;p15"/>
          <p:cNvSpPr txBox="1">
            <a:spLocks noGrp="1"/>
          </p:cNvSpPr>
          <p:nvPr>
            <p:ph type="body" idx="1"/>
          </p:nvPr>
        </p:nvSpPr>
        <p:spPr>
          <a:xfrm>
            <a:off x="4862275" y="2402625"/>
            <a:ext cx="2775000" cy="882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1_1_1">
    <p:spTree>
      <p:nvGrpSpPr>
        <p:cNvPr id="1" name="Shape 5490"/>
        <p:cNvGrpSpPr/>
        <p:nvPr/>
      </p:nvGrpSpPr>
      <p:grpSpPr>
        <a:xfrm>
          <a:off x="0" y="0"/>
          <a:ext cx="0" cy="0"/>
          <a:chOff x="0" y="0"/>
          <a:chExt cx="0" cy="0"/>
        </a:xfrm>
      </p:grpSpPr>
      <p:grpSp>
        <p:nvGrpSpPr>
          <p:cNvPr id="5491" name="Google Shape;5491;p16"/>
          <p:cNvGrpSpPr/>
          <p:nvPr/>
        </p:nvGrpSpPr>
        <p:grpSpPr>
          <a:xfrm>
            <a:off x="176625" y="110350"/>
            <a:ext cx="8790774" cy="4922811"/>
            <a:chOff x="131600" y="118425"/>
            <a:chExt cx="8790774" cy="4922811"/>
          </a:xfrm>
        </p:grpSpPr>
        <p:sp>
          <p:nvSpPr>
            <p:cNvPr id="5492" name="Google Shape;5492;p16"/>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3" name="Google Shape;5493;p16"/>
            <p:cNvGrpSpPr/>
            <p:nvPr/>
          </p:nvGrpSpPr>
          <p:grpSpPr>
            <a:xfrm>
              <a:off x="131600" y="1884558"/>
              <a:ext cx="2122449" cy="3112715"/>
              <a:chOff x="131600" y="1884558"/>
              <a:chExt cx="2122449" cy="3112715"/>
            </a:xfrm>
          </p:grpSpPr>
          <p:sp>
            <p:nvSpPr>
              <p:cNvPr id="5494" name="Google Shape;5494;p16"/>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6"/>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6"/>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6"/>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6"/>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6"/>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6"/>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6"/>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6"/>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6"/>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6"/>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6"/>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6"/>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6"/>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6"/>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6"/>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6"/>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6"/>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6"/>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6"/>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6"/>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6"/>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6"/>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6"/>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6"/>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9" name="Google Shape;5519;p16"/>
            <p:cNvGrpSpPr/>
            <p:nvPr/>
          </p:nvGrpSpPr>
          <p:grpSpPr>
            <a:xfrm flipH="1">
              <a:off x="2342550" y="2567965"/>
              <a:ext cx="3964145" cy="1455821"/>
              <a:chOff x="3233388" y="140740"/>
              <a:chExt cx="3964145" cy="1455821"/>
            </a:xfrm>
          </p:grpSpPr>
          <p:sp>
            <p:nvSpPr>
              <p:cNvPr id="5520" name="Google Shape;5520;p1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6"/>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6" name="Google Shape;5546;p16"/>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6"/>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6"/>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6"/>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6"/>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6"/>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6"/>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6"/>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6"/>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6"/>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6"/>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6"/>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6"/>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6"/>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6"/>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6"/>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6"/>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6"/>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6"/>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6"/>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6"/>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6"/>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6"/>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6"/>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6"/>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6"/>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6"/>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6"/>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6"/>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6"/>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6"/>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6"/>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6"/>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6"/>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6"/>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6"/>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6"/>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6"/>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6"/>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6"/>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6"/>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6"/>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6"/>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6"/>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6"/>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6"/>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6"/>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6"/>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6"/>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6"/>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6"/>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6"/>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6"/>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6"/>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6"/>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6"/>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6"/>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6"/>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6"/>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6"/>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6"/>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6"/>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6"/>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6"/>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6"/>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6"/>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6"/>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6"/>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6"/>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6"/>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6"/>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6"/>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6"/>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6"/>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6"/>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6"/>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6"/>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6"/>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6"/>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6"/>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6"/>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6"/>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6"/>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6"/>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6"/>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6"/>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6"/>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6"/>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6"/>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6"/>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6"/>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6"/>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6"/>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6"/>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6"/>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6"/>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6"/>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6"/>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6"/>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6"/>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6" name="Google Shape;5646;p16"/>
            <p:cNvGrpSpPr/>
            <p:nvPr/>
          </p:nvGrpSpPr>
          <p:grpSpPr>
            <a:xfrm rot="5400000">
              <a:off x="6199788" y="1372590"/>
              <a:ext cx="3964145" cy="1455821"/>
              <a:chOff x="3233388" y="140740"/>
              <a:chExt cx="3964145" cy="1455821"/>
            </a:xfrm>
          </p:grpSpPr>
          <p:sp>
            <p:nvSpPr>
              <p:cNvPr id="5647" name="Google Shape;5647;p1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3" name="Google Shape;5673;p16"/>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6"/>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6"/>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6"/>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6"/>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8" name="Google Shape;5678;p16"/>
            <p:cNvGrpSpPr/>
            <p:nvPr/>
          </p:nvGrpSpPr>
          <p:grpSpPr>
            <a:xfrm>
              <a:off x="234224" y="118425"/>
              <a:ext cx="3532446" cy="1609151"/>
              <a:chOff x="140599" y="118425"/>
              <a:chExt cx="3532446" cy="1609151"/>
            </a:xfrm>
          </p:grpSpPr>
          <p:sp>
            <p:nvSpPr>
              <p:cNvPr id="5679" name="Google Shape;5679;p16"/>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6"/>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6"/>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6"/>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6"/>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6"/>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6"/>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6"/>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6"/>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6"/>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6"/>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6"/>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6"/>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6"/>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6"/>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6"/>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6"/>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6"/>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6"/>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6"/>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6"/>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6"/>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6"/>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6"/>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6"/>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6"/>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5" name="Google Shape;5705;p16"/>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6" name="Google Shape;5706;p16"/>
            <p:cNvGrpSpPr/>
            <p:nvPr/>
          </p:nvGrpSpPr>
          <p:grpSpPr>
            <a:xfrm>
              <a:off x="3327013" y="140740"/>
              <a:ext cx="3964145" cy="1455821"/>
              <a:chOff x="3233388" y="140740"/>
              <a:chExt cx="3964145" cy="1455821"/>
            </a:xfrm>
          </p:grpSpPr>
          <p:sp>
            <p:nvSpPr>
              <p:cNvPr id="5707" name="Google Shape;5707;p1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3" name="Google Shape;5733;p16"/>
          <p:cNvGrpSpPr/>
          <p:nvPr/>
        </p:nvGrpSpPr>
        <p:grpSpPr>
          <a:xfrm>
            <a:off x="-83090" y="-785836"/>
            <a:ext cx="9269390" cy="2817611"/>
            <a:chOff x="-83090" y="-785836"/>
            <a:chExt cx="9269390" cy="2817611"/>
          </a:xfrm>
        </p:grpSpPr>
        <p:grpSp>
          <p:nvGrpSpPr>
            <p:cNvPr id="5734" name="Google Shape;5734;p16"/>
            <p:cNvGrpSpPr/>
            <p:nvPr/>
          </p:nvGrpSpPr>
          <p:grpSpPr>
            <a:xfrm>
              <a:off x="7675247" y="-50150"/>
              <a:ext cx="1511053" cy="1603986"/>
              <a:chOff x="7805848" y="0"/>
              <a:chExt cx="1338162" cy="1420462"/>
            </a:xfrm>
          </p:grpSpPr>
          <p:grpSp>
            <p:nvGrpSpPr>
              <p:cNvPr id="5735" name="Google Shape;5735;p16"/>
              <p:cNvGrpSpPr/>
              <p:nvPr/>
            </p:nvGrpSpPr>
            <p:grpSpPr>
              <a:xfrm>
                <a:off x="8368560" y="0"/>
                <a:ext cx="775450" cy="710225"/>
                <a:chOff x="2092310" y="847750"/>
                <a:chExt cx="775450" cy="710225"/>
              </a:xfrm>
            </p:grpSpPr>
            <p:sp>
              <p:nvSpPr>
                <p:cNvPr id="5736" name="Google Shape;5736;p1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16"/>
              <p:cNvGrpSpPr/>
              <p:nvPr/>
            </p:nvGrpSpPr>
            <p:grpSpPr>
              <a:xfrm rot="-5400000">
                <a:off x="7773235" y="184387"/>
                <a:ext cx="775450" cy="710225"/>
                <a:chOff x="2092310" y="847750"/>
                <a:chExt cx="775450" cy="710225"/>
              </a:xfrm>
            </p:grpSpPr>
            <p:sp>
              <p:nvSpPr>
                <p:cNvPr id="5752" name="Google Shape;5752;p1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16"/>
              <p:cNvGrpSpPr/>
              <p:nvPr/>
            </p:nvGrpSpPr>
            <p:grpSpPr>
              <a:xfrm rot="10800000" flipH="1">
                <a:off x="8257960" y="710237"/>
                <a:ext cx="775450" cy="710225"/>
                <a:chOff x="2092310" y="847750"/>
                <a:chExt cx="775450" cy="710225"/>
              </a:xfrm>
            </p:grpSpPr>
            <p:sp>
              <p:nvSpPr>
                <p:cNvPr id="5768" name="Google Shape;5768;p1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3" name="Google Shape;5783;p16"/>
            <p:cNvGrpSpPr/>
            <p:nvPr/>
          </p:nvGrpSpPr>
          <p:grpSpPr>
            <a:xfrm>
              <a:off x="-83090" y="-785836"/>
              <a:ext cx="3834326" cy="2817611"/>
              <a:chOff x="-83090" y="-785836"/>
              <a:chExt cx="3834326" cy="2817611"/>
            </a:xfrm>
          </p:grpSpPr>
          <p:grpSp>
            <p:nvGrpSpPr>
              <p:cNvPr id="5784" name="Google Shape;5784;p16"/>
              <p:cNvGrpSpPr/>
              <p:nvPr/>
            </p:nvGrpSpPr>
            <p:grpSpPr>
              <a:xfrm>
                <a:off x="-83090" y="-113296"/>
                <a:ext cx="1742375" cy="2145071"/>
                <a:chOff x="10" y="4"/>
                <a:chExt cx="1742375" cy="2145071"/>
              </a:xfrm>
            </p:grpSpPr>
            <p:grpSp>
              <p:nvGrpSpPr>
                <p:cNvPr id="5785" name="Google Shape;5785;p16"/>
                <p:cNvGrpSpPr/>
                <p:nvPr/>
              </p:nvGrpSpPr>
              <p:grpSpPr>
                <a:xfrm flipH="1">
                  <a:off x="10" y="4"/>
                  <a:ext cx="1699100" cy="2145071"/>
                  <a:chOff x="146217" y="2712579"/>
                  <a:chExt cx="1552966" cy="1960401"/>
                </a:xfrm>
              </p:grpSpPr>
              <p:grpSp>
                <p:nvGrpSpPr>
                  <p:cNvPr id="5786" name="Google Shape;5786;p16"/>
                  <p:cNvGrpSpPr/>
                  <p:nvPr/>
                </p:nvGrpSpPr>
                <p:grpSpPr>
                  <a:xfrm>
                    <a:off x="146217" y="2712579"/>
                    <a:ext cx="1134008" cy="607901"/>
                    <a:chOff x="5206900" y="826150"/>
                    <a:chExt cx="599275" cy="321250"/>
                  </a:xfrm>
                </p:grpSpPr>
                <p:sp>
                  <p:nvSpPr>
                    <p:cNvPr id="5787" name="Google Shape;5787;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16"/>
                  <p:cNvGrpSpPr/>
                  <p:nvPr/>
                </p:nvGrpSpPr>
                <p:grpSpPr>
                  <a:xfrm rot="-9256633">
                    <a:off x="489429" y="3110262"/>
                    <a:ext cx="1134020" cy="607908"/>
                    <a:chOff x="5206900" y="826150"/>
                    <a:chExt cx="599275" cy="321250"/>
                  </a:xfrm>
                </p:grpSpPr>
                <p:sp>
                  <p:nvSpPr>
                    <p:cNvPr id="5802" name="Google Shape;5802;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16"/>
                  <p:cNvGrpSpPr/>
                  <p:nvPr/>
                </p:nvGrpSpPr>
                <p:grpSpPr>
                  <a:xfrm rot="7120513" flipH="1">
                    <a:off x="538618" y="3725726"/>
                    <a:ext cx="1133997" cy="607895"/>
                    <a:chOff x="5206900" y="826150"/>
                    <a:chExt cx="599275" cy="321250"/>
                  </a:xfrm>
                </p:grpSpPr>
                <p:sp>
                  <p:nvSpPr>
                    <p:cNvPr id="5817" name="Google Shape;5817;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1" name="Google Shape;5831;p16"/>
                <p:cNvGrpSpPr/>
                <p:nvPr/>
              </p:nvGrpSpPr>
              <p:grpSpPr>
                <a:xfrm>
                  <a:off x="966935" y="615475"/>
                  <a:ext cx="775450" cy="710225"/>
                  <a:chOff x="2092310" y="847750"/>
                  <a:chExt cx="775450" cy="710225"/>
                </a:xfrm>
              </p:grpSpPr>
              <p:sp>
                <p:nvSpPr>
                  <p:cNvPr id="5832" name="Google Shape;5832;p1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7" name="Google Shape;5847;p16"/>
                <p:cNvSpPr/>
                <p:nvPr/>
              </p:nvSpPr>
              <p:spPr>
                <a:xfrm>
                  <a:off x="490925" y="539501"/>
                  <a:ext cx="814929" cy="434499"/>
                </a:xfrm>
                <a:custGeom>
                  <a:avLst/>
                  <a:gdLst/>
                  <a:ahLst/>
                  <a:cxnLst/>
                  <a:rect l="l" t="t" r="r" b="b"/>
                  <a:pathLst>
                    <a:path w="23771" h="12675" extrusionOk="0">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16"/>
              <p:cNvGrpSpPr/>
              <p:nvPr/>
            </p:nvGrpSpPr>
            <p:grpSpPr>
              <a:xfrm rot="-3915993">
                <a:off x="1572031" y="-637886"/>
                <a:ext cx="1699217" cy="2145104"/>
                <a:chOff x="146217" y="2712579"/>
                <a:chExt cx="1552966" cy="1960401"/>
              </a:xfrm>
            </p:grpSpPr>
            <p:grpSp>
              <p:nvGrpSpPr>
                <p:cNvPr id="5849" name="Google Shape;5849;p16"/>
                <p:cNvGrpSpPr/>
                <p:nvPr/>
              </p:nvGrpSpPr>
              <p:grpSpPr>
                <a:xfrm>
                  <a:off x="146217" y="2712579"/>
                  <a:ext cx="1134008" cy="607901"/>
                  <a:chOff x="5206900" y="826150"/>
                  <a:chExt cx="599275" cy="321250"/>
                </a:xfrm>
              </p:grpSpPr>
              <p:sp>
                <p:nvSpPr>
                  <p:cNvPr id="5850" name="Google Shape;5850;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16"/>
                <p:cNvGrpSpPr/>
                <p:nvPr/>
              </p:nvGrpSpPr>
              <p:grpSpPr>
                <a:xfrm rot="-9256633">
                  <a:off x="489429" y="3110262"/>
                  <a:ext cx="1134020" cy="607908"/>
                  <a:chOff x="5206900" y="826150"/>
                  <a:chExt cx="599275" cy="321250"/>
                </a:xfrm>
              </p:grpSpPr>
              <p:sp>
                <p:nvSpPr>
                  <p:cNvPr id="5865" name="Google Shape;5865;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16"/>
                <p:cNvGrpSpPr/>
                <p:nvPr/>
              </p:nvGrpSpPr>
              <p:grpSpPr>
                <a:xfrm rot="7120513" flipH="1">
                  <a:off x="538618" y="3725726"/>
                  <a:ext cx="1133997" cy="607895"/>
                  <a:chOff x="5206900" y="826150"/>
                  <a:chExt cx="599275" cy="321250"/>
                </a:xfrm>
              </p:grpSpPr>
              <p:sp>
                <p:nvSpPr>
                  <p:cNvPr id="5880" name="Google Shape;5880;p16"/>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6"/>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6"/>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6"/>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6"/>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6"/>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6"/>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6"/>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6"/>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6"/>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6"/>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6"/>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6"/>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6"/>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94" name="Google Shape;5894;p1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1_1_1_1">
    <p:spTree>
      <p:nvGrpSpPr>
        <p:cNvPr id="1" name="Shape 5895"/>
        <p:cNvGrpSpPr/>
        <p:nvPr/>
      </p:nvGrpSpPr>
      <p:grpSpPr>
        <a:xfrm>
          <a:off x="0" y="0"/>
          <a:ext cx="0" cy="0"/>
          <a:chOff x="0" y="0"/>
          <a:chExt cx="0" cy="0"/>
        </a:xfrm>
      </p:grpSpPr>
      <p:grpSp>
        <p:nvGrpSpPr>
          <p:cNvPr id="5896" name="Google Shape;5896;p17"/>
          <p:cNvGrpSpPr/>
          <p:nvPr/>
        </p:nvGrpSpPr>
        <p:grpSpPr>
          <a:xfrm>
            <a:off x="176625" y="110350"/>
            <a:ext cx="8790774" cy="4922811"/>
            <a:chOff x="131600" y="118425"/>
            <a:chExt cx="8790774" cy="4922811"/>
          </a:xfrm>
        </p:grpSpPr>
        <p:sp>
          <p:nvSpPr>
            <p:cNvPr id="5897" name="Google Shape;5897;p17"/>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8" name="Google Shape;5898;p17"/>
            <p:cNvGrpSpPr/>
            <p:nvPr/>
          </p:nvGrpSpPr>
          <p:grpSpPr>
            <a:xfrm>
              <a:off x="131600" y="1884558"/>
              <a:ext cx="2122449" cy="3112715"/>
              <a:chOff x="131600" y="1884558"/>
              <a:chExt cx="2122449" cy="3112715"/>
            </a:xfrm>
          </p:grpSpPr>
          <p:sp>
            <p:nvSpPr>
              <p:cNvPr id="5899" name="Google Shape;5899;p17"/>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7"/>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7"/>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7"/>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7"/>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7"/>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7"/>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7"/>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7"/>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7"/>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7"/>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7"/>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7"/>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7"/>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7"/>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7"/>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7"/>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7"/>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7"/>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7"/>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7"/>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7"/>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7"/>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7"/>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7"/>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17"/>
            <p:cNvGrpSpPr/>
            <p:nvPr/>
          </p:nvGrpSpPr>
          <p:grpSpPr>
            <a:xfrm flipH="1">
              <a:off x="2342550" y="2567965"/>
              <a:ext cx="3964145" cy="1455821"/>
              <a:chOff x="3233388" y="140740"/>
              <a:chExt cx="3964145" cy="1455821"/>
            </a:xfrm>
          </p:grpSpPr>
          <p:sp>
            <p:nvSpPr>
              <p:cNvPr id="5925" name="Google Shape;5925;p1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7"/>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1" name="Google Shape;5951;p17"/>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7"/>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7"/>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7"/>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7"/>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7"/>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7"/>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7"/>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7"/>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7"/>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7"/>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7"/>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7"/>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7"/>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7"/>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7"/>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7"/>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7"/>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7"/>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7"/>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7"/>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7"/>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7"/>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7"/>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7"/>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7"/>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7"/>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7"/>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7"/>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7"/>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7"/>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7"/>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7"/>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7"/>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7"/>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7"/>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7"/>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7"/>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7"/>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7"/>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7"/>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7"/>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7"/>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7"/>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7"/>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7"/>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7"/>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7"/>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7"/>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7"/>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7"/>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7"/>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7"/>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7"/>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7"/>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7"/>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7"/>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7"/>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7"/>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7"/>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7"/>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7"/>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7"/>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7"/>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7"/>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7"/>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7"/>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7"/>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7"/>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7"/>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7"/>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7"/>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7"/>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7"/>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7"/>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7"/>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7"/>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7"/>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7"/>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7"/>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7"/>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7"/>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7"/>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7"/>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7"/>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7"/>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7"/>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7"/>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7"/>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7"/>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7"/>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7"/>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7"/>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7"/>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7"/>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7"/>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7"/>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7"/>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7"/>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7"/>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1" name="Google Shape;6051;p17"/>
            <p:cNvGrpSpPr/>
            <p:nvPr/>
          </p:nvGrpSpPr>
          <p:grpSpPr>
            <a:xfrm rot="5400000">
              <a:off x="6199788" y="1372590"/>
              <a:ext cx="3964145" cy="1455821"/>
              <a:chOff x="3233388" y="140740"/>
              <a:chExt cx="3964145" cy="1455821"/>
            </a:xfrm>
          </p:grpSpPr>
          <p:sp>
            <p:nvSpPr>
              <p:cNvPr id="6052" name="Google Shape;6052;p1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8" name="Google Shape;6078;p17"/>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7"/>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7"/>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7"/>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7"/>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3" name="Google Shape;6083;p17"/>
            <p:cNvGrpSpPr/>
            <p:nvPr/>
          </p:nvGrpSpPr>
          <p:grpSpPr>
            <a:xfrm>
              <a:off x="234224" y="118425"/>
              <a:ext cx="3532446" cy="1609151"/>
              <a:chOff x="140599" y="118425"/>
              <a:chExt cx="3532446" cy="1609151"/>
            </a:xfrm>
          </p:grpSpPr>
          <p:sp>
            <p:nvSpPr>
              <p:cNvPr id="6084" name="Google Shape;6084;p17"/>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7"/>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7"/>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7"/>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7"/>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7"/>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7"/>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7"/>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7"/>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7"/>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7"/>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7"/>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7"/>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7"/>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7"/>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7"/>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7"/>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7"/>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7"/>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7"/>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7"/>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7"/>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7"/>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7"/>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7"/>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7"/>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0" name="Google Shape;6110;p17"/>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17"/>
            <p:cNvGrpSpPr/>
            <p:nvPr/>
          </p:nvGrpSpPr>
          <p:grpSpPr>
            <a:xfrm>
              <a:off x="3327013" y="140740"/>
              <a:ext cx="3964145" cy="1455821"/>
              <a:chOff x="3233388" y="140740"/>
              <a:chExt cx="3964145" cy="1455821"/>
            </a:xfrm>
          </p:grpSpPr>
          <p:sp>
            <p:nvSpPr>
              <p:cNvPr id="6112" name="Google Shape;6112;p1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8" name="Google Shape;6138;p17"/>
          <p:cNvGrpSpPr/>
          <p:nvPr/>
        </p:nvGrpSpPr>
        <p:grpSpPr>
          <a:xfrm>
            <a:off x="-341440" y="-246683"/>
            <a:ext cx="1699100" cy="2145071"/>
            <a:chOff x="-341440" y="-246683"/>
            <a:chExt cx="1699100" cy="2145071"/>
          </a:xfrm>
        </p:grpSpPr>
        <p:grpSp>
          <p:nvGrpSpPr>
            <p:cNvPr id="6139" name="Google Shape;6139;p17"/>
            <p:cNvGrpSpPr/>
            <p:nvPr/>
          </p:nvGrpSpPr>
          <p:grpSpPr>
            <a:xfrm flipH="1">
              <a:off x="-341440" y="-246683"/>
              <a:ext cx="1699100" cy="2145071"/>
              <a:chOff x="146217" y="2712579"/>
              <a:chExt cx="1552966" cy="1960401"/>
            </a:xfrm>
          </p:grpSpPr>
          <p:grpSp>
            <p:nvGrpSpPr>
              <p:cNvPr id="6140" name="Google Shape;6140;p17"/>
              <p:cNvGrpSpPr/>
              <p:nvPr/>
            </p:nvGrpSpPr>
            <p:grpSpPr>
              <a:xfrm>
                <a:off x="146217" y="2712579"/>
                <a:ext cx="1134008" cy="607901"/>
                <a:chOff x="5206900" y="826150"/>
                <a:chExt cx="599275" cy="321250"/>
              </a:xfrm>
            </p:grpSpPr>
            <p:sp>
              <p:nvSpPr>
                <p:cNvPr id="6141" name="Google Shape;6141;p1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5" name="Google Shape;6155;p17"/>
              <p:cNvGrpSpPr/>
              <p:nvPr/>
            </p:nvGrpSpPr>
            <p:grpSpPr>
              <a:xfrm rot="-9256633">
                <a:off x="489429" y="3110262"/>
                <a:ext cx="1134020" cy="607908"/>
                <a:chOff x="5206900" y="826150"/>
                <a:chExt cx="599275" cy="321250"/>
              </a:xfrm>
            </p:grpSpPr>
            <p:sp>
              <p:nvSpPr>
                <p:cNvPr id="6156" name="Google Shape;6156;p1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17"/>
              <p:cNvGrpSpPr/>
              <p:nvPr/>
            </p:nvGrpSpPr>
            <p:grpSpPr>
              <a:xfrm rot="7120513" flipH="1">
                <a:off x="538618" y="3725726"/>
                <a:ext cx="1133997" cy="607895"/>
                <a:chOff x="5206900" y="826150"/>
                <a:chExt cx="599275" cy="321250"/>
              </a:xfrm>
            </p:grpSpPr>
            <p:sp>
              <p:nvSpPr>
                <p:cNvPr id="6171" name="Google Shape;6171;p1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5" name="Google Shape;6185;p17"/>
            <p:cNvGrpSpPr/>
            <p:nvPr/>
          </p:nvGrpSpPr>
          <p:grpSpPr>
            <a:xfrm>
              <a:off x="416339" y="426542"/>
              <a:ext cx="449618" cy="541112"/>
              <a:chOff x="4815275" y="840950"/>
              <a:chExt cx="432450" cy="520450"/>
            </a:xfrm>
          </p:grpSpPr>
          <p:sp>
            <p:nvSpPr>
              <p:cNvPr id="6186" name="Google Shape;6186;p17"/>
              <p:cNvSpPr/>
              <p:nvPr/>
            </p:nvSpPr>
            <p:spPr>
              <a:xfrm>
                <a:off x="4884475" y="840950"/>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7"/>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7"/>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7"/>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7"/>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91" name="Google Shape;6191;p1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92" name="Google Shape;6192;p17"/>
          <p:cNvSpPr txBox="1">
            <a:spLocks noGrp="1"/>
          </p:cNvSpPr>
          <p:nvPr>
            <p:ph type="subTitle" idx="1"/>
          </p:nvPr>
        </p:nvSpPr>
        <p:spPr>
          <a:xfrm>
            <a:off x="866100" y="1731590"/>
            <a:ext cx="1749300" cy="31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193" name="Google Shape;6193;p17"/>
          <p:cNvSpPr txBox="1">
            <a:spLocks noGrp="1"/>
          </p:cNvSpPr>
          <p:nvPr>
            <p:ph type="subTitle" idx="2"/>
          </p:nvPr>
        </p:nvSpPr>
        <p:spPr>
          <a:xfrm>
            <a:off x="865950" y="2108737"/>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194" name="Google Shape;6194;p17"/>
          <p:cNvSpPr txBox="1">
            <a:spLocks noGrp="1"/>
          </p:cNvSpPr>
          <p:nvPr>
            <p:ph type="subTitle" idx="3"/>
          </p:nvPr>
        </p:nvSpPr>
        <p:spPr>
          <a:xfrm>
            <a:off x="865950" y="3579625"/>
            <a:ext cx="1749300" cy="30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195" name="Google Shape;6195;p17"/>
          <p:cNvSpPr txBox="1">
            <a:spLocks noGrp="1"/>
          </p:cNvSpPr>
          <p:nvPr>
            <p:ph type="subTitle" idx="4"/>
          </p:nvPr>
        </p:nvSpPr>
        <p:spPr>
          <a:xfrm>
            <a:off x="865950" y="3956774"/>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196" name="Google Shape;6196;p17"/>
          <p:cNvSpPr txBox="1">
            <a:spLocks noGrp="1"/>
          </p:cNvSpPr>
          <p:nvPr>
            <p:ph type="subTitle" idx="5"/>
          </p:nvPr>
        </p:nvSpPr>
        <p:spPr>
          <a:xfrm>
            <a:off x="3696253" y="1731599"/>
            <a:ext cx="1749300" cy="31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197" name="Google Shape;6197;p17"/>
          <p:cNvSpPr txBox="1">
            <a:spLocks noGrp="1"/>
          </p:cNvSpPr>
          <p:nvPr>
            <p:ph type="subTitle" idx="6"/>
          </p:nvPr>
        </p:nvSpPr>
        <p:spPr>
          <a:xfrm>
            <a:off x="3696250" y="2108737"/>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198" name="Google Shape;6198;p17"/>
          <p:cNvSpPr txBox="1">
            <a:spLocks noGrp="1"/>
          </p:cNvSpPr>
          <p:nvPr>
            <p:ph type="subTitle" idx="7"/>
          </p:nvPr>
        </p:nvSpPr>
        <p:spPr>
          <a:xfrm>
            <a:off x="3697815" y="3579625"/>
            <a:ext cx="1746000" cy="30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199" name="Google Shape;6199;p17"/>
          <p:cNvSpPr txBox="1">
            <a:spLocks noGrp="1"/>
          </p:cNvSpPr>
          <p:nvPr>
            <p:ph type="subTitle" idx="8"/>
          </p:nvPr>
        </p:nvSpPr>
        <p:spPr>
          <a:xfrm>
            <a:off x="3696250" y="3956775"/>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200" name="Google Shape;6200;p17"/>
          <p:cNvSpPr txBox="1">
            <a:spLocks noGrp="1"/>
          </p:cNvSpPr>
          <p:nvPr>
            <p:ph type="subTitle" idx="9"/>
          </p:nvPr>
        </p:nvSpPr>
        <p:spPr>
          <a:xfrm>
            <a:off x="6528700" y="1731357"/>
            <a:ext cx="1749300" cy="31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201" name="Google Shape;6201;p17"/>
          <p:cNvSpPr txBox="1">
            <a:spLocks noGrp="1"/>
          </p:cNvSpPr>
          <p:nvPr>
            <p:ph type="subTitle" idx="13"/>
          </p:nvPr>
        </p:nvSpPr>
        <p:spPr>
          <a:xfrm>
            <a:off x="6528700" y="2108716"/>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202" name="Google Shape;6202;p17"/>
          <p:cNvSpPr txBox="1">
            <a:spLocks noGrp="1"/>
          </p:cNvSpPr>
          <p:nvPr>
            <p:ph type="subTitle" idx="14"/>
          </p:nvPr>
        </p:nvSpPr>
        <p:spPr>
          <a:xfrm>
            <a:off x="6527288" y="3579442"/>
            <a:ext cx="1749300" cy="30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6203" name="Google Shape;6203;p17"/>
          <p:cNvSpPr txBox="1">
            <a:spLocks noGrp="1"/>
          </p:cNvSpPr>
          <p:nvPr>
            <p:ph type="subTitle" idx="15"/>
          </p:nvPr>
        </p:nvSpPr>
        <p:spPr>
          <a:xfrm>
            <a:off x="6528700" y="3956775"/>
            <a:ext cx="174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2">
    <p:spTree>
      <p:nvGrpSpPr>
        <p:cNvPr id="1" name="Shape 6204"/>
        <p:cNvGrpSpPr/>
        <p:nvPr/>
      </p:nvGrpSpPr>
      <p:grpSpPr>
        <a:xfrm>
          <a:off x="0" y="0"/>
          <a:ext cx="0" cy="0"/>
          <a:chOff x="0" y="0"/>
          <a:chExt cx="0" cy="0"/>
        </a:xfrm>
      </p:grpSpPr>
      <p:grpSp>
        <p:nvGrpSpPr>
          <p:cNvPr id="6205" name="Google Shape;6205;p18"/>
          <p:cNvGrpSpPr/>
          <p:nvPr/>
        </p:nvGrpSpPr>
        <p:grpSpPr>
          <a:xfrm>
            <a:off x="176625" y="110350"/>
            <a:ext cx="8790774" cy="4922811"/>
            <a:chOff x="131600" y="118425"/>
            <a:chExt cx="8790774" cy="4922811"/>
          </a:xfrm>
        </p:grpSpPr>
        <p:sp>
          <p:nvSpPr>
            <p:cNvPr id="6206" name="Google Shape;6206;p18"/>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7" name="Google Shape;6207;p18"/>
            <p:cNvGrpSpPr/>
            <p:nvPr/>
          </p:nvGrpSpPr>
          <p:grpSpPr>
            <a:xfrm>
              <a:off x="131600" y="1884558"/>
              <a:ext cx="2122449" cy="3112715"/>
              <a:chOff x="131600" y="1884558"/>
              <a:chExt cx="2122449" cy="3112715"/>
            </a:xfrm>
          </p:grpSpPr>
          <p:sp>
            <p:nvSpPr>
              <p:cNvPr id="6208" name="Google Shape;6208;p18"/>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8"/>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8"/>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8"/>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8"/>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8"/>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8"/>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8"/>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8"/>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8"/>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8"/>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8"/>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8"/>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8"/>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8"/>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8"/>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8"/>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8"/>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8"/>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8"/>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8"/>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8"/>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8"/>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8"/>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8"/>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18"/>
            <p:cNvGrpSpPr/>
            <p:nvPr/>
          </p:nvGrpSpPr>
          <p:grpSpPr>
            <a:xfrm flipH="1">
              <a:off x="2342550" y="2567965"/>
              <a:ext cx="3964145" cy="1455821"/>
              <a:chOff x="3233388" y="140740"/>
              <a:chExt cx="3964145" cy="1455821"/>
            </a:xfrm>
          </p:grpSpPr>
          <p:sp>
            <p:nvSpPr>
              <p:cNvPr id="6234" name="Google Shape;6234;p1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8"/>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0" name="Google Shape;6260;p18"/>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8"/>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8"/>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8"/>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8"/>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8"/>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8"/>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8"/>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8"/>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8"/>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8"/>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8"/>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8"/>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8"/>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8"/>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8"/>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8"/>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8"/>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8"/>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8"/>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8"/>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8"/>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8"/>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8"/>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8"/>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8"/>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8"/>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8"/>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8"/>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8"/>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8"/>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8"/>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8"/>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8"/>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8"/>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8"/>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8"/>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8"/>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8"/>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8"/>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8"/>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8"/>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8"/>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8"/>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8"/>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8"/>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8"/>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8"/>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8"/>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8"/>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8"/>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8"/>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8"/>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8"/>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8"/>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8"/>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8"/>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8"/>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8"/>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8"/>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8"/>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8"/>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8"/>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8"/>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8"/>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8"/>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8"/>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8"/>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8"/>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8"/>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8"/>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8"/>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8"/>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8"/>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8"/>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8"/>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8"/>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8"/>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8"/>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8"/>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8"/>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8"/>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8"/>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8"/>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8"/>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8"/>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8"/>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8"/>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8"/>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8"/>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8"/>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8"/>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8"/>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8"/>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8"/>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8"/>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8"/>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8"/>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8"/>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8"/>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18"/>
            <p:cNvGrpSpPr/>
            <p:nvPr/>
          </p:nvGrpSpPr>
          <p:grpSpPr>
            <a:xfrm rot="5400000">
              <a:off x="6199788" y="1372590"/>
              <a:ext cx="3964145" cy="1455821"/>
              <a:chOff x="3233388" y="140740"/>
              <a:chExt cx="3964145" cy="1455821"/>
            </a:xfrm>
          </p:grpSpPr>
          <p:sp>
            <p:nvSpPr>
              <p:cNvPr id="6361" name="Google Shape;6361;p1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7" name="Google Shape;6387;p18"/>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8"/>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8"/>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8"/>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8"/>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2" name="Google Shape;6392;p18"/>
            <p:cNvGrpSpPr/>
            <p:nvPr/>
          </p:nvGrpSpPr>
          <p:grpSpPr>
            <a:xfrm>
              <a:off x="234224" y="118425"/>
              <a:ext cx="3532446" cy="1609151"/>
              <a:chOff x="140599" y="118425"/>
              <a:chExt cx="3532446" cy="1609151"/>
            </a:xfrm>
          </p:grpSpPr>
          <p:sp>
            <p:nvSpPr>
              <p:cNvPr id="6393" name="Google Shape;6393;p18"/>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8"/>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8"/>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8"/>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8"/>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8"/>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8"/>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8"/>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8"/>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8"/>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8"/>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8"/>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8"/>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8"/>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8"/>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8"/>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8"/>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8"/>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8"/>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8"/>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8"/>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8"/>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8"/>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8"/>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8"/>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8"/>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18"/>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0" name="Google Shape;6420;p18"/>
            <p:cNvGrpSpPr/>
            <p:nvPr/>
          </p:nvGrpSpPr>
          <p:grpSpPr>
            <a:xfrm>
              <a:off x="3327013" y="140740"/>
              <a:ext cx="3964145" cy="1455821"/>
              <a:chOff x="3233388" y="140740"/>
              <a:chExt cx="3964145" cy="1455821"/>
            </a:xfrm>
          </p:grpSpPr>
          <p:sp>
            <p:nvSpPr>
              <p:cNvPr id="6421" name="Google Shape;6421;p1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7" name="Google Shape;6447;p18"/>
          <p:cNvGrpSpPr/>
          <p:nvPr/>
        </p:nvGrpSpPr>
        <p:grpSpPr>
          <a:xfrm rot="-1995380" flipH="1">
            <a:off x="8515010" y="907012"/>
            <a:ext cx="1023116" cy="1784183"/>
            <a:chOff x="713225" y="2235300"/>
            <a:chExt cx="1509450" cy="2233905"/>
          </a:xfrm>
        </p:grpSpPr>
        <p:sp>
          <p:nvSpPr>
            <p:cNvPr id="6448" name="Google Shape;6448;p18"/>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8"/>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8"/>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8"/>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8"/>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8"/>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8"/>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8"/>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8"/>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8"/>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8"/>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8"/>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8"/>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8"/>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8"/>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8"/>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8"/>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8"/>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8"/>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8"/>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8"/>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8"/>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8"/>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8"/>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8"/>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8"/>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8"/>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8"/>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8"/>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8"/>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8"/>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8"/>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8"/>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8"/>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8"/>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8"/>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8"/>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8"/>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8"/>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8"/>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8"/>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8"/>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8"/>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8"/>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18"/>
          <p:cNvGrpSpPr/>
          <p:nvPr/>
        </p:nvGrpSpPr>
        <p:grpSpPr>
          <a:xfrm rot="-3016025" flipH="1">
            <a:off x="8090812" y="-636377"/>
            <a:ext cx="1127819" cy="1888658"/>
            <a:chOff x="713225" y="2235300"/>
            <a:chExt cx="1509450" cy="2233905"/>
          </a:xfrm>
        </p:grpSpPr>
        <p:sp>
          <p:nvSpPr>
            <p:cNvPr id="6493" name="Google Shape;6493;p18"/>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8"/>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8"/>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8"/>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8"/>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8"/>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8"/>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8"/>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8"/>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8"/>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8"/>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8"/>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8"/>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8"/>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8"/>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8"/>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8"/>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8"/>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8"/>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8"/>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8"/>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8"/>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8"/>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8"/>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8"/>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8"/>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8"/>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8"/>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8"/>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8"/>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8"/>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8"/>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8"/>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8"/>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8"/>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8"/>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8"/>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8"/>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8"/>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8"/>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8"/>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8"/>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8"/>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8"/>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18"/>
          <p:cNvGrpSpPr/>
          <p:nvPr/>
        </p:nvGrpSpPr>
        <p:grpSpPr>
          <a:xfrm rot="7628130" flipH="1">
            <a:off x="7533234" y="-442205"/>
            <a:ext cx="989878" cy="1767342"/>
            <a:chOff x="713225" y="2235300"/>
            <a:chExt cx="1509450" cy="2233905"/>
          </a:xfrm>
        </p:grpSpPr>
        <p:sp>
          <p:nvSpPr>
            <p:cNvPr id="6538" name="Google Shape;6538;p18"/>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8"/>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8"/>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8"/>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8"/>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8"/>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8"/>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8"/>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8"/>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8"/>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8"/>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8"/>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8"/>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8"/>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8"/>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8"/>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8"/>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8"/>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8"/>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8"/>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8"/>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8"/>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8"/>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8"/>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8"/>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8"/>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8"/>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8"/>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8"/>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8"/>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8"/>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8"/>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8"/>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8"/>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8"/>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8"/>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8"/>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8"/>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8"/>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8"/>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8"/>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8"/>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8"/>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8"/>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18"/>
          <p:cNvSpPr/>
          <p:nvPr/>
        </p:nvSpPr>
        <p:spPr>
          <a:xfrm flipH="1">
            <a:off x="8099025" y="259653"/>
            <a:ext cx="312279" cy="312901"/>
          </a:xfrm>
          <a:custGeom>
            <a:avLst/>
            <a:gdLst/>
            <a:ahLst/>
            <a:cxnLst/>
            <a:rect l="l" t="t" r="r" b="b"/>
            <a:pathLst>
              <a:path w="18056" h="18092" extrusionOk="0">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8"/>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4">
  <p:cSld name="CUSTOM_2_1">
    <p:spTree>
      <p:nvGrpSpPr>
        <p:cNvPr id="1" name="Shape 6584"/>
        <p:cNvGrpSpPr/>
        <p:nvPr/>
      </p:nvGrpSpPr>
      <p:grpSpPr>
        <a:xfrm>
          <a:off x="0" y="0"/>
          <a:ext cx="0" cy="0"/>
          <a:chOff x="0" y="0"/>
          <a:chExt cx="0" cy="0"/>
        </a:xfrm>
      </p:grpSpPr>
      <p:grpSp>
        <p:nvGrpSpPr>
          <p:cNvPr id="6585" name="Google Shape;6585;p19"/>
          <p:cNvGrpSpPr/>
          <p:nvPr/>
        </p:nvGrpSpPr>
        <p:grpSpPr>
          <a:xfrm>
            <a:off x="176625" y="110350"/>
            <a:ext cx="8790774" cy="4922811"/>
            <a:chOff x="131600" y="118425"/>
            <a:chExt cx="8790774" cy="4922811"/>
          </a:xfrm>
        </p:grpSpPr>
        <p:sp>
          <p:nvSpPr>
            <p:cNvPr id="6586" name="Google Shape;6586;p19"/>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19"/>
            <p:cNvGrpSpPr/>
            <p:nvPr/>
          </p:nvGrpSpPr>
          <p:grpSpPr>
            <a:xfrm>
              <a:off x="131600" y="1884558"/>
              <a:ext cx="2122449" cy="3112715"/>
              <a:chOff x="131600" y="1884558"/>
              <a:chExt cx="2122449" cy="3112715"/>
            </a:xfrm>
          </p:grpSpPr>
          <p:sp>
            <p:nvSpPr>
              <p:cNvPr id="6588" name="Google Shape;6588;p19"/>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9"/>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9"/>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9"/>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9"/>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9"/>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9"/>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9"/>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9"/>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9"/>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9"/>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9"/>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9"/>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9"/>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9"/>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9"/>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9"/>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9"/>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9"/>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9"/>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9"/>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9"/>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9"/>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9"/>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9"/>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19"/>
            <p:cNvGrpSpPr/>
            <p:nvPr/>
          </p:nvGrpSpPr>
          <p:grpSpPr>
            <a:xfrm flipH="1">
              <a:off x="2342550" y="2567965"/>
              <a:ext cx="3964145" cy="1455821"/>
              <a:chOff x="3233388" y="140740"/>
              <a:chExt cx="3964145" cy="1455821"/>
            </a:xfrm>
          </p:grpSpPr>
          <p:sp>
            <p:nvSpPr>
              <p:cNvPr id="6614" name="Google Shape;6614;p1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9"/>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0" name="Google Shape;6640;p19"/>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9"/>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9"/>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9"/>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9"/>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9"/>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9"/>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9"/>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9"/>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9"/>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9"/>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9"/>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9"/>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9"/>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9"/>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9"/>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9"/>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9"/>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9"/>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9"/>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9"/>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9"/>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9"/>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9"/>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9"/>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9"/>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9"/>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9"/>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9"/>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9"/>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9"/>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9"/>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9"/>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9"/>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9"/>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9"/>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9"/>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9"/>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9"/>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9"/>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9"/>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9"/>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9"/>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9"/>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9"/>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9"/>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9"/>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9"/>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9"/>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9"/>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9"/>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9"/>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9"/>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9"/>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9"/>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9"/>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9"/>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9"/>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9"/>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9"/>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9"/>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9"/>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9"/>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9"/>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9"/>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9"/>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9"/>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9"/>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9"/>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9"/>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9"/>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9"/>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9"/>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9"/>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9"/>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9"/>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9"/>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9"/>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9"/>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9"/>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9"/>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9"/>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9"/>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9"/>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9"/>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9"/>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9"/>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9"/>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9"/>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9"/>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9"/>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9"/>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9"/>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9"/>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9"/>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9"/>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9"/>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9"/>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9"/>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9"/>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0" name="Google Shape;6740;p19"/>
            <p:cNvGrpSpPr/>
            <p:nvPr/>
          </p:nvGrpSpPr>
          <p:grpSpPr>
            <a:xfrm rot="5400000">
              <a:off x="6199788" y="1372590"/>
              <a:ext cx="3964145" cy="1455821"/>
              <a:chOff x="3233388" y="140740"/>
              <a:chExt cx="3964145" cy="1455821"/>
            </a:xfrm>
          </p:grpSpPr>
          <p:sp>
            <p:nvSpPr>
              <p:cNvPr id="6741" name="Google Shape;6741;p1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7" name="Google Shape;6767;p19"/>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9"/>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9"/>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9"/>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9"/>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2" name="Google Shape;6772;p19"/>
            <p:cNvGrpSpPr/>
            <p:nvPr/>
          </p:nvGrpSpPr>
          <p:grpSpPr>
            <a:xfrm>
              <a:off x="234224" y="118425"/>
              <a:ext cx="3532446" cy="1609151"/>
              <a:chOff x="140599" y="118425"/>
              <a:chExt cx="3532446" cy="1609151"/>
            </a:xfrm>
          </p:grpSpPr>
          <p:sp>
            <p:nvSpPr>
              <p:cNvPr id="6773" name="Google Shape;6773;p19"/>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9"/>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9"/>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9"/>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9"/>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9"/>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9"/>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9"/>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9"/>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9"/>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9"/>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9"/>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9"/>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9"/>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9"/>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9"/>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9"/>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9"/>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9"/>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9"/>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9"/>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9"/>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9"/>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9"/>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9"/>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9"/>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9" name="Google Shape;6799;p19"/>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0" name="Google Shape;6800;p19"/>
            <p:cNvGrpSpPr/>
            <p:nvPr/>
          </p:nvGrpSpPr>
          <p:grpSpPr>
            <a:xfrm>
              <a:off x="3327013" y="140740"/>
              <a:ext cx="3964145" cy="1455821"/>
              <a:chOff x="3233388" y="140740"/>
              <a:chExt cx="3964145" cy="1455821"/>
            </a:xfrm>
          </p:grpSpPr>
          <p:sp>
            <p:nvSpPr>
              <p:cNvPr id="6801" name="Google Shape;6801;p1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7" name="Google Shape;6827;p19"/>
          <p:cNvGrpSpPr/>
          <p:nvPr/>
        </p:nvGrpSpPr>
        <p:grpSpPr>
          <a:xfrm>
            <a:off x="-770800" y="-60425"/>
            <a:ext cx="3059479" cy="3696037"/>
            <a:chOff x="-770800" y="0"/>
            <a:chExt cx="3059479" cy="3696037"/>
          </a:xfrm>
        </p:grpSpPr>
        <p:grpSp>
          <p:nvGrpSpPr>
            <p:cNvPr id="6828" name="Google Shape;6828;p19"/>
            <p:cNvGrpSpPr/>
            <p:nvPr/>
          </p:nvGrpSpPr>
          <p:grpSpPr>
            <a:xfrm>
              <a:off x="-256653" y="0"/>
              <a:ext cx="2545332" cy="2720544"/>
              <a:chOff x="-172178" y="-95475"/>
              <a:chExt cx="2545332" cy="2720544"/>
            </a:xfrm>
          </p:grpSpPr>
          <p:grpSp>
            <p:nvGrpSpPr>
              <p:cNvPr id="6829" name="Google Shape;6829;p19"/>
              <p:cNvGrpSpPr/>
              <p:nvPr/>
            </p:nvGrpSpPr>
            <p:grpSpPr>
              <a:xfrm>
                <a:off x="-172178" y="-95475"/>
                <a:ext cx="1511053" cy="1603986"/>
                <a:chOff x="7805848" y="0"/>
                <a:chExt cx="1338162" cy="1420462"/>
              </a:xfrm>
            </p:grpSpPr>
            <p:grpSp>
              <p:nvGrpSpPr>
                <p:cNvPr id="6830" name="Google Shape;6830;p19"/>
                <p:cNvGrpSpPr/>
                <p:nvPr/>
              </p:nvGrpSpPr>
              <p:grpSpPr>
                <a:xfrm>
                  <a:off x="8368560" y="0"/>
                  <a:ext cx="775450" cy="710225"/>
                  <a:chOff x="2092310" y="847750"/>
                  <a:chExt cx="775450" cy="710225"/>
                </a:xfrm>
              </p:grpSpPr>
              <p:sp>
                <p:nvSpPr>
                  <p:cNvPr id="6831" name="Google Shape;6831;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19"/>
                <p:cNvGrpSpPr/>
                <p:nvPr/>
              </p:nvGrpSpPr>
              <p:grpSpPr>
                <a:xfrm rot="-5400000">
                  <a:off x="7773235" y="184387"/>
                  <a:ext cx="775450" cy="710225"/>
                  <a:chOff x="2092310" y="847750"/>
                  <a:chExt cx="775450" cy="710225"/>
                </a:xfrm>
              </p:grpSpPr>
              <p:sp>
                <p:nvSpPr>
                  <p:cNvPr id="6847" name="Google Shape;6847;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19"/>
                <p:cNvGrpSpPr/>
                <p:nvPr/>
              </p:nvGrpSpPr>
              <p:grpSpPr>
                <a:xfrm rot="10800000" flipH="1">
                  <a:off x="8257960" y="710237"/>
                  <a:ext cx="775450" cy="710225"/>
                  <a:chOff x="2092310" y="847750"/>
                  <a:chExt cx="775450" cy="710225"/>
                </a:xfrm>
              </p:grpSpPr>
              <p:sp>
                <p:nvSpPr>
                  <p:cNvPr id="6863" name="Google Shape;6863;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8" name="Google Shape;6878;p19"/>
              <p:cNvGrpSpPr/>
              <p:nvPr/>
            </p:nvGrpSpPr>
            <p:grpSpPr>
              <a:xfrm rot="5400000">
                <a:off x="471122" y="250500"/>
                <a:ext cx="1511053" cy="1603986"/>
                <a:chOff x="7805848" y="0"/>
                <a:chExt cx="1338162" cy="1420462"/>
              </a:xfrm>
            </p:grpSpPr>
            <p:grpSp>
              <p:nvGrpSpPr>
                <p:cNvPr id="6879" name="Google Shape;6879;p19"/>
                <p:cNvGrpSpPr/>
                <p:nvPr/>
              </p:nvGrpSpPr>
              <p:grpSpPr>
                <a:xfrm>
                  <a:off x="8368560" y="0"/>
                  <a:ext cx="775450" cy="710225"/>
                  <a:chOff x="2092310" y="847750"/>
                  <a:chExt cx="775450" cy="710225"/>
                </a:xfrm>
              </p:grpSpPr>
              <p:sp>
                <p:nvSpPr>
                  <p:cNvPr id="6880" name="Google Shape;6880;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19"/>
                <p:cNvGrpSpPr/>
                <p:nvPr/>
              </p:nvGrpSpPr>
              <p:grpSpPr>
                <a:xfrm rot="-5400000">
                  <a:off x="7773235" y="184387"/>
                  <a:ext cx="775450" cy="710225"/>
                  <a:chOff x="2092310" y="847750"/>
                  <a:chExt cx="775450" cy="710225"/>
                </a:xfrm>
              </p:grpSpPr>
              <p:sp>
                <p:nvSpPr>
                  <p:cNvPr id="6896" name="Google Shape;6896;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19"/>
                <p:cNvGrpSpPr/>
                <p:nvPr/>
              </p:nvGrpSpPr>
              <p:grpSpPr>
                <a:xfrm rot="10800000" flipH="1">
                  <a:off x="8257960" y="710237"/>
                  <a:ext cx="775450" cy="710225"/>
                  <a:chOff x="2092310" y="847750"/>
                  <a:chExt cx="775450" cy="710225"/>
                </a:xfrm>
              </p:grpSpPr>
              <p:sp>
                <p:nvSpPr>
                  <p:cNvPr id="6912" name="Google Shape;6912;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7" name="Google Shape;6927;p19"/>
              <p:cNvGrpSpPr/>
              <p:nvPr/>
            </p:nvGrpSpPr>
            <p:grpSpPr>
              <a:xfrm flipH="1">
                <a:off x="862101" y="721575"/>
                <a:ext cx="1511053" cy="1603986"/>
                <a:chOff x="7805848" y="0"/>
                <a:chExt cx="1338162" cy="1420462"/>
              </a:xfrm>
            </p:grpSpPr>
            <p:grpSp>
              <p:nvGrpSpPr>
                <p:cNvPr id="6928" name="Google Shape;6928;p19"/>
                <p:cNvGrpSpPr/>
                <p:nvPr/>
              </p:nvGrpSpPr>
              <p:grpSpPr>
                <a:xfrm>
                  <a:off x="8368560" y="0"/>
                  <a:ext cx="775450" cy="710225"/>
                  <a:chOff x="2092310" y="847750"/>
                  <a:chExt cx="775450" cy="710225"/>
                </a:xfrm>
              </p:grpSpPr>
              <p:sp>
                <p:nvSpPr>
                  <p:cNvPr id="6929" name="Google Shape;6929;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19"/>
                <p:cNvGrpSpPr/>
                <p:nvPr/>
              </p:nvGrpSpPr>
              <p:grpSpPr>
                <a:xfrm rot="-5400000">
                  <a:off x="7773235" y="184387"/>
                  <a:ext cx="775450" cy="710225"/>
                  <a:chOff x="2092310" y="847750"/>
                  <a:chExt cx="775450" cy="710225"/>
                </a:xfrm>
              </p:grpSpPr>
              <p:sp>
                <p:nvSpPr>
                  <p:cNvPr id="6945" name="Google Shape;6945;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19"/>
                <p:cNvGrpSpPr/>
                <p:nvPr/>
              </p:nvGrpSpPr>
              <p:grpSpPr>
                <a:xfrm rot="10800000" flipH="1">
                  <a:off x="8257960" y="710237"/>
                  <a:ext cx="775450" cy="710225"/>
                  <a:chOff x="2092310" y="847750"/>
                  <a:chExt cx="775450" cy="710225"/>
                </a:xfrm>
              </p:grpSpPr>
              <p:sp>
                <p:nvSpPr>
                  <p:cNvPr id="6961" name="Google Shape;6961;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6" name="Google Shape;6976;p19"/>
              <p:cNvGrpSpPr/>
              <p:nvPr/>
            </p:nvGrpSpPr>
            <p:grpSpPr>
              <a:xfrm rot="-5400000" flipH="1">
                <a:off x="218801" y="1067550"/>
                <a:ext cx="1511053" cy="1603986"/>
                <a:chOff x="7805848" y="0"/>
                <a:chExt cx="1338162" cy="1420462"/>
              </a:xfrm>
            </p:grpSpPr>
            <p:grpSp>
              <p:nvGrpSpPr>
                <p:cNvPr id="6977" name="Google Shape;6977;p19"/>
                <p:cNvGrpSpPr/>
                <p:nvPr/>
              </p:nvGrpSpPr>
              <p:grpSpPr>
                <a:xfrm>
                  <a:off x="8368560" y="0"/>
                  <a:ext cx="775450" cy="710225"/>
                  <a:chOff x="2092310" y="847750"/>
                  <a:chExt cx="775450" cy="710225"/>
                </a:xfrm>
              </p:grpSpPr>
              <p:sp>
                <p:nvSpPr>
                  <p:cNvPr id="6978" name="Google Shape;6978;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19"/>
                <p:cNvGrpSpPr/>
                <p:nvPr/>
              </p:nvGrpSpPr>
              <p:grpSpPr>
                <a:xfrm rot="-5400000">
                  <a:off x="7773235" y="184387"/>
                  <a:ext cx="775450" cy="710225"/>
                  <a:chOff x="2092310" y="847750"/>
                  <a:chExt cx="775450" cy="710225"/>
                </a:xfrm>
              </p:grpSpPr>
              <p:sp>
                <p:nvSpPr>
                  <p:cNvPr id="6994" name="Google Shape;6994;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19"/>
                <p:cNvGrpSpPr/>
                <p:nvPr/>
              </p:nvGrpSpPr>
              <p:grpSpPr>
                <a:xfrm rot="10800000" flipH="1">
                  <a:off x="8257960" y="710237"/>
                  <a:ext cx="775450" cy="710225"/>
                  <a:chOff x="2092310" y="847750"/>
                  <a:chExt cx="775450" cy="710225"/>
                </a:xfrm>
              </p:grpSpPr>
              <p:sp>
                <p:nvSpPr>
                  <p:cNvPr id="7010" name="Google Shape;7010;p19"/>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9"/>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9"/>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9"/>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9"/>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9"/>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9"/>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9"/>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9"/>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9"/>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9"/>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9"/>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9"/>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9"/>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9"/>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25" name="Google Shape;7025;p19"/>
            <p:cNvGrpSpPr/>
            <p:nvPr/>
          </p:nvGrpSpPr>
          <p:grpSpPr>
            <a:xfrm rot="-962378" flipH="1">
              <a:off x="-507459" y="1357977"/>
              <a:ext cx="1699088" cy="2145102"/>
              <a:chOff x="146217" y="2712579"/>
              <a:chExt cx="1552966" cy="1960401"/>
            </a:xfrm>
          </p:grpSpPr>
          <p:grpSp>
            <p:nvGrpSpPr>
              <p:cNvPr id="7026" name="Google Shape;7026;p19"/>
              <p:cNvGrpSpPr/>
              <p:nvPr/>
            </p:nvGrpSpPr>
            <p:grpSpPr>
              <a:xfrm>
                <a:off x="146217" y="2712579"/>
                <a:ext cx="1134008" cy="607901"/>
                <a:chOff x="5206900" y="826150"/>
                <a:chExt cx="599275" cy="321250"/>
              </a:xfrm>
            </p:grpSpPr>
            <p:sp>
              <p:nvSpPr>
                <p:cNvPr id="7027" name="Google Shape;7027;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19"/>
              <p:cNvGrpSpPr/>
              <p:nvPr/>
            </p:nvGrpSpPr>
            <p:grpSpPr>
              <a:xfrm rot="-9256633">
                <a:off x="489429" y="3110262"/>
                <a:ext cx="1134020" cy="607908"/>
                <a:chOff x="5206900" y="826150"/>
                <a:chExt cx="599275" cy="321250"/>
              </a:xfrm>
            </p:grpSpPr>
            <p:sp>
              <p:nvSpPr>
                <p:cNvPr id="7042" name="Google Shape;7042;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19"/>
              <p:cNvGrpSpPr/>
              <p:nvPr/>
            </p:nvGrpSpPr>
            <p:grpSpPr>
              <a:xfrm rot="7120513" flipH="1">
                <a:off x="538618" y="3725726"/>
                <a:ext cx="1133997" cy="607895"/>
                <a:chOff x="5206900" y="826150"/>
                <a:chExt cx="599275" cy="321250"/>
              </a:xfrm>
            </p:grpSpPr>
            <p:sp>
              <p:nvSpPr>
                <p:cNvPr id="7057" name="Google Shape;7057;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71" name="Google Shape;7071;p19"/>
          <p:cNvGrpSpPr/>
          <p:nvPr/>
        </p:nvGrpSpPr>
        <p:grpSpPr>
          <a:xfrm rot="1008907" flipH="1">
            <a:off x="7964989" y="2587611"/>
            <a:ext cx="1699068" cy="2145022"/>
            <a:chOff x="146217" y="2712579"/>
            <a:chExt cx="1552966" cy="1960401"/>
          </a:xfrm>
        </p:grpSpPr>
        <p:grpSp>
          <p:nvGrpSpPr>
            <p:cNvPr id="7072" name="Google Shape;7072;p19"/>
            <p:cNvGrpSpPr/>
            <p:nvPr/>
          </p:nvGrpSpPr>
          <p:grpSpPr>
            <a:xfrm>
              <a:off x="146217" y="2712579"/>
              <a:ext cx="1134008" cy="607901"/>
              <a:chOff x="5206900" y="826150"/>
              <a:chExt cx="599275" cy="321250"/>
            </a:xfrm>
          </p:grpSpPr>
          <p:sp>
            <p:nvSpPr>
              <p:cNvPr id="7073" name="Google Shape;7073;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19"/>
            <p:cNvGrpSpPr/>
            <p:nvPr/>
          </p:nvGrpSpPr>
          <p:grpSpPr>
            <a:xfrm rot="-9256633">
              <a:off x="489429" y="3110262"/>
              <a:ext cx="1134020" cy="607908"/>
              <a:chOff x="5206900" y="826150"/>
              <a:chExt cx="599275" cy="321250"/>
            </a:xfrm>
          </p:grpSpPr>
          <p:sp>
            <p:nvSpPr>
              <p:cNvPr id="7088" name="Google Shape;7088;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19"/>
            <p:cNvGrpSpPr/>
            <p:nvPr/>
          </p:nvGrpSpPr>
          <p:grpSpPr>
            <a:xfrm rot="7120513" flipH="1">
              <a:off x="538618" y="3725726"/>
              <a:ext cx="1133997" cy="607895"/>
              <a:chOff x="5206900" y="826150"/>
              <a:chExt cx="599275" cy="321250"/>
            </a:xfrm>
          </p:grpSpPr>
          <p:sp>
            <p:nvSpPr>
              <p:cNvPr id="7103" name="Google Shape;7103;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7" name="Google Shape;7117;p19"/>
          <p:cNvGrpSpPr/>
          <p:nvPr/>
        </p:nvGrpSpPr>
        <p:grpSpPr>
          <a:xfrm rot="-10179883" flipH="1">
            <a:off x="7905620" y="3033308"/>
            <a:ext cx="1699182" cy="2145171"/>
            <a:chOff x="146217" y="2712579"/>
            <a:chExt cx="1552966" cy="1960401"/>
          </a:xfrm>
        </p:grpSpPr>
        <p:grpSp>
          <p:nvGrpSpPr>
            <p:cNvPr id="7118" name="Google Shape;7118;p19"/>
            <p:cNvGrpSpPr/>
            <p:nvPr/>
          </p:nvGrpSpPr>
          <p:grpSpPr>
            <a:xfrm>
              <a:off x="146217" y="2712579"/>
              <a:ext cx="1134008" cy="607901"/>
              <a:chOff x="5206900" y="826150"/>
              <a:chExt cx="599275" cy="321250"/>
            </a:xfrm>
          </p:grpSpPr>
          <p:sp>
            <p:nvSpPr>
              <p:cNvPr id="7119" name="Google Shape;7119;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19"/>
            <p:cNvGrpSpPr/>
            <p:nvPr/>
          </p:nvGrpSpPr>
          <p:grpSpPr>
            <a:xfrm rot="-9256633">
              <a:off x="489429" y="3110262"/>
              <a:ext cx="1134020" cy="607908"/>
              <a:chOff x="5206900" y="826150"/>
              <a:chExt cx="599275" cy="321250"/>
            </a:xfrm>
          </p:grpSpPr>
          <p:sp>
            <p:nvSpPr>
              <p:cNvPr id="7134" name="Google Shape;7134;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19"/>
            <p:cNvGrpSpPr/>
            <p:nvPr/>
          </p:nvGrpSpPr>
          <p:grpSpPr>
            <a:xfrm rot="7120513" flipH="1">
              <a:off x="538618" y="3725726"/>
              <a:ext cx="1133997" cy="607895"/>
              <a:chOff x="5206900" y="826150"/>
              <a:chExt cx="599275" cy="321250"/>
            </a:xfrm>
          </p:grpSpPr>
          <p:sp>
            <p:nvSpPr>
              <p:cNvPr id="7149" name="Google Shape;7149;p1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19"/>
          <p:cNvGrpSpPr/>
          <p:nvPr/>
        </p:nvGrpSpPr>
        <p:grpSpPr>
          <a:xfrm>
            <a:off x="8191502" y="3958131"/>
            <a:ext cx="646577" cy="411765"/>
            <a:chOff x="8315725" y="3909900"/>
            <a:chExt cx="402000" cy="256025"/>
          </a:xfrm>
        </p:grpSpPr>
        <p:sp>
          <p:nvSpPr>
            <p:cNvPr id="7164" name="Google Shape;7164;p19"/>
            <p:cNvSpPr/>
            <p:nvPr/>
          </p:nvSpPr>
          <p:spPr>
            <a:xfrm>
              <a:off x="8386625" y="3909900"/>
              <a:ext cx="255200" cy="256025"/>
            </a:xfrm>
            <a:custGeom>
              <a:avLst/>
              <a:gdLst/>
              <a:ahLst/>
              <a:cxnLst/>
              <a:rect l="l" t="t" r="r" b="b"/>
              <a:pathLst>
                <a:path w="10208" h="10241" extrusionOk="0">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5" name="Google Shape;7165;p19"/>
            <p:cNvGrpSpPr/>
            <p:nvPr/>
          </p:nvGrpSpPr>
          <p:grpSpPr>
            <a:xfrm>
              <a:off x="8386625" y="3910600"/>
              <a:ext cx="255200" cy="221025"/>
              <a:chOff x="8386625" y="3910600"/>
              <a:chExt cx="255200" cy="221025"/>
            </a:xfrm>
          </p:grpSpPr>
          <p:sp>
            <p:nvSpPr>
              <p:cNvPr id="7166" name="Google Shape;7166;p19"/>
              <p:cNvSpPr/>
              <p:nvPr/>
            </p:nvSpPr>
            <p:spPr>
              <a:xfrm>
                <a:off x="8407475" y="3910600"/>
                <a:ext cx="213500" cy="57575"/>
              </a:xfrm>
              <a:custGeom>
                <a:avLst/>
                <a:gdLst/>
                <a:ahLst/>
                <a:cxnLst/>
                <a:rect l="l" t="t" r="r" b="b"/>
                <a:pathLst>
                  <a:path w="8540" h="2303" extrusionOk="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9"/>
              <p:cNvSpPr/>
              <p:nvPr/>
            </p:nvSpPr>
            <p:spPr>
              <a:xfrm>
                <a:off x="8386625" y="4010675"/>
                <a:ext cx="254375" cy="22550"/>
              </a:xfrm>
              <a:custGeom>
                <a:avLst/>
                <a:gdLst/>
                <a:ahLst/>
                <a:cxnLst/>
                <a:rect l="l" t="t" r="r" b="b"/>
                <a:pathLst>
                  <a:path w="10175" h="902" extrusionOk="0">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9"/>
              <p:cNvSpPr/>
              <p:nvPr/>
            </p:nvSpPr>
            <p:spPr>
              <a:xfrm>
                <a:off x="8386625" y="4024850"/>
                <a:ext cx="255200" cy="39225"/>
              </a:xfrm>
              <a:custGeom>
                <a:avLst/>
                <a:gdLst/>
                <a:ahLst/>
                <a:cxnLst/>
                <a:rect l="l" t="t" r="r" b="b"/>
                <a:pathLst>
                  <a:path w="10208" h="1569" extrusionOk="0">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9"/>
              <p:cNvSpPr/>
              <p:nvPr/>
            </p:nvSpPr>
            <p:spPr>
              <a:xfrm>
                <a:off x="8399975" y="4094900"/>
                <a:ext cx="205150" cy="36725"/>
              </a:xfrm>
              <a:custGeom>
                <a:avLst/>
                <a:gdLst/>
                <a:ahLst/>
                <a:cxnLst/>
                <a:rect l="l" t="t" r="r" b="b"/>
                <a:pathLst>
                  <a:path w="8206" h="1469" extrusionOk="0">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0" name="Google Shape;7170;p19"/>
            <p:cNvSpPr/>
            <p:nvPr/>
          </p:nvSpPr>
          <p:spPr>
            <a:xfrm>
              <a:off x="8315725" y="3920125"/>
              <a:ext cx="402000" cy="237400"/>
            </a:xfrm>
            <a:custGeom>
              <a:avLst/>
              <a:gdLst/>
              <a:ahLst/>
              <a:cxnLst/>
              <a:rect l="l" t="t" r="r" b="b"/>
              <a:pathLst>
                <a:path w="16080" h="9496" extrusionOk="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19"/>
          <p:cNvGrpSpPr/>
          <p:nvPr/>
        </p:nvGrpSpPr>
        <p:grpSpPr>
          <a:xfrm rot="9887729">
            <a:off x="7677833" y="4648046"/>
            <a:ext cx="369354" cy="250254"/>
            <a:chOff x="4815275" y="1064150"/>
            <a:chExt cx="432450" cy="297250"/>
          </a:xfrm>
        </p:grpSpPr>
        <p:sp>
          <p:nvSpPr>
            <p:cNvPr id="7172" name="Google Shape;7172;p19"/>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9"/>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9"/>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9"/>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6" name="Google Shape;7176;p1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5">
  <p:cSld name="CUSTOM_2_1_1">
    <p:spTree>
      <p:nvGrpSpPr>
        <p:cNvPr id="1" name="Shape 7177"/>
        <p:cNvGrpSpPr/>
        <p:nvPr/>
      </p:nvGrpSpPr>
      <p:grpSpPr>
        <a:xfrm>
          <a:off x="0" y="0"/>
          <a:ext cx="0" cy="0"/>
          <a:chOff x="0" y="0"/>
          <a:chExt cx="0" cy="0"/>
        </a:xfrm>
      </p:grpSpPr>
      <p:grpSp>
        <p:nvGrpSpPr>
          <p:cNvPr id="7178" name="Google Shape;7178;p20"/>
          <p:cNvGrpSpPr/>
          <p:nvPr/>
        </p:nvGrpSpPr>
        <p:grpSpPr>
          <a:xfrm>
            <a:off x="176625" y="110350"/>
            <a:ext cx="8790774" cy="4922811"/>
            <a:chOff x="131600" y="118425"/>
            <a:chExt cx="8790774" cy="4922811"/>
          </a:xfrm>
        </p:grpSpPr>
        <p:sp>
          <p:nvSpPr>
            <p:cNvPr id="7179" name="Google Shape;7179;p20"/>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0" name="Google Shape;7180;p20"/>
            <p:cNvGrpSpPr/>
            <p:nvPr/>
          </p:nvGrpSpPr>
          <p:grpSpPr>
            <a:xfrm>
              <a:off x="131600" y="1884558"/>
              <a:ext cx="2122449" cy="3112715"/>
              <a:chOff x="131600" y="1884558"/>
              <a:chExt cx="2122449" cy="3112715"/>
            </a:xfrm>
          </p:grpSpPr>
          <p:sp>
            <p:nvSpPr>
              <p:cNvPr id="7181" name="Google Shape;7181;p20"/>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0"/>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0"/>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0"/>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0"/>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0"/>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0"/>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0"/>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0"/>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0"/>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0"/>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0"/>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0"/>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0"/>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0"/>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0"/>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0"/>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0"/>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0"/>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0"/>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0"/>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0"/>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0"/>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0"/>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0"/>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20"/>
            <p:cNvGrpSpPr/>
            <p:nvPr/>
          </p:nvGrpSpPr>
          <p:grpSpPr>
            <a:xfrm flipH="1">
              <a:off x="2342550" y="2567965"/>
              <a:ext cx="3964145" cy="1455821"/>
              <a:chOff x="3233388" y="140740"/>
              <a:chExt cx="3964145" cy="1455821"/>
            </a:xfrm>
          </p:grpSpPr>
          <p:sp>
            <p:nvSpPr>
              <p:cNvPr id="7207" name="Google Shape;7207;p2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0"/>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3" name="Google Shape;7233;p20"/>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0"/>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0"/>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0"/>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0"/>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0"/>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0"/>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0"/>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0"/>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0"/>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0"/>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0"/>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0"/>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0"/>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0"/>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0"/>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0"/>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0"/>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0"/>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0"/>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0"/>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0"/>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0"/>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0"/>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0"/>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0"/>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0"/>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0"/>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0"/>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0"/>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0"/>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0"/>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0"/>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0"/>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0"/>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0"/>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0"/>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0"/>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0"/>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0"/>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0"/>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0"/>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0"/>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0"/>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0"/>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0"/>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0"/>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0"/>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0"/>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0"/>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0"/>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0"/>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0"/>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0"/>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0"/>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0"/>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0"/>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0"/>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0"/>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0"/>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0"/>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0"/>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0"/>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0"/>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0"/>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0"/>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0"/>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0"/>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0"/>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0"/>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0"/>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0"/>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0"/>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0"/>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0"/>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0"/>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0"/>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0"/>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0"/>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0"/>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0"/>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0"/>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0"/>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0"/>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0"/>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0"/>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0"/>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0"/>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0"/>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0"/>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0"/>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0"/>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0"/>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0"/>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0"/>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0"/>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0"/>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0"/>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0"/>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0"/>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3" name="Google Shape;7333;p20"/>
            <p:cNvGrpSpPr/>
            <p:nvPr/>
          </p:nvGrpSpPr>
          <p:grpSpPr>
            <a:xfrm rot="5400000">
              <a:off x="6199788" y="1372590"/>
              <a:ext cx="3964145" cy="1455821"/>
              <a:chOff x="3233388" y="140740"/>
              <a:chExt cx="3964145" cy="1455821"/>
            </a:xfrm>
          </p:grpSpPr>
          <p:sp>
            <p:nvSpPr>
              <p:cNvPr id="7334" name="Google Shape;7334;p2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0" name="Google Shape;7360;p20"/>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0"/>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0"/>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0"/>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0"/>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5" name="Google Shape;7365;p20"/>
            <p:cNvGrpSpPr/>
            <p:nvPr/>
          </p:nvGrpSpPr>
          <p:grpSpPr>
            <a:xfrm>
              <a:off x="234224" y="118425"/>
              <a:ext cx="3532446" cy="1609151"/>
              <a:chOff x="140599" y="118425"/>
              <a:chExt cx="3532446" cy="1609151"/>
            </a:xfrm>
          </p:grpSpPr>
          <p:sp>
            <p:nvSpPr>
              <p:cNvPr id="7366" name="Google Shape;7366;p20"/>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0"/>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0"/>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0"/>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0"/>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0"/>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0"/>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0"/>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0"/>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0"/>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0"/>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0"/>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0"/>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0"/>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0"/>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0"/>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0"/>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0"/>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0"/>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0"/>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0"/>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0"/>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0"/>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0"/>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0"/>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0"/>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2" name="Google Shape;7392;p20"/>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3" name="Google Shape;7393;p20"/>
            <p:cNvGrpSpPr/>
            <p:nvPr/>
          </p:nvGrpSpPr>
          <p:grpSpPr>
            <a:xfrm>
              <a:off x="3327013" y="140740"/>
              <a:ext cx="3964145" cy="1455821"/>
              <a:chOff x="3233388" y="140740"/>
              <a:chExt cx="3964145" cy="1455821"/>
            </a:xfrm>
          </p:grpSpPr>
          <p:sp>
            <p:nvSpPr>
              <p:cNvPr id="7394" name="Google Shape;7394;p2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20" name="Google Shape;7420;p20"/>
          <p:cNvGrpSpPr/>
          <p:nvPr/>
        </p:nvGrpSpPr>
        <p:grpSpPr>
          <a:xfrm>
            <a:off x="-589390" y="-1317133"/>
            <a:ext cx="10550607" cy="6694833"/>
            <a:chOff x="-589390" y="-1317133"/>
            <a:chExt cx="10550607" cy="6694833"/>
          </a:xfrm>
        </p:grpSpPr>
        <p:grpSp>
          <p:nvGrpSpPr>
            <p:cNvPr id="7421" name="Google Shape;7421;p20"/>
            <p:cNvGrpSpPr/>
            <p:nvPr/>
          </p:nvGrpSpPr>
          <p:grpSpPr>
            <a:xfrm>
              <a:off x="7306176" y="-1317133"/>
              <a:ext cx="2655040" cy="3328274"/>
              <a:chOff x="7306176" y="-1317133"/>
              <a:chExt cx="2655040" cy="3328274"/>
            </a:xfrm>
          </p:grpSpPr>
          <p:grpSp>
            <p:nvGrpSpPr>
              <p:cNvPr id="7422" name="Google Shape;7422;p20"/>
              <p:cNvGrpSpPr/>
              <p:nvPr/>
            </p:nvGrpSpPr>
            <p:grpSpPr>
              <a:xfrm rot="10800000">
                <a:off x="8450164" y="407156"/>
                <a:ext cx="1511053" cy="1603986"/>
                <a:chOff x="7805848" y="0"/>
                <a:chExt cx="1338162" cy="1420462"/>
              </a:xfrm>
            </p:grpSpPr>
            <p:grpSp>
              <p:nvGrpSpPr>
                <p:cNvPr id="7423" name="Google Shape;7423;p20"/>
                <p:cNvGrpSpPr/>
                <p:nvPr/>
              </p:nvGrpSpPr>
              <p:grpSpPr>
                <a:xfrm>
                  <a:off x="8368560" y="0"/>
                  <a:ext cx="775450" cy="710225"/>
                  <a:chOff x="2092310" y="847750"/>
                  <a:chExt cx="775450" cy="710225"/>
                </a:xfrm>
              </p:grpSpPr>
              <p:sp>
                <p:nvSpPr>
                  <p:cNvPr id="7424" name="Google Shape;7424;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20"/>
                <p:cNvGrpSpPr/>
                <p:nvPr/>
              </p:nvGrpSpPr>
              <p:grpSpPr>
                <a:xfrm rot="-5400000">
                  <a:off x="7773235" y="184387"/>
                  <a:ext cx="775450" cy="710225"/>
                  <a:chOff x="2092310" y="847750"/>
                  <a:chExt cx="775450" cy="710225"/>
                </a:xfrm>
              </p:grpSpPr>
              <p:sp>
                <p:nvSpPr>
                  <p:cNvPr id="7440" name="Google Shape;7440;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20"/>
                <p:cNvGrpSpPr/>
                <p:nvPr/>
              </p:nvGrpSpPr>
              <p:grpSpPr>
                <a:xfrm rot="10800000" flipH="1">
                  <a:off x="8257960" y="710237"/>
                  <a:ext cx="775450" cy="710225"/>
                  <a:chOff x="2092310" y="847750"/>
                  <a:chExt cx="775450" cy="710225"/>
                </a:xfrm>
              </p:grpSpPr>
              <p:sp>
                <p:nvSpPr>
                  <p:cNvPr id="7456" name="Google Shape;7456;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1" name="Google Shape;7471;p20"/>
              <p:cNvGrpSpPr/>
              <p:nvPr/>
            </p:nvGrpSpPr>
            <p:grpSpPr>
              <a:xfrm rot="9604665">
                <a:off x="7620658" y="-1091792"/>
                <a:ext cx="1699059" cy="2145125"/>
                <a:chOff x="146217" y="2712579"/>
                <a:chExt cx="1552966" cy="1960401"/>
              </a:xfrm>
            </p:grpSpPr>
            <p:grpSp>
              <p:nvGrpSpPr>
                <p:cNvPr id="7472" name="Google Shape;7472;p20"/>
                <p:cNvGrpSpPr/>
                <p:nvPr/>
              </p:nvGrpSpPr>
              <p:grpSpPr>
                <a:xfrm>
                  <a:off x="146217" y="2712579"/>
                  <a:ext cx="1134008" cy="607901"/>
                  <a:chOff x="5206900" y="826150"/>
                  <a:chExt cx="599275" cy="321250"/>
                </a:xfrm>
              </p:grpSpPr>
              <p:sp>
                <p:nvSpPr>
                  <p:cNvPr id="7473" name="Google Shape;7473;p2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20"/>
                <p:cNvGrpSpPr/>
                <p:nvPr/>
              </p:nvGrpSpPr>
              <p:grpSpPr>
                <a:xfrm rot="-9256633">
                  <a:off x="489429" y="3110262"/>
                  <a:ext cx="1134020" cy="607908"/>
                  <a:chOff x="5206900" y="826150"/>
                  <a:chExt cx="599275" cy="321250"/>
                </a:xfrm>
              </p:grpSpPr>
              <p:sp>
                <p:nvSpPr>
                  <p:cNvPr id="7488" name="Google Shape;7488;p2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20"/>
                <p:cNvGrpSpPr/>
                <p:nvPr/>
              </p:nvGrpSpPr>
              <p:grpSpPr>
                <a:xfrm rot="7120513" flipH="1">
                  <a:off x="538618" y="3725726"/>
                  <a:ext cx="1133997" cy="607895"/>
                  <a:chOff x="5206900" y="826150"/>
                  <a:chExt cx="599275" cy="321250"/>
                </a:xfrm>
              </p:grpSpPr>
              <p:sp>
                <p:nvSpPr>
                  <p:cNvPr id="7503" name="Google Shape;7503;p2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17" name="Google Shape;7517;p20"/>
            <p:cNvGrpSpPr/>
            <p:nvPr/>
          </p:nvGrpSpPr>
          <p:grpSpPr>
            <a:xfrm>
              <a:off x="-589390" y="2546885"/>
              <a:ext cx="2906011" cy="2830815"/>
              <a:chOff x="-362790" y="2705485"/>
              <a:chExt cx="2906011" cy="2830815"/>
            </a:xfrm>
          </p:grpSpPr>
          <p:grpSp>
            <p:nvGrpSpPr>
              <p:cNvPr id="7518" name="Google Shape;7518;p20"/>
              <p:cNvGrpSpPr/>
              <p:nvPr/>
            </p:nvGrpSpPr>
            <p:grpSpPr>
              <a:xfrm rot="10800000" flipH="1">
                <a:off x="-362790" y="3802006"/>
                <a:ext cx="1511053" cy="1603986"/>
                <a:chOff x="7805848" y="0"/>
                <a:chExt cx="1338162" cy="1420462"/>
              </a:xfrm>
            </p:grpSpPr>
            <p:grpSp>
              <p:nvGrpSpPr>
                <p:cNvPr id="7519" name="Google Shape;7519;p20"/>
                <p:cNvGrpSpPr/>
                <p:nvPr/>
              </p:nvGrpSpPr>
              <p:grpSpPr>
                <a:xfrm>
                  <a:off x="8368560" y="0"/>
                  <a:ext cx="775450" cy="710225"/>
                  <a:chOff x="2092310" y="847750"/>
                  <a:chExt cx="775450" cy="710225"/>
                </a:xfrm>
              </p:grpSpPr>
              <p:sp>
                <p:nvSpPr>
                  <p:cNvPr id="7520" name="Google Shape;7520;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20"/>
                <p:cNvGrpSpPr/>
                <p:nvPr/>
              </p:nvGrpSpPr>
              <p:grpSpPr>
                <a:xfrm rot="-5400000">
                  <a:off x="7773235" y="184387"/>
                  <a:ext cx="775450" cy="710225"/>
                  <a:chOff x="2092310" y="847750"/>
                  <a:chExt cx="775450" cy="710225"/>
                </a:xfrm>
              </p:grpSpPr>
              <p:sp>
                <p:nvSpPr>
                  <p:cNvPr id="7536" name="Google Shape;7536;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20"/>
                <p:cNvGrpSpPr/>
                <p:nvPr/>
              </p:nvGrpSpPr>
              <p:grpSpPr>
                <a:xfrm rot="10800000" flipH="1">
                  <a:off x="8257960" y="710237"/>
                  <a:ext cx="775450" cy="710225"/>
                  <a:chOff x="2092310" y="847750"/>
                  <a:chExt cx="775450" cy="710225"/>
                </a:xfrm>
              </p:grpSpPr>
              <p:sp>
                <p:nvSpPr>
                  <p:cNvPr id="7552" name="Google Shape;7552;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7" name="Google Shape;7567;p20"/>
              <p:cNvGrpSpPr/>
              <p:nvPr/>
            </p:nvGrpSpPr>
            <p:grpSpPr>
              <a:xfrm rot="5400000" flipH="1">
                <a:off x="-222578" y="2659018"/>
                <a:ext cx="1511053" cy="1603986"/>
                <a:chOff x="7805848" y="0"/>
                <a:chExt cx="1338162" cy="1420462"/>
              </a:xfrm>
            </p:grpSpPr>
            <p:grpSp>
              <p:nvGrpSpPr>
                <p:cNvPr id="7568" name="Google Shape;7568;p20"/>
                <p:cNvGrpSpPr/>
                <p:nvPr/>
              </p:nvGrpSpPr>
              <p:grpSpPr>
                <a:xfrm>
                  <a:off x="8368560" y="0"/>
                  <a:ext cx="775450" cy="710225"/>
                  <a:chOff x="2092310" y="847750"/>
                  <a:chExt cx="775450" cy="710225"/>
                </a:xfrm>
              </p:grpSpPr>
              <p:sp>
                <p:nvSpPr>
                  <p:cNvPr id="7569" name="Google Shape;7569;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20"/>
                <p:cNvGrpSpPr/>
                <p:nvPr/>
              </p:nvGrpSpPr>
              <p:grpSpPr>
                <a:xfrm rot="-5400000">
                  <a:off x="7773235" y="184387"/>
                  <a:ext cx="775450" cy="710225"/>
                  <a:chOff x="2092310" y="847750"/>
                  <a:chExt cx="775450" cy="710225"/>
                </a:xfrm>
              </p:grpSpPr>
              <p:sp>
                <p:nvSpPr>
                  <p:cNvPr id="7585" name="Google Shape;7585;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20"/>
                <p:cNvGrpSpPr/>
                <p:nvPr/>
              </p:nvGrpSpPr>
              <p:grpSpPr>
                <a:xfrm rot="10800000" flipH="1">
                  <a:off x="8257960" y="710237"/>
                  <a:ext cx="775450" cy="710225"/>
                  <a:chOff x="2092310" y="847750"/>
                  <a:chExt cx="775450" cy="710225"/>
                </a:xfrm>
              </p:grpSpPr>
              <p:sp>
                <p:nvSpPr>
                  <p:cNvPr id="7601" name="Google Shape;7601;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6" name="Google Shape;7616;p20"/>
              <p:cNvGrpSpPr/>
              <p:nvPr/>
            </p:nvGrpSpPr>
            <p:grpSpPr>
              <a:xfrm rot="-5400000">
                <a:off x="985701" y="3978781"/>
                <a:ext cx="1511053" cy="1603986"/>
                <a:chOff x="7805848" y="0"/>
                <a:chExt cx="1338162" cy="1420462"/>
              </a:xfrm>
            </p:grpSpPr>
            <p:grpSp>
              <p:nvGrpSpPr>
                <p:cNvPr id="7617" name="Google Shape;7617;p20"/>
                <p:cNvGrpSpPr/>
                <p:nvPr/>
              </p:nvGrpSpPr>
              <p:grpSpPr>
                <a:xfrm>
                  <a:off x="8368560" y="0"/>
                  <a:ext cx="775450" cy="710225"/>
                  <a:chOff x="2092310" y="847750"/>
                  <a:chExt cx="775450" cy="710225"/>
                </a:xfrm>
              </p:grpSpPr>
              <p:sp>
                <p:nvSpPr>
                  <p:cNvPr id="7618" name="Google Shape;7618;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20"/>
                <p:cNvGrpSpPr/>
                <p:nvPr/>
              </p:nvGrpSpPr>
              <p:grpSpPr>
                <a:xfrm rot="-5400000">
                  <a:off x="7773235" y="184387"/>
                  <a:ext cx="775450" cy="710225"/>
                  <a:chOff x="2092310" y="847750"/>
                  <a:chExt cx="775450" cy="710225"/>
                </a:xfrm>
              </p:grpSpPr>
              <p:sp>
                <p:nvSpPr>
                  <p:cNvPr id="7634" name="Google Shape;7634;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20"/>
                <p:cNvGrpSpPr/>
                <p:nvPr/>
              </p:nvGrpSpPr>
              <p:grpSpPr>
                <a:xfrm rot="10800000" flipH="1">
                  <a:off x="8257960" y="710237"/>
                  <a:ext cx="775450" cy="710225"/>
                  <a:chOff x="2092310" y="847750"/>
                  <a:chExt cx="775450" cy="710225"/>
                </a:xfrm>
              </p:grpSpPr>
              <p:sp>
                <p:nvSpPr>
                  <p:cNvPr id="7650" name="Google Shape;7650;p20"/>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0"/>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0"/>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0"/>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0"/>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0"/>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0"/>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0"/>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0"/>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0"/>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0"/>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0"/>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0"/>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0"/>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0"/>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65" name="Google Shape;7665;p20"/>
              <p:cNvSpPr/>
              <p:nvPr/>
            </p:nvSpPr>
            <p:spPr>
              <a:xfrm rot="1592122" flipH="1">
                <a:off x="1316278" y="3907017"/>
                <a:ext cx="540544" cy="29859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66" name="Google Shape;7666;p2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44"/>
        <p:cNvGrpSpPr/>
        <p:nvPr/>
      </p:nvGrpSpPr>
      <p:grpSpPr>
        <a:xfrm>
          <a:off x="0" y="0"/>
          <a:ext cx="0" cy="0"/>
          <a:chOff x="0" y="0"/>
          <a:chExt cx="0" cy="0"/>
        </a:xfrm>
      </p:grpSpPr>
      <p:grpSp>
        <p:nvGrpSpPr>
          <p:cNvPr id="445" name="Google Shape;445;p3"/>
          <p:cNvGrpSpPr/>
          <p:nvPr/>
        </p:nvGrpSpPr>
        <p:grpSpPr>
          <a:xfrm>
            <a:off x="176625" y="110350"/>
            <a:ext cx="8790774" cy="4922811"/>
            <a:chOff x="131600" y="118425"/>
            <a:chExt cx="8790774" cy="4922811"/>
          </a:xfrm>
        </p:grpSpPr>
        <p:sp>
          <p:nvSpPr>
            <p:cNvPr id="446" name="Google Shape;446;p3"/>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3"/>
            <p:cNvGrpSpPr/>
            <p:nvPr/>
          </p:nvGrpSpPr>
          <p:grpSpPr>
            <a:xfrm>
              <a:off x="131600" y="1884558"/>
              <a:ext cx="2122449" cy="3112715"/>
              <a:chOff x="131600" y="1884558"/>
              <a:chExt cx="2122449" cy="3112715"/>
            </a:xfrm>
          </p:grpSpPr>
          <p:sp>
            <p:nvSpPr>
              <p:cNvPr id="448" name="Google Shape;448;p3"/>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3"/>
            <p:cNvGrpSpPr/>
            <p:nvPr/>
          </p:nvGrpSpPr>
          <p:grpSpPr>
            <a:xfrm flipH="1">
              <a:off x="2342550" y="2567965"/>
              <a:ext cx="3964145" cy="1455821"/>
              <a:chOff x="3233388" y="140740"/>
              <a:chExt cx="3964145" cy="1455821"/>
            </a:xfrm>
          </p:grpSpPr>
          <p:sp>
            <p:nvSpPr>
              <p:cNvPr id="474" name="Google Shape;474;p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 name="Google Shape;500;p3"/>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 name="Google Shape;600;p3"/>
            <p:cNvGrpSpPr/>
            <p:nvPr/>
          </p:nvGrpSpPr>
          <p:grpSpPr>
            <a:xfrm rot="5400000">
              <a:off x="6199788" y="1372590"/>
              <a:ext cx="3964145" cy="1455821"/>
              <a:chOff x="3233388" y="140740"/>
              <a:chExt cx="3964145" cy="1455821"/>
            </a:xfrm>
          </p:grpSpPr>
          <p:sp>
            <p:nvSpPr>
              <p:cNvPr id="601" name="Google Shape;601;p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3"/>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 name="Google Shape;632;p3"/>
            <p:cNvGrpSpPr/>
            <p:nvPr/>
          </p:nvGrpSpPr>
          <p:grpSpPr>
            <a:xfrm>
              <a:off x="234224" y="118425"/>
              <a:ext cx="3532446" cy="1609151"/>
              <a:chOff x="140599" y="118425"/>
              <a:chExt cx="3532446" cy="1609151"/>
            </a:xfrm>
          </p:grpSpPr>
          <p:sp>
            <p:nvSpPr>
              <p:cNvPr id="633" name="Google Shape;633;p3"/>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3"/>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 name="Google Shape;660;p3"/>
            <p:cNvGrpSpPr/>
            <p:nvPr/>
          </p:nvGrpSpPr>
          <p:grpSpPr>
            <a:xfrm>
              <a:off x="3327013" y="140740"/>
              <a:ext cx="3964145" cy="1455821"/>
              <a:chOff x="3233388" y="140740"/>
              <a:chExt cx="3964145" cy="1455821"/>
            </a:xfrm>
          </p:grpSpPr>
          <p:sp>
            <p:nvSpPr>
              <p:cNvPr id="661" name="Google Shape;661;p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 name="Google Shape;687;p3"/>
          <p:cNvGrpSpPr/>
          <p:nvPr/>
        </p:nvGrpSpPr>
        <p:grpSpPr>
          <a:xfrm>
            <a:off x="-152337" y="-193233"/>
            <a:ext cx="10223643" cy="5945818"/>
            <a:chOff x="-152337" y="-193233"/>
            <a:chExt cx="10223643" cy="5945818"/>
          </a:xfrm>
        </p:grpSpPr>
        <p:grpSp>
          <p:nvGrpSpPr>
            <p:cNvPr id="688" name="Google Shape;688;p3"/>
            <p:cNvGrpSpPr/>
            <p:nvPr/>
          </p:nvGrpSpPr>
          <p:grpSpPr>
            <a:xfrm>
              <a:off x="542017" y="657788"/>
              <a:ext cx="7631074" cy="3472791"/>
              <a:chOff x="542017" y="657788"/>
              <a:chExt cx="7631074" cy="3472791"/>
            </a:xfrm>
          </p:grpSpPr>
          <p:sp>
            <p:nvSpPr>
              <p:cNvPr id="689" name="Google Shape;689;p3"/>
              <p:cNvSpPr/>
              <p:nvPr/>
            </p:nvSpPr>
            <p:spPr>
              <a:xfrm flipH="1">
                <a:off x="542017" y="2879550"/>
                <a:ext cx="570359" cy="31499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flipH="1">
                <a:off x="7462043" y="770413"/>
                <a:ext cx="711048" cy="392690"/>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flipH="1">
                <a:off x="5839291" y="657788"/>
                <a:ext cx="435126" cy="240307"/>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flipH="1">
                <a:off x="1027389" y="3781356"/>
                <a:ext cx="632341" cy="349223"/>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 name="Google Shape;693;p3"/>
            <p:cNvGrpSpPr/>
            <p:nvPr/>
          </p:nvGrpSpPr>
          <p:grpSpPr>
            <a:xfrm>
              <a:off x="-152337" y="-193233"/>
              <a:ext cx="2586475" cy="2591675"/>
              <a:chOff x="-152337" y="-193233"/>
              <a:chExt cx="2586475" cy="2591675"/>
            </a:xfrm>
          </p:grpSpPr>
          <p:sp>
            <p:nvSpPr>
              <p:cNvPr id="694" name="Google Shape;694;p3"/>
              <p:cNvSpPr/>
              <p:nvPr/>
            </p:nvSpPr>
            <p:spPr>
              <a:xfrm>
                <a:off x="136278" y="442425"/>
                <a:ext cx="29589" cy="22049"/>
              </a:xfrm>
              <a:custGeom>
                <a:avLst/>
                <a:gdLst/>
                <a:ahLst/>
                <a:cxnLst/>
                <a:rect l="l" t="t" r="r" b="b"/>
                <a:pathLst>
                  <a:path w="569" h="424" extrusionOk="0">
                    <a:moveTo>
                      <a:pt x="291" y="0"/>
                    </a:moveTo>
                    <a:cubicBezTo>
                      <a:pt x="0" y="0"/>
                      <a:pt x="0" y="424"/>
                      <a:pt x="291" y="424"/>
                    </a:cubicBezTo>
                    <a:cubicBezTo>
                      <a:pt x="569" y="424"/>
                      <a:pt x="569" y="0"/>
                      <a:pt x="29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180636" y="310861"/>
                <a:ext cx="45190" cy="32866"/>
              </a:xfrm>
              <a:custGeom>
                <a:avLst/>
                <a:gdLst/>
                <a:ahLst/>
                <a:cxnLst/>
                <a:rect l="l" t="t" r="r" b="b"/>
                <a:pathLst>
                  <a:path w="869" h="632" extrusionOk="0">
                    <a:moveTo>
                      <a:pt x="450" y="1"/>
                    </a:moveTo>
                    <a:cubicBezTo>
                      <a:pt x="377" y="1"/>
                      <a:pt x="302" y="27"/>
                      <a:pt x="236" y="87"/>
                    </a:cubicBezTo>
                    <a:cubicBezTo>
                      <a:pt x="1" y="331"/>
                      <a:pt x="236" y="631"/>
                      <a:pt x="476" y="631"/>
                    </a:cubicBezTo>
                    <a:cubicBezTo>
                      <a:pt x="570" y="631"/>
                      <a:pt x="664" y="586"/>
                      <a:pt x="732" y="474"/>
                    </a:cubicBezTo>
                    <a:cubicBezTo>
                      <a:pt x="868" y="237"/>
                      <a:pt x="670" y="1"/>
                      <a:pt x="45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339450" y="289540"/>
                <a:ext cx="36558" cy="29641"/>
              </a:xfrm>
              <a:custGeom>
                <a:avLst/>
                <a:gdLst/>
                <a:ahLst/>
                <a:cxnLst/>
                <a:rect l="l" t="t" r="r" b="b"/>
                <a:pathLst>
                  <a:path w="703" h="570" extrusionOk="0">
                    <a:moveTo>
                      <a:pt x="351" y="1"/>
                    </a:moveTo>
                    <a:cubicBezTo>
                      <a:pt x="0" y="25"/>
                      <a:pt x="0" y="545"/>
                      <a:pt x="351" y="569"/>
                    </a:cubicBezTo>
                    <a:cubicBezTo>
                      <a:pt x="702" y="545"/>
                      <a:pt x="702" y="25"/>
                      <a:pt x="35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1309439" y="224642"/>
                <a:ext cx="52887" cy="45450"/>
              </a:xfrm>
              <a:custGeom>
                <a:avLst/>
                <a:gdLst/>
                <a:ahLst/>
                <a:cxnLst/>
                <a:rect l="l" t="t" r="r" b="b"/>
                <a:pathLst>
                  <a:path w="1017" h="874" extrusionOk="0">
                    <a:moveTo>
                      <a:pt x="447" y="1"/>
                    </a:moveTo>
                    <a:cubicBezTo>
                      <a:pt x="220" y="1"/>
                      <a:pt x="1" y="175"/>
                      <a:pt x="1" y="438"/>
                    </a:cubicBezTo>
                    <a:cubicBezTo>
                      <a:pt x="1" y="668"/>
                      <a:pt x="194" y="862"/>
                      <a:pt x="436" y="874"/>
                    </a:cubicBezTo>
                    <a:cubicBezTo>
                      <a:pt x="823" y="874"/>
                      <a:pt x="1017" y="402"/>
                      <a:pt x="751" y="124"/>
                    </a:cubicBezTo>
                    <a:cubicBezTo>
                      <a:pt x="662" y="39"/>
                      <a:pt x="554" y="1"/>
                      <a:pt x="44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1469241" y="177321"/>
                <a:ext cx="45970" cy="39938"/>
              </a:xfrm>
              <a:custGeom>
                <a:avLst/>
                <a:gdLst/>
                <a:ahLst/>
                <a:cxnLst/>
                <a:rect l="l" t="t" r="r" b="b"/>
                <a:pathLst>
                  <a:path w="884" h="768" extrusionOk="0">
                    <a:moveTo>
                      <a:pt x="380" y="1"/>
                    </a:moveTo>
                    <a:cubicBezTo>
                      <a:pt x="188" y="1"/>
                      <a:pt x="0" y="152"/>
                      <a:pt x="0" y="381"/>
                    </a:cubicBezTo>
                    <a:cubicBezTo>
                      <a:pt x="0" y="586"/>
                      <a:pt x="170" y="756"/>
                      <a:pt x="375" y="768"/>
                    </a:cubicBezTo>
                    <a:cubicBezTo>
                      <a:pt x="714" y="768"/>
                      <a:pt x="883" y="356"/>
                      <a:pt x="641" y="114"/>
                    </a:cubicBezTo>
                    <a:cubicBezTo>
                      <a:pt x="567" y="36"/>
                      <a:pt x="473" y="1"/>
                      <a:pt x="38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1454109" y="322249"/>
                <a:ext cx="23349" cy="17681"/>
              </a:xfrm>
              <a:custGeom>
                <a:avLst/>
                <a:gdLst/>
                <a:ahLst/>
                <a:cxnLst/>
                <a:rect l="l" t="t" r="r" b="b"/>
                <a:pathLst>
                  <a:path w="449" h="340" extrusionOk="0">
                    <a:moveTo>
                      <a:pt x="231" y="1"/>
                    </a:moveTo>
                    <a:cubicBezTo>
                      <a:pt x="1" y="1"/>
                      <a:pt x="1" y="340"/>
                      <a:pt x="231" y="340"/>
                    </a:cubicBezTo>
                    <a:cubicBezTo>
                      <a:pt x="449" y="340"/>
                      <a:pt x="449" y="1"/>
                      <a:pt x="23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1566744" y="340502"/>
                <a:ext cx="43422" cy="34010"/>
              </a:xfrm>
              <a:custGeom>
                <a:avLst/>
                <a:gdLst/>
                <a:ahLst/>
                <a:cxnLst/>
                <a:rect l="l" t="t" r="r" b="b"/>
                <a:pathLst>
                  <a:path w="835" h="654" extrusionOk="0">
                    <a:moveTo>
                      <a:pt x="412" y="1"/>
                    </a:moveTo>
                    <a:cubicBezTo>
                      <a:pt x="0" y="1"/>
                      <a:pt x="0" y="654"/>
                      <a:pt x="412" y="654"/>
                    </a:cubicBezTo>
                    <a:cubicBezTo>
                      <a:pt x="835" y="654"/>
                      <a:pt x="835" y="1"/>
                      <a:pt x="41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1639703" y="402176"/>
                <a:ext cx="42174" cy="33386"/>
              </a:xfrm>
              <a:custGeom>
                <a:avLst/>
                <a:gdLst/>
                <a:ahLst/>
                <a:cxnLst/>
                <a:rect l="l" t="t" r="r" b="b"/>
                <a:pathLst>
                  <a:path w="811" h="642" extrusionOk="0">
                    <a:moveTo>
                      <a:pt x="412" y="0"/>
                    </a:moveTo>
                    <a:cubicBezTo>
                      <a:pt x="0" y="0"/>
                      <a:pt x="0" y="641"/>
                      <a:pt x="412" y="641"/>
                    </a:cubicBezTo>
                    <a:cubicBezTo>
                      <a:pt x="811" y="641"/>
                      <a:pt x="811" y="0"/>
                      <a:pt x="41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1530239" y="510340"/>
                <a:ext cx="39678" cy="30889"/>
              </a:xfrm>
              <a:custGeom>
                <a:avLst/>
                <a:gdLst/>
                <a:ahLst/>
                <a:cxnLst/>
                <a:rect l="l" t="t" r="r" b="b"/>
                <a:pathLst>
                  <a:path w="763" h="594" extrusionOk="0">
                    <a:moveTo>
                      <a:pt x="376" y="1"/>
                    </a:moveTo>
                    <a:cubicBezTo>
                      <a:pt x="1" y="1"/>
                      <a:pt x="1" y="593"/>
                      <a:pt x="376" y="593"/>
                    </a:cubicBezTo>
                    <a:cubicBezTo>
                      <a:pt x="763" y="593"/>
                      <a:pt x="763" y="1"/>
                      <a:pt x="37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1590613" y="539305"/>
                <a:ext cx="33438" cy="26469"/>
              </a:xfrm>
              <a:custGeom>
                <a:avLst/>
                <a:gdLst/>
                <a:ahLst/>
                <a:cxnLst/>
                <a:rect l="l" t="t" r="r" b="b"/>
                <a:pathLst>
                  <a:path w="643" h="509" extrusionOk="0">
                    <a:moveTo>
                      <a:pt x="328" y="0"/>
                    </a:moveTo>
                    <a:cubicBezTo>
                      <a:pt x="1" y="24"/>
                      <a:pt x="1" y="484"/>
                      <a:pt x="328" y="508"/>
                    </a:cubicBezTo>
                    <a:cubicBezTo>
                      <a:pt x="642" y="484"/>
                      <a:pt x="642" y="24"/>
                      <a:pt x="32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1752911" y="650536"/>
                <a:ext cx="35310" cy="33126"/>
              </a:xfrm>
              <a:custGeom>
                <a:avLst/>
                <a:gdLst/>
                <a:ahLst/>
                <a:cxnLst/>
                <a:rect l="l" t="t" r="r" b="b"/>
                <a:pathLst>
                  <a:path w="679" h="637" extrusionOk="0">
                    <a:moveTo>
                      <a:pt x="356" y="0"/>
                    </a:moveTo>
                    <a:cubicBezTo>
                      <a:pt x="305" y="0"/>
                      <a:pt x="253" y="16"/>
                      <a:pt x="207" y="51"/>
                    </a:cubicBezTo>
                    <a:lnTo>
                      <a:pt x="182" y="75"/>
                    </a:lnTo>
                    <a:cubicBezTo>
                      <a:pt x="1" y="184"/>
                      <a:pt x="1" y="450"/>
                      <a:pt x="182" y="571"/>
                    </a:cubicBezTo>
                    <a:lnTo>
                      <a:pt x="207" y="595"/>
                    </a:lnTo>
                    <a:cubicBezTo>
                      <a:pt x="255" y="624"/>
                      <a:pt x="307" y="637"/>
                      <a:pt x="357" y="637"/>
                    </a:cubicBezTo>
                    <a:cubicBezTo>
                      <a:pt x="519" y="637"/>
                      <a:pt x="669" y="501"/>
                      <a:pt x="678" y="317"/>
                    </a:cubicBezTo>
                    <a:cubicBezTo>
                      <a:pt x="678" y="152"/>
                      <a:pt x="518" y="0"/>
                      <a:pt x="35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1690041" y="576382"/>
                <a:ext cx="25845" cy="21477"/>
              </a:xfrm>
              <a:custGeom>
                <a:avLst/>
                <a:gdLst/>
                <a:ahLst/>
                <a:cxnLst/>
                <a:rect l="l" t="t" r="r" b="b"/>
                <a:pathLst>
                  <a:path w="497" h="413" extrusionOk="0">
                    <a:moveTo>
                      <a:pt x="242" y="1"/>
                    </a:moveTo>
                    <a:cubicBezTo>
                      <a:pt x="0" y="25"/>
                      <a:pt x="0" y="388"/>
                      <a:pt x="242" y="412"/>
                    </a:cubicBezTo>
                    <a:cubicBezTo>
                      <a:pt x="496" y="388"/>
                      <a:pt x="496" y="25"/>
                      <a:pt x="24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1651039" y="721727"/>
                <a:ext cx="35258" cy="28341"/>
              </a:xfrm>
              <a:custGeom>
                <a:avLst/>
                <a:gdLst/>
                <a:ahLst/>
                <a:cxnLst/>
                <a:rect l="l" t="t" r="r" b="b"/>
                <a:pathLst>
                  <a:path w="678" h="545" extrusionOk="0">
                    <a:moveTo>
                      <a:pt x="339" y="0"/>
                    </a:moveTo>
                    <a:cubicBezTo>
                      <a:pt x="0" y="24"/>
                      <a:pt x="0" y="520"/>
                      <a:pt x="339" y="545"/>
                    </a:cubicBezTo>
                    <a:cubicBezTo>
                      <a:pt x="678" y="520"/>
                      <a:pt x="678" y="24"/>
                      <a:pt x="33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1752287" y="748143"/>
                <a:ext cx="39054" cy="29589"/>
              </a:xfrm>
              <a:custGeom>
                <a:avLst/>
                <a:gdLst/>
                <a:ahLst/>
                <a:cxnLst/>
                <a:rect l="l" t="t" r="r" b="b"/>
                <a:pathLst>
                  <a:path w="751" h="569" extrusionOk="0">
                    <a:moveTo>
                      <a:pt x="376" y="0"/>
                    </a:moveTo>
                    <a:cubicBezTo>
                      <a:pt x="1" y="0"/>
                      <a:pt x="1" y="569"/>
                      <a:pt x="376" y="569"/>
                    </a:cubicBezTo>
                    <a:cubicBezTo>
                      <a:pt x="751" y="569"/>
                      <a:pt x="751" y="0"/>
                      <a:pt x="37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1690665" y="931189"/>
                <a:ext cx="39678" cy="30889"/>
              </a:xfrm>
              <a:custGeom>
                <a:avLst/>
                <a:gdLst/>
                <a:ahLst/>
                <a:cxnLst/>
                <a:rect l="l" t="t" r="r" b="b"/>
                <a:pathLst>
                  <a:path w="763" h="594" extrusionOk="0">
                    <a:moveTo>
                      <a:pt x="387" y="0"/>
                    </a:moveTo>
                    <a:cubicBezTo>
                      <a:pt x="0" y="0"/>
                      <a:pt x="0" y="593"/>
                      <a:pt x="387" y="593"/>
                    </a:cubicBezTo>
                    <a:cubicBezTo>
                      <a:pt x="762" y="593"/>
                      <a:pt x="762" y="0"/>
                      <a:pt x="38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1761751" y="944398"/>
                <a:ext cx="35258" cy="26469"/>
              </a:xfrm>
              <a:custGeom>
                <a:avLst/>
                <a:gdLst/>
                <a:ahLst/>
                <a:cxnLst/>
                <a:rect l="l" t="t" r="r" b="b"/>
                <a:pathLst>
                  <a:path w="678" h="509" extrusionOk="0">
                    <a:moveTo>
                      <a:pt x="339" y="0"/>
                    </a:moveTo>
                    <a:cubicBezTo>
                      <a:pt x="0" y="0"/>
                      <a:pt x="0" y="509"/>
                      <a:pt x="339" y="509"/>
                    </a:cubicBezTo>
                    <a:cubicBezTo>
                      <a:pt x="678" y="509"/>
                      <a:pt x="678" y="0"/>
                      <a:pt x="33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1766639" y="849443"/>
                <a:ext cx="49922" cy="35570"/>
              </a:xfrm>
              <a:custGeom>
                <a:avLst/>
                <a:gdLst/>
                <a:ahLst/>
                <a:cxnLst/>
                <a:rect l="l" t="t" r="r" b="b"/>
                <a:pathLst>
                  <a:path w="960" h="684" extrusionOk="0">
                    <a:moveTo>
                      <a:pt x="500" y="0"/>
                    </a:moveTo>
                    <a:cubicBezTo>
                      <a:pt x="447" y="0"/>
                      <a:pt x="393" y="15"/>
                      <a:pt x="342" y="48"/>
                    </a:cubicBezTo>
                    <a:lnTo>
                      <a:pt x="293" y="85"/>
                    </a:lnTo>
                    <a:cubicBezTo>
                      <a:pt x="0" y="255"/>
                      <a:pt x="321" y="684"/>
                      <a:pt x="578" y="684"/>
                    </a:cubicBezTo>
                    <a:cubicBezTo>
                      <a:pt x="650" y="684"/>
                      <a:pt x="718" y="650"/>
                      <a:pt x="765" y="568"/>
                    </a:cubicBezTo>
                    <a:lnTo>
                      <a:pt x="801" y="508"/>
                    </a:lnTo>
                    <a:cubicBezTo>
                      <a:pt x="960" y="291"/>
                      <a:pt x="738" y="0"/>
                      <a:pt x="50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1768668" y="1049441"/>
                <a:ext cx="29589" cy="22725"/>
              </a:xfrm>
              <a:custGeom>
                <a:avLst/>
                <a:gdLst/>
                <a:ahLst/>
                <a:cxnLst/>
                <a:rect l="l" t="t" r="r" b="b"/>
                <a:pathLst>
                  <a:path w="569" h="437" extrusionOk="0">
                    <a:moveTo>
                      <a:pt x="291" y="1"/>
                    </a:moveTo>
                    <a:cubicBezTo>
                      <a:pt x="0" y="1"/>
                      <a:pt x="0" y="436"/>
                      <a:pt x="291" y="436"/>
                    </a:cubicBezTo>
                    <a:cubicBezTo>
                      <a:pt x="569" y="424"/>
                      <a:pt x="569" y="1"/>
                      <a:pt x="29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1703249" y="1211739"/>
                <a:ext cx="45346" cy="34634"/>
              </a:xfrm>
              <a:custGeom>
                <a:avLst/>
                <a:gdLst/>
                <a:ahLst/>
                <a:cxnLst/>
                <a:rect l="l" t="t" r="r" b="b"/>
                <a:pathLst>
                  <a:path w="872" h="666" extrusionOk="0">
                    <a:moveTo>
                      <a:pt x="436" y="1"/>
                    </a:moveTo>
                    <a:cubicBezTo>
                      <a:pt x="0" y="1"/>
                      <a:pt x="0" y="666"/>
                      <a:pt x="436" y="666"/>
                    </a:cubicBezTo>
                    <a:cubicBezTo>
                      <a:pt x="871" y="666"/>
                      <a:pt x="871" y="1"/>
                      <a:pt x="43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1646619" y="1326870"/>
                <a:ext cx="43474" cy="33386"/>
              </a:xfrm>
              <a:custGeom>
                <a:avLst/>
                <a:gdLst/>
                <a:ahLst/>
                <a:cxnLst/>
                <a:rect l="l" t="t" r="r" b="b"/>
                <a:pathLst>
                  <a:path w="836" h="642" extrusionOk="0">
                    <a:moveTo>
                      <a:pt x="424" y="0"/>
                    </a:moveTo>
                    <a:cubicBezTo>
                      <a:pt x="1" y="0"/>
                      <a:pt x="1" y="641"/>
                      <a:pt x="424" y="641"/>
                    </a:cubicBezTo>
                    <a:cubicBezTo>
                      <a:pt x="835" y="641"/>
                      <a:pt x="835" y="0"/>
                      <a:pt x="42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1581201" y="1289117"/>
                <a:ext cx="21425" cy="17681"/>
              </a:xfrm>
              <a:custGeom>
                <a:avLst/>
                <a:gdLst/>
                <a:ahLst/>
                <a:cxnLst/>
                <a:rect l="l" t="t" r="r" b="b"/>
                <a:pathLst>
                  <a:path w="412" h="340" extrusionOk="0">
                    <a:moveTo>
                      <a:pt x="206" y="1"/>
                    </a:moveTo>
                    <a:cubicBezTo>
                      <a:pt x="0" y="25"/>
                      <a:pt x="0" y="315"/>
                      <a:pt x="206" y="339"/>
                    </a:cubicBezTo>
                    <a:cubicBezTo>
                      <a:pt x="412" y="315"/>
                      <a:pt x="412" y="25"/>
                      <a:pt x="20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1410115" y="1433786"/>
                <a:ext cx="35258" cy="26469"/>
              </a:xfrm>
              <a:custGeom>
                <a:avLst/>
                <a:gdLst/>
                <a:ahLst/>
                <a:cxnLst/>
                <a:rect l="l" t="t" r="r" b="b"/>
                <a:pathLst>
                  <a:path w="678" h="509" extrusionOk="0">
                    <a:moveTo>
                      <a:pt x="339" y="1"/>
                    </a:moveTo>
                    <a:cubicBezTo>
                      <a:pt x="0" y="1"/>
                      <a:pt x="0" y="509"/>
                      <a:pt x="339" y="509"/>
                    </a:cubicBezTo>
                    <a:cubicBezTo>
                      <a:pt x="678" y="509"/>
                      <a:pt x="678" y="1"/>
                      <a:pt x="33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1415783" y="1504248"/>
                <a:ext cx="31462" cy="23973"/>
              </a:xfrm>
              <a:custGeom>
                <a:avLst/>
                <a:gdLst/>
                <a:ahLst/>
                <a:cxnLst/>
                <a:rect l="l" t="t" r="r" b="b"/>
                <a:pathLst>
                  <a:path w="605" h="461" extrusionOk="0">
                    <a:moveTo>
                      <a:pt x="302" y="1"/>
                    </a:moveTo>
                    <a:cubicBezTo>
                      <a:pt x="0" y="1"/>
                      <a:pt x="0" y="460"/>
                      <a:pt x="302" y="460"/>
                    </a:cubicBezTo>
                    <a:cubicBezTo>
                      <a:pt x="605" y="460"/>
                      <a:pt x="605" y="1"/>
                      <a:pt x="30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1505694" y="1418705"/>
                <a:ext cx="42850" cy="33386"/>
              </a:xfrm>
              <a:custGeom>
                <a:avLst/>
                <a:gdLst/>
                <a:ahLst/>
                <a:cxnLst/>
                <a:rect l="l" t="t" r="r" b="b"/>
                <a:pathLst>
                  <a:path w="824" h="642" extrusionOk="0">
                    <a:moveTo>
                      <a:pt x="412" y="0"/>
                    </a:moveTo>
                    <a:cubicBezTo>
                      <a:pt x="1" y="0"/>
                      <a:pt x="1" y="642"/>
                      <a:pt x="412" y="642"/>
                    </a:cubicBezTo>
                    <a:cubicBezTo>
                      <a:pt x="823" y="642"/>
                      <a:pt x="823" y="0"/>
                      <a:pt x="41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1212560" y="1441326"/>
                <a:ext cx="25221" cy="18929"/>
              </a:xfrm>
              <a:custGeom>
                <a:avLst/>
                <a:gdLst/>
                <a:ahLst/>
                <a:cxnLst/>
                <a:rect l="l" t="t" r="r" b="b"/>
                <a:pathLst>
                  <a:path w="485" h="364" extrusionOk="0">
                    <a:moveTo>
                      <a:pt x="243" y="1"/>
                    </a:moveTo>
                    <a:cubicBezTo>
                      <a:pt x="1" y="1"/>
                      <a:pt x="1" y="364"/>
                      <a:pt x="243" y="364"/>
                    </a:cubicBezTo>
                    <a:cubicBezTo>
                      <a:pt x="485" y="364"/>
                      <a:pt x="485" y="1"/>
                      <a:pt x="24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1172935" y="1533837"/>
                <a:ext cx="43474" cy="33386"/>
              </a:xfrm>
              <a:custGeom>
                <a:avLst/>
                <a:gdLst/>
                <a:ahLst/>
                <a:cxnLst/>
                <a:rect l="l" t="t" r="r" b="b"/>
                <a:pathLst>
                  <a:path w="836" h="642" extrusionOk="0">
                    <a:moveTo>
                      <a:pt x="412" y="0"/>
                    </a:moveTo>
                    <a:cubicBezTo>
                      <a:pt x="1" y="0"/>
                      <a:pt x="1" y="641"/>
                      <a:pt x="412" y="641"/>
                    </a:cubicBezTo>
                    <a:cubicBezTo>
                      <a:pt x="835" y="641"/>
                      <a:pt x="835" y="0"/>
                      <a:pt x="41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1023845" y="1465247"/>
                <a:ext cx="12637" cy="9516"/>
              </a:xfrm>
              <a:custGeom>
                <a:avLst/>
                <a:gdLst/>
                <a:ahLst/>
                <a:cxnLst/>
                <a:rect l="l" t="t" r="r" b="b"/>
                <a:pathLst>
                  <a:path w="243" h="183" extrusionOk="0">
                    <a:moveTo>
                      <a:pt x="122" y="1"/>
                    </a:moveTo>
                    <a:cubicBezTo>
                      <a:pt x="1" y="1"/>
                      <a:pt x="1" y="182"/>
                      <a:pt x="122" y="182"/>
                    </a:cubicBezTo>
                    <a:cubicBezTo>
                      <a:pt x="243" y="182"/>
                      <a:pt x="243" y="1"/>
                      <a:pt x="12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1021973" y="1419329"/>
                <a:ext cx="32138" cy="24597"/>
              </a:xfrm>
              <a:custGeom>
                <a:avLst/>
                <a:gdLst/>
                <a:ahLst/>
                <a:cxnLst/>
                <a:rect l="l" t="t" r="r" b="b"/>
                <a:pathLst>
                  <a:path w="618" h="473" extrusionOk="0">
                    <a:moveTo>
                      <a:pt x="303" y="1"/>
                    </a:moveTo>
                    <a:cubicBezTo>
                      <a:pt x="0" y="1"/>
                      <a:pt x="0" y="472"/>
                      <a:pt x="303" y="472"/>
                    </a:cubicBezTo>
                    <a:cubicBezTo>
                      <a:pt x="617" y="472"/>
                      <a:pt x="617" y="1"/>
                      <a:pt x="3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1130813" y="1457083"/>
                <a:ext cx="43422" cy="33386"/>
              </a:xfrm>
              <a:custGeom>
                <a:avLst/>
                <a:gdLst/>
                <a:ahLst/>
                <a:cxnLst/>
                <a:rect l="l" t="t" r="r" b="b"/>
                <a:pathLst>
                  <a:path w="835" h="642" extrusionOk="0">
                    <a:moveTo>
                      <a:pt x="424" y="0"/>
                    </a:moveTo>
                    <a:cubicBezTo>
                      <a:pt x="0" y="0"/>
                      <a:pt x="0" y="641"/>
                      <a:pt x="424" y="641"/>
                    </a:cubicBezTo>
                    <a:cubicBezTo>
                      <a:pt x="835" y="641"/>
                      <a:pt x="835" y="0"/>
                      <a:pt x="42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1068515" y="1538829"/>
                <a:ext cx="39054" cy="30265"/>
              </a:xfrm>
              <a:custGeom>
                <a:avLst/>
                <a:gdLst/>
                <a:ahLst/>
                <a:cxnLst/>
                <a:rect l="l" t="t" r="r" b="b"/>
                <a:pathLst>
                  <a:path w="751" h="582" extrusionOk="0">
                    <a:moveTo>
                      <a:pt x="364" y="1"/>
                    </a:moveTo>
                    <a:cubicBezTo>
                      <a:pt x="1" y="1"/>
                      <a:pt x="1" y="582"/>
                      <a:pt x="364" y="582"/>
                    </a:cubicBezTo>
                    <a:cubicBezTo>
                      <a:pt x="751" y="569"/>
                      <a:pt x="751" y="1"/>
                      <a:pt x="36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341" y="1396709"/>
                <a:ext cx="40978" cy="31462"/>
              </a:xfrm>
              <a:custGeom>
                <a:avLst/>
                <a:gdLst/>
                <a:ahLst/>
                <a:cxnLst/>
                <a:rect l="l" t="t" r="r" b="b"/>
                <a:pathLst>
                  <a:path w="788" h="605" extrusionOk="0">
                    <a:moveTo>
                      <a:pt x="400" y="0"/>
                    </a:moveTo>
                    <a:cubicBezTo>
                      <a:pt x="1" y="0"/>
                      <a:pt x="1" y="605"/>
                      <a:pt x="400" y="605"/>
                    </a:cubicBezTo>
                    <a:cubicBezTo>
                      <a:pt x="787" y="605"/>
                      <a:pt x="787" y="0"/>
                      <a:pt x="40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76680" y="1316418"/>
                <a:ext cx="37130" cy="31254"/>
              </a:xfrm>
              <a:custGeom>
                <a:avLst/>
                <a:gdLst/>
                <a:ahLst/>
                <a:cxnLst/>
                <a:rect l="l" t="t" r="r" b="b"/>
                <a:pathLst>
                  <a:path w="714" h="601" extrusionOk="0">
                    <a:moveTo>
                      <a:pt x="303" y="1"/>
                    </a:moveTo>
                    <a:cubicBezTo>
                      <a:pt x="147" y="1"/>
                      <a:pt x="0" y="119"/>
                      <a:pt x="0" y="298"/>
                    </a:cubicBezTo>
                    <a:cubicBezTo>
                      <a:pt x="0" y="467"/>
                      <a:pt x="145" y="601"/>
                      <a:pt x="303" y="601"/>
                    </a:cubicBezTo>
                    <a:cubicBezTo>
                      <a:pt x="581" y="601"/>
                      <a:pt x="714" y="274"/>
                      <a:pt x="520" y="92"/>
                    </a:cubicBezTo>
                    <a:cubicBezTo>
                      <a:pt x="457" y="29"/>
                      <a:pt x="379" y="1"/>
                      <a:pt x="3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15630" y="1366496"/>
                <a:ext cx="31514" cy="23297"/>
              </a:xfrm>
              <a:custGeom>
                <a:avLst/>
                <a:gdLst/>
                <a:ahLst/>
                <a:cxnLst/>
                <a:rect l="l" t="t" r="r" b="b"/>
                <a:pathLst>
                  <a:path w="606" h="448" extrusionOk="0">
                    <a:moveTo>
                      <a:pt x="315" y="0"/>
                    </a:moveTo>
                    <a:cubicBezTo>
                      <a:pt x="311" y="0"/>
                      <a:pt x="307" y="0"/>
                      <a:pt x="303" y="0"/>
                    </a:cubicBezTo>
                    <a:cubicBezTo>
                      <a:pt x="1" y="0"/>
                      <a:pt x="1" y="448"/>
                      <a:pt x="303" y="448"/>
                    </a:cubicBezTo>
                    <a:cubicBezTo>
                      <a:pt x="602" y="448"/>
                      <a:pt x="606" y="0"/>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791761" y="1262076"/>
                <a:ext cx="33386" cy="25845"/>
              </a:xfrm>
              <a:custGeom>
                <a:avLst/>
                <a:gdLst/>
                <a:ahLst/>
                <a:cxnLst/>
                <a:rect l="l" t="t" r="r" b="b"/>
                <a:pathLst>
                  <a:path w="642" h="497" extrusionOk="0">
                    <a:moveTo>
                      <a:pt x="327" y="0"/>
                    </a:moveTo>
                    <a:cubicBezTo>
                      <a:pt x="0" y="0"/>
                      <a:pt x="0" y="496"/>
                      <a:pt x="327" y="496"/>
                    </a:cubicBezTo>
                    <a:cubicBezTo>
                      <a:pt x="641" y="496"/>
                      <a:pt x="641" y="0"/>
                      <a:pt x="3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789837" y="1203574"/>
                <a:ext cx="37182" cy="27717"/>
              </a:xfrm>
              <a:custGeom>
                <a:avLst/>
                <a:gdLst/>
                <a:ahLst/>
                <a:cxnLst/>
                <a:rect l="l" t="t" r="r" b="b"/>
                <a:pathLst>
                  <a:path w="715" h="533" extrusionOk="0">
                    <a:moveTo>
                      <a:pt x="364" y="0"/>
                    </a:moveTo>
                    <a:cubicBezTo>
                      <a:pt x="1" y="0"/>
                      <a:pt x="1" y="533"/>
                      <a:pt x="364" y="533"/>
                    </a:cubicBezTo>
                    <a:cubicBezTo>
                      <a:pt x="714" y="533"/>
                      <a:pt x="714" y="0"/>
                      <a:pt x="36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761548" y="1113611"/>
                <a:ext cx="40302" cy="31514"/>
              </a:xfrm>
              <a:custGeom>
                <a:avLst/>
                <a:gdLst/>
                <a:ahLst/>
                <a:cxnLst/>
                <a:rect l="l" t="t" r="r" b="b"/>
                <a:pathLst>
                  <a:path w="775" h="606" extrusionOk="0">
                    <a:moveTo>
                      <a:pt x="387" y="1"/>
                    </a:moveTo>
                    <a:cubicBezTo>
                      <a:pt x="0" y="1"/>
                      <a:pt x="0" y="605"/>
                      <a:pt x="387" y="605"/>
                    </a:cubicBezTo>
                    <a:cubicBezTo>
                      <a:pt x="775" y="605"/>
                      <a:pt x="775" y="1"/>
                      <a:pt x="38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735131" y="1039405"/>
                <a:ext cx="24597" cy="20177"/>
              </a:xfrm>
              <a:custGeom>
                <a:avLst/>
                <a:gdLst/>
                <a:ahLst/>
                <a:cxnLst/>
                <a:rect l="l" t="t" r="r" b="b"/>
                <a:pathLst>
                  <a:path w="473" h="388" extrusionOk="0">
                    <a:moveTo>
                      <a:pt x="242" y="0"/>
                    </a:moveTo>
                    <a:cubicBezTo>
                      <a:pt x="0" y="24"/>
                      <a:pt x="0" y="363"/>
                      <a:pt x="242" y="387"/>
                    </a:cubicBezTo>
                    <a:cubicBezTo>
                      <a:pt x="472" y="363"/>
                      <a:pt x="472" y="24"/>
                      <a:pt x="24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765292" y="942526"/>
                <a:ext cx="17681" cy="15133"/>
              </a:xfrm>
              <a:custGeom>
                <a:avLst/>
                <a:gdLst/>
                <a:ahLst/>
                <a:cxnLst/>
                <a:rect l="l" t="t" r="r" b="b"/>
                <a:pathLst>
                  <a:path w="340" h="291" extrusionOk="0">
                    <a:moveTo>
                      <a:pt x="170" y="0"/>
                    </a:moveTo>
                    <a:cubicBezTo>
                      <a:pt x="1" y="24"/>
                      <a:pt x="1" y="266"/>
                      <a:pt x="170" y="291"/>
                    </a:cubicBezTo>
                    <a:cubicBezTo>
                      <a:pt x="340" y="266"/>
                      <a:pt x="340" y="24"/>
                      <a:pt x="17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1283647" y="847519"/>
                <a:ext cx="28393" cy="21425"/>
              </a:xfrm>
              <a:custGeom>
                <a:avLst/>
                <a:gdLst/>
                <a:ahLst/>
                <a:cxnLst/>
                <a:rect l="l" t="t" r="r" b="b"/>
                <a:pathLst>
                  <a:path w="546" h="412" extrusionOk="0">
                    <a:moveTo>
                      <a:pt x="267" y="1"/>
                    </a:moveTo>
                    <a:cubicBezTo>
                      <a:pt x="1" y="1"/>
                      <a:pt x="1" y="412"/>
                      <a:pt x="267" y="412"/>
                    </a:cubicBezTo>
                    <a:cubicBezTo>
                      <a:pt x="545" y="412"/>
                      <a:pt x="545" y="1"/>
                      <a:pt x="26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1299403" y="175189"/>
                <a:ext cx="30473" cy="24441"/>
              </a:xfrm>
              <a:custGeom>
                <a:avLst/>
                <a:gdLst/>
                <a:ahLst/>
                <a:cxnLst/>
                <a:rect l="l" t="t" r="r" b="b"/>
                <a:pathLst>
                  <a:path w="586" h="470" extrusionOk="0">
                    <a:moveTo>
                      <a:pt x="183" y="0"/>
                    </a:moveTo>
                    <a:cubicBezTo>
                      <a:pt x="131" y="0"/>
                      <a:pt x="83" y="24"/>
                      <a:pt x="49" y="83"/>
                    </a:cubicBezTo>
                    <a:cubicBezTo>
                      <a:pt x="24" y="131"/>
                      <a:pt x="0" y="192"/>
                      <a:pt x="0" y="252"/>
                    </a:cubicBezTo>
                    <a:cubicBezTo>
                      <a:pt x="0" y="373"/>
                      <a:pt x="97" y="470"/>
                      <a:pt x="218" y="470"/>
                    </a:cubicBezTo>
                    <a:cubicBezTo>
                      <a:pt x="278" y="458"/>
                      <a:pt x="327" y="446"/>
                      <a:pt x="387" y="422"/>
                    </a:cubicBezTo>
                    <a:cubicBezTo>
                      <a:pt x="585" y="299"/>
                      <a:pt x="364" y="0"/>
                      <a:pt x="18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1399923" y="228958"/>
                <a:ext cx="33490" cy="28237"/>
              </a:xfrm>
              <a:custGeom>
                <a:avLst/>
                <a:gdLst/>
                <a:ahLst/>
                <a:cxnLst/>
                <a:rect l="l" t="t" r="r" b="b"/>
                <a:pathLst>
                  <a:path w="644" h="543" extrusionOk="0">
                    <a:moveTo>
                      <a:pt x="316" y="0"/>
                    </a:moveTo>
                    <a:cubicBezTo>
                      <a:pt x="202" y="0"/>
                      <a:pt x="90" y="75"/>
                      <a:pt x="51" y="198"/>
                    </a:cubicBezTo>
                    <a:cubicBezTo>
                      <a:pt x="1" y="400"/>
                      <a:pt x="101" y="542"/>
                      <a:pt x="276" y="542"/>
                    </a:cubicBezTo>
                    <a:cubicBezTo>
                      <a:pt x="311" y="542"/>
                      <a:pt x="349" y="537"/>
                      <a:pt x="390" y="525"/>
                    </a:cubicBezTo>
                    <a:cubicBezTo>
                      <a:pt x="583" y="476"/>
                      <a:pt x="644" y="222"/>
                      <a:pt x="499" y="77"/>
                    </a:cubicBezTo>
                    <a:cubicBezTo>
                      <a:pt x="446" y="24"/>
                      <a:pt x="381" y="0"/>
                      <a:pt x="31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1621450" y="299629"/>
                <a:ext cx="32762" cy="36038"/>
              </a:xfrm>
              <a:custGeom>
                <a:avLst/>
                <a:gdLst/>
                <a:ahLst/>
                <a:cxnLst/>
                <a:rect l="l" t="t" r="r" b="b"/>
                <a:pathLst>
                  <a:path w="630" h="693" extrusionOk="0">
                    <a:moveTo>
                      <a:pt x="327" y="0"/>
                    </a:moveTo>
                    <a:cubicBezTo>
                      <a:pt x="158" y="12"/>
                      <a:pt x="25" y="146"/>
                      <a:pt x="25" y="303"/>
                    </a:cubicBezTo>
                    <a:lnTo>
                      <a:pt x="13" y="303"/>
                    </a:lnTo>
                    <a:cubicBezTo>
                      <a:pt x="1" y="400"/>
                      <a:pt x="25" y="484"/>
                      <a:pt x="73" y="557"/>
                    </a:cubicBezTo>
                    <a:cubicBezTo>
                      <a:pt x="128" y="648"/>
                      <a:pt x="221" y="693"/>
                      <a:pt x="315" y="693"/>
                    </a:cubicBezTo>
                    <a:cubicBezTo>
                      <a:pt x="409" y="693"/>
                      <a:pt x="503" y="648"/>
                      <a:pt x="557" y="557"/>
                    </a:cubicBezTo>
                    <a:cubicBezTo>
                      <a:pt x="606" y="484"/>
                      <a:pt x="630" y="400"/>
                      <a:pt x="630" y="303"/>
                    </a:cubicBezTo>
                    <a:cubicBezTo>
                      <a:pt x="618" y="146"/>
                      <a:pt x="485" y="12"/>
                      <a:pt x="3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1601326" y="447105"/>
                <a:ext cx="32138" cy="27457"/>
              </a:xfrm>
              <a:custGeom>
                <a:avLst/>
                <a:gdLst/>
                <a:ahLst/>
                <a:cxnLst/>
                <a:rect l="l" t="t" r="r" b="b"/>
                <a:pathLst>
                  <a:path w="618" h="528" extrusionOk="0">
                    <a:moveTo>
                      <a:pt x="262" y="0"/>
                    </a:moveTo>
                    <a:cubicBezTo>
                      <a:pt x="128" y="0"/>
                      <a:pt x="1" y="106"/>
                      <a:pt x="1" y="261"/>
                    </a:cubicBezTo>
                    <a:cubicBezTo>
                      <a:pt x="1" y="406"/>
                      <a:pt x="109" y="527"/>
                      <a:pt x="267" y="527"/>
                    </a:cubicBezTo>
                    <a:cubicBezTo>
                      <a:pt x="497" y="527"/>
                      <a:pt x="618" y="249"/>
                      <a:pt x="448" y="80"/>
                    </a:cubicBezTo>
                    <a:cubicBezTo>
                      <a:pt x="393" y="25"/>
                      <a:pt x="327" y="0"/>
                      <a:pt x="26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1742251" y="561301"/>
                <a:ext cx="28341" cy="20801"/>
              </a:xfrm>
              <a:custGeom>
                <a:avLst/>
                <a:gdLst/>
                <a:ahLst/>
                <a:cxnLst/>
                <a:rect l="l" t="t" r="r" b="b"/>
                <a:pathLst>
                  <a:path w="545" h="400" extrusionOk="0">
                    <a:moveTo>
                      <a:pt x="266" y="1"/>
                    </a:moveTo>
                    <a:cubicBezTo>
                      <a:pt x="0" y="1"/>
                      <a:pt x="0" y="400"/>
                      <a:pt x="266" y="400"/>
                    </a:cubicBezTo>
                    <a:cubicBezTo>
                      <a:pt x="545" y="400"/>
                      <a:pt x="545" y="1"/>
                      <a:pt x="26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1740535" y="892188"/>
                <a:ext cx="26105" cy="22309"/>
              </a:xfrm>
              <a:custGeom>
                <a:avLst/>
                <a:gdLst/>
                <a:ahLst/>
                <a:cxnLst/>
                <a:rect l="l" t="t" r="r" b="b"/>
                <a:pathLst>
                  <a:path w="502" h="429" extrusionOk="0">
                    <a:moveTo>
                      <a:pt x="154" y="0"/>
                    </a:moveTo>
                    <a:cubicBezTo>
                      <a:pt x="94" y="0"/>
                      <a:pt x="42" y="28"/>
                      <a:pt x="21" y="97"/>
                    </a:cubicBezTo>
                    <a:cubicBezTo>
                      <a:pt x="21" y="158"/>
                      <a:pt x="9" y="218"/>
                      <a:pt x="9" y="267"/>
                    </a:cubicBezTo>
                    <a:cubicBezTo>
                      <a:pt x="1" y="372"/>
                      <a:pt x="80" y="429"/>
                      <a:pt x="162" y="429"/>
                    </a:cubicBezTo>
                    <a:cubicBezTo>
                      <a:pt x="203" y="429"/>
                      <a:pt x="243" y="415"/>
                      <a:pt x="275" y="388"/>
                    </a:cubicBezTo>
                    <a:cubicBezTo>
                      <a:pt x="311" y="363"/>
                      <a:pt x="336" y="327"/>
                      <a:pt x="372" y="303"/>
                    </a:cubicBezTo>
                    <a:cubicBezTo>
                      <a:pt x="502" y="173"/>
                      <a:pt x="304" y="0"/>
                      <a:pt x="15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1673660" y="1092343"/>
                <a:ext cx="42486" cy="37910"/>
              </a:xfrm>
              <a:custGeom>
                <a:avLst/>
                <a:gdLst/>
                <a:ahLst/>
                <a:cxnLst/>
                <a:rect l="l" t="t" r="r" b="b"/>
                <a:pathLst>
                  <a:path w="817" h="729" extrusionOk="0">
                    <a:moveTo>
                      <a:pt x="380" y="0"/>
                    </a:moveTo>
                    <a:cubicBezTo>
                      <a:pt x="298" y="0"/>
                      <a:pt x="214" y="35"/>
                      <a:pt x="146" y="119"/>
                    </a:cubicBezTo>
                    <a:cubicBezTo>
                      <a:pt x="13" y="313"/>
                      <a:pt x="1" y="615"/>
                      <a:pt x="255" y="712"/>
                    </a:cubicBezTo>
                    <a:cubicBezTo>
                      <a:pt x="282" y="724"/>
                      <a:pt x="310" y="729"/>
                      <a:pt x="338" y="729"/>
                    </a:cubicBezTo>
                    <a:cubicBezTo>
                      <a:pt x="398" y="729"/>
                      <a:pt x="456" y="705"/>
                      <a:pt x="497" y="664"/>
                    </a:cubicBezTo>
                    <a:cubicBezTo>
                      <a:pt x="545" y="639"/>
                      <a:pt x="569" y="591"/>
                      <a:pt x="593" y="543"/>
                    </a:cubicBezTo>
                    <a:cubicBezTo>
                      <a:pt x="606" y="530"/>
                      <a:pt x="618" y="518"/>
                      <a:pt x="630" y="494"/>
                    </a:cubicBezTo>
                    <a:cubicBezTo>
                      <a:pt x="816" y="264"/>
                      <a:pt x="606" y="0"/>
                      <a:pt x="38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1749791" y="1141900"/>
                <a:ext cx="35882" cy="29017"/>
              </a:xfrm>
              <a:custGeom>
                <a:avLst/>
                <a:gdLst/>
                <a:ahLst/>
                <a:cxnLst/>
                <a:rect l="l" t="t" r="r" b="b"/>
                <a:pathLst>
                  <a:path w="690" h="558" extrusionOk="0">
                    <a:moveTo>
                      <a:pt x="351" y="1"/>
                    </a:moveTo>
                    <a:cubicBezTo>
                      <a:pt x="0" y="25"/>
                      <a:pt x="0" y="533"/>
                      <a:pt x="351" y="557"/>
                    </a:cubicBezTo>
                    <a:cubicBezTo>
                      <a:pt x="690" y="533"/>
                      <a:pt x="690" y="25"/>
                      <a:pt x="35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1654784" y="1211115"/>
                <a:ext cx="34686" cy="28341"/>
              </a:xfrm>
              <a:custGeom>
                <a:avLst/>
                <a:gdLst/>
                <a:ahLst/>
                <a:cxnLst/>
                <a:rect l="l" t="t" r="r" b="b"/>
                <a:pathLst>
                  <a:path w="667" h="545" extrusionOk="0">
                    <a:moveTo>
                      <a:pt x="340" y="1"/>
                    </a:moveTo>
                    <a:cubicBezTo>
                      <a:pt x="1" y="25"/>
                      <a:pt x="1" y="521"/>
                      <a:pt x="340" y="545"/>
                    </a:cubicBezTo>
                    <a:cubicBezTo>
                      <a:pt x="666" y="521"/>
                      <a:pt x="666" y="25"/>
                      <a:pt x="34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1583697" y="1404873"/>
                <a:ext cx="39678" cy="30213"/>
              </a:xfrm>
              <a:custGeom>
                <a:avLst/>
                <a:gdLst/>
                <a:ahLst/>
                <a:cxnLst/>
                <a:rect l="l" t="t" r="r" b="b"/>
                <a:pathLst>
                  <a:path w="763" h="581" extrusionOk="0">
                    <a:moveTo>
                      <a:pt x="376" y="0"/>
                    </a:moveTo>
                    <a:cubicBezTo>
                      <a:pt x="1" y="0"/>
                      <a:pt x="1" y="581"/>
                      <a:pt x="376" y="581"/>
                    </a:cubicBezTo>
                    <a:cubicBezTo>
                      <a:pt x="751" y="581"/>
                      <a:pt x="763" y="0"/>
                      <a:pt x="37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1460401" y="1350739"/>
                <a:ext cx="41602" cy="32138"/>
              </a:xfrm>
              <a:custGeom>
                <a:avLst/>
                <a:gdLst/>
                <a:ahLst/>
                <a:cxnLst/>
                <a:rect l="l" t="t" r="r" b="b"/>
                <a:pathLst>
                  <a:path w="800" h="618" extrusionOk="0">
                    <a:moveTo>
                      <a:pt x="400" y="1"/>
                    </a:moveTo>
                    <a:cubicBezTo>
                      <a:pt x="1" y="1"/>
                      <a:pt x="1" y="618"/>
                      <a:pt x="400" y="618"/>
                    </a:cubicBezTo>
                    <a:cubicBezTo>
                      <a:pt x="799" y="618"/>
                      <a:pt x="799" y="1"/>
                      <a:pt x="40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1328940" y="1531341"/>
                <a:ext cx="34634" cy="29589"/>
              </a:xfrm>
              <a:custGeom>
                <a:avLst/>
                <a:gdLst/>
                <a:ahLst/>
                <a:cxnLst/>
                <a:rect l="l" t="t" r="r" b="b"/>
                <a:pathLst>
                  <a:path w="666" h="569" extrusionOk="0">
                    <a:moveTo>
                      <a:pt x="287" y="1"/>
                    </a:moveTo>
                    <a:cubicBezTo>
                      <a:pt x="141" y="1"/>
                      <a:pt x="1" y="117"/>
                      <a:pt x="1" y="290"/>
                    </a:cubicBezTo>
                    <a:cubicBezTo>
                      <a:pt x="1" y="447"/>
                      <a:pt x="122" y="568"/>
                      <a:pt x="279" y="568"/>
                    </a:cubicBezTo>
                    <a:cubicBezTo>
                      <a:pt x="533" y="568"/>
                      <a:pt x="666" y="266"/>
                      <a:pt x="485" y="84"/>
                    </a:cubicBezTo>
                    <a:cubicBezTo>
                      <a:pt x="426" y="26"/>
                      <a:pt x="356" y="1"/>
                      <a:pt x="28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1324572" y="1446994"/>
                <a:ext cx="30837" cy="22725"/>
              </a:xfrm>
              <a:custGeom>
                <a:avLst/>
                <a:gdLst/>
                <a:ahLst/>
                <a:cxnLst/>
                <a:rect l="l" t="t" r="r" b="b"/>
                <a:pathLst>
                  <a:path w="593" h="437" extrusionOk="0">
                    <a:moveTo>
                      <a:pt x="290" y="1"/>
                    </a:moveTo>
                    <a:cubicBezTo>
                      <a:pt x="0" y="1"/>
                      <a:pt x="0" y="436"/>
                      <a:pt x="290" y="436"/>
                    </a:cubicBezTo>
                    <a:cubicBezTo>
                      <a:pt x="593" y="436"/>
                      <a:pt x="593" y="1"/>
                      <a:pt x="29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1269814" y="1480327"/>
                <a:ext cx="40926" cy="32138"/>
              </a:xfrm>
              <a:custGeom>
                <a:avLst/>
                <a:gdLst/>
                <a:ahLst/>
                <a:cxnLst/>
                <a:rect l="l" t="t" r="r" b="b"/>
                <a:pathLst>
                  <a:path w="787" h="618" extrusionOk="0">
                    <a:moveTo>
                      <a:pt x="388" y="1"/>
                    </a:moveTo>
                    <a:cubicBezTo>
                      <a:pt x="1" y="1"/>
                      <a:pt x="1" y="618"/>
                      <a:pt x="388" y="618"/>
                    </a:cubicBezTo>
                    <a:cubicBezTo>
                      <a:pt x="787" y="618"/>
                      <a:pt x="787" y="1"/>
                      <a:pt x="38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987392" y="1547670"/>
                <a:ext cx="24545" cy="20177"/>
              </a:xfrm>
              <a:custGeom>
                <a:avLst/>
                <a:gdLst/>
                <a:ahLst/>
                <a:cxnLst/>
                <a:rect l="l" t="t" r="r" b="b"/>
                <a:pathLst>
                  <a:path w="472" h="388" extrusionOk="0">
                    <a:moveTo>
                      <a:pt x="242" y="0"/>
                    </a:moveTo>
                    <a:cubicBezTo>
                      <a:pt x="0" y="24"/>
                      <a:pt x="0" y="363"/>
                      <a:pt x="242" y="387"/>
                    </a:cubicBezTo>
                    <a:cubicBezTo>
                      <a:pt x="472" y="363"/>
                      <a:pt x="472" y="24"/>
                      <a:pt x="24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900549" y="1485372"/>
                <a:ext cx="38430" cy="30265"/>
              </a:xfrm>
              <a:custGeom>
                <a:avLst/>
                <a:gdLst/>
                <a:ahLst/>
                <a:cxnLst/>
                <a:rect l="l" t="t" r="r" b="b"/>
                <a:pathLst>
                  <a:path w="739" h="582" extrusionOk="0">
                    <a:moveTo>
                      <a:pt x="364" y="1"/>
                    </a:moveTo>
                    <a:cubicBezTo>
                      <a:pt x="1" y="25"/>
                      <a:pt x="1" y="557"/>
                      <a:pt x="364" y="581"/>
                    </a:cubicBezTo>
                    <a:cubicBezTo>
                      <a:pt x="739" y="581"/>
                      <a:pt x="739" y="1"/>
                      <a:pt x="36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1164146" y="1414909"/>
                <a:ext cx="22673" cy="18929"/>
              </a:xfrm>
              <a:custGeom>
                <a:avLst/>
                <a:gdLst/>
                <a:ahLst/>
                <a:cxnLst/>
                <a:rect l="l" t="t" r="r" b="b"/>
                <a:pathLst>
                  <a:path w="436" h="364" extrusionOk="0">
                    <a:moveTo>
                      <a:pt x="218" y="1"/>
                    </a:moveTo>
                    <a:cubicBezTo>
                      <a:pt x="0" y="13"/>
                      <a:pt x="0" y="340"/>
                      <a:pt x="218" y="364"/>
                    </a:cubicBezTo>
                    <a:cubicBezTo>
                      <a:pt x="436" y="340"/>
                      <a:pt x="436" y="13"/>
                      <a:pt x="21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960975" y="1397957"/>
                <a:ext cx="39054" cy="29589"/>
              </a:xfrm>
              <a:custGeom>
                <a:avLst/>
                <a:gdLst/>
                <a:ahLst/>
                <a:cxnLst/>
                <a:rect l="l" t="t" r="r" b="b"/>
                <a:pathLst>
                  <a:path w="751" h="569" extrusionOk="0">
                    <a:moveTo>
                      <a:pt x="375" y="0"/>
                    </a:moveTo>
                    <a:cubicBezTo>
                      <a:pt x="0" y="0"/>
                      <a:pt x="0" y="569"/>
                      <a:pt x="375" y="569"/>
                    </a:cubicBezTo>
                    <a:cubicBezTo>
                      <a:pt x="750" y="557"/>
                      <a:pt x="750" y="0"/>
                      <a:pt x="37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803670" y="1275909"/>
                <a:ext cx="17681" cy="13261"/>
              </a:xfrm>
              <a:custGeom>
                <a:avLst/>
                <a:gdLst/>
                <a:ahLst/>
                <a:cxnLst/>
                <a:rect l="l" t="t" r="r" b="b"/>
                <a:pathLst>
                  <a:path w="340" h="255" extrusionOk="0">
                    <a:moveTo>
                      <a:pt x="170" y="0"/>
                    </a:moveTo>
                    <a:cubicBezTo>
                      <a:pt x="1" y="0"/>
                      <a:pt x="1" y="255"/>
                      <a:pt x="170" y="255"/>
                    </a:cubicBezTo>
                    <a:cubicBezTo>
                      <a:pt x="340" y="255"/>
                      <a:pt x="340" y="0"/>
                      <a:pt x="17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827591" y="1329522"/>
                <a:ext cx="31722" cy="28653"/>
              </a:xfrm>
              <a:custGeom>
                <a:avLst/>
                <a:gdLst/>
                <a:ahLst/>
                <a:cxnLst/>
                <a:rect l="l" t="t" r="r" b="b"/>
                <a:pathLst>
                  <a:path w="610" h="551" extrusionOk="0">
                    <a:moveTo>
                      <a:pt x="351" y="1"/>
                    </a:moveTo>
                    <a:cubicBezTo>
                      <a:pt x="332" y="1"/>
                      <a:pt x="312" y="4"/>
                      <a:pt x="291" y="10"/>
                    </a:cubicBezTo>
                    <a:lnTo>
                      <a:pt x="267" y="10"/>
                    </a:lnTo>
                    <a:cubicBezTo>
                      <a:pt x="1" y="94"/>
                      <a:pt x="1" y="457"/>
                      <a:pt x="267" y="530"/>
                    </a:cubicBezTo>
                    <a:lnTo>
                      <a:pt x="291" y="542"/>
                    </a:lnTo>
                    <a:cubicBezTo>
                      <a:pt x="312" y="548"/>
                      <a:pt x="332" y="551"/>
                      <a:pt x="351" y="551"/>
                    </a:cubicBezTo>
                    <a:cubicBezTo>
                      <a:pt x="610" y="551"/>
                      <a:pt x="610" y="1"/>
                      <a:pt x="35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769089" y="1319226"/>
                <a:ext cx="35778" cy="37910"/>
              </a:xfrm>
              <a:custGeom>
                <a:avLst/>
                <a:gdLst/>
                <a:ahLst/>
                <a:cxnLst/>
                <a:rect l="l" t="t" r="r" b="b"/>
                <a:pathLst>
                  <a:path w="688" h="729" extrusionOk="0">
                    <a:moveTo>
                      <a:pt x="366" y="1"/>
                    </a:moveTo>
                    <a:cubicBezTo>
                      <a:pt x="315" y="1"/>
                      <a:pt x="264" y="13"/>
                      <a:pt x="218" y="38"/>
                    </a:cubicBezTo>
                    <a:cubicBezTo>
                      <a:pt x="85" y="111"/>
                      <a:pt x="1" y="244"/>
                      <a:pt x="1" y="401"/>
                    </a:cubicBezTo>
                    <a:cubicBezTo>
                      <a:pt x="1" y="587"/>
                      <a:pt x="150" y="729"/>
                      <a:pt x="322" y="729"/>
                    </a:cubicBezTo>
                    <a:cubicBezTo>
                      <a:pt x="352" y="729"/>
                      <a:pt x="382" y="725"/>
                      <a:pt x="412" y="716"/>
                    </a:cubicBezTo>
                    <a:cubicBezTo>
                      <a:pt x="591" y="674"/>
                      <a:pt x="688" y="475"/>
                      <a:pt x="637" y="305"/>
                    </a:cubicBezTo>
                    <a:lnTo>
                      <a:pt x="637" y="305"/>
                    </a:lnTo>
                    <a:cubicBezTo>
                      <a:pt x="641" y="268"/>
                      <a:pt x="638" y="229"/>
                      <a:pt x="630" y="196"/>
                    </a:cubicBezTo>
                    <a:cubicBezTo>
                      <a:pt x="617" y="159"/>
                      <a:pt x="593" y="111"/>
                      <a:pt x="557" y="75"/>
                    </a:cubicBezTo>
                    <a:cubicBezTo>
                      <a:pt x="508" y="25"/>
                      <a:pt x="438" y="1"/>
                      <a:pt x="36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841423" y="1265196"/>
                <a:ext cx="34010" cy="27093"/>
              </a:xfrm>
              <a:custGeom>
                <a:avLst/>
                <a:gdLst/>
                <a:ahLst/>
                <a:cxnLst/>
                <a:rect l="l" t="t" r="r" b="b"/>
                <a:pathLst>
                  <a:path w="654" h="521" extrusionOk="0">
                    <a:moveTo>
                      <a:pt x="327" y="1"/>
                    </a:moveTo>
                    <a:cubicBezTo>
                      <a:pt x="1" y="25"/>
                      <a:pt x="1" y="497"/>
                      <a:pt x="327" y="521"/>
                    </a:cubicBezTo>
                    <a:cubicBezTo>
                      <a:pt x="654" y="497"/>
                      <a:pt x="654" y="25"/>
                      <a:pt x="32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724887" y="1152613"/>
                <a:ext cx="29485" cy="20957"/>
              </a:xfrm>
              <a:custGeom>
                <a:avLst/>
                <a:gdLst/>
                <a:ahLst/>
                <a:cxnLst/>
                <a:rect l="l" t="t" r="r" b="b"/>
                <a:pathLst>
                  <a:path w="567" h="403" extrusionOk="0">
                    <a:moveTo>
                      <a:pt x="283" y="1"/>
                    </a:moveTo>
                    <a:cubicBezTo>
                      <a:pt x="234" y="1"/>
                      <a:pt x="182" y="19"/>
                      <a:pt x="137" y="61"/>
                    </a:cubicBezTo>
                    <a:cubicBezTo>
                      <a:pt x="0" y="198"/>
                      <a:pt x="193" y="403"/>
                      <a:pt x="348" y="403"/>
                    </a:cubicBezTo>
                    <a:cubicBezTo>
                      <a:pt x="399" y="403"/>
                      <a:pt x="446" y="381"/>
                      <a:pt x="476" y="327"/>
                    </a:cubicBezTo>
                    <a:cubicBezTo>
                      <a:pt x="566" y="164"/>
                      <a:pt x="432" y="1"/>
                      <a:pt x="28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782765" y="1017512"/>
                <a:ext cx="34270" cy="25273"/>
              </a:xfrm>
              <a:custGeom>
                <a:avLst/>
                <a:gdLst/>
                <a:ahLst/>
                <a:cxnLst/>
                <a:rect l="l" t="t" r="r" b="b"/>
                <a:pathLst>
                  <a:path w="659" h="486" extrusionOk="0">
                    <a:moveTo>
                      <a:pt x="345" y="1"/>
                    </a:moveTo>
                    <a:cubicBezTo>
                      <a:pt x="112" y="1"/>
                      <a:pt x="0" y="325"/>
                      <a:pt x="221" y="457"/>
                    </a:cubicBezTo>
                    <a:cubicBezTo>
                      <a:pt x="252" y="477"/>
                      <a:pt x="282" y="486"/>
                      <a:pt x="311" y="486"/>
                    </a:cubicBezTo>
                    <a:cubicBezTo>
                      <a:pt x="513" y="486"/>
                      <a:pt x="658" y="63"/>
                      <a:pt x="415" y="10"/>
                    </a:cubicBezTo>
                    <a:cubicBezTo>
                      <a:pt x="391" y="4"/>
                      <a:pt x="368" y="1"/>
                      <a:pt x="34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706166" y="988287"/>
                <a:ext cx="34686" cy="28809"/>
              </a:xfrm>
              <a:custGeom>
                <a:avLst/>
                <a:gdLst/>
                <a:ahLst/>
                <a:cxnLst/>
                <a:rect l="l" t="t" r="r" b="b"/>
                <a:pathLst>
                  <a:path w="667" h="554" extrusionOk="0">
                    <a:moveTo>
                      <a:pt x="416" y="1"/>
                    </a:moveTo>
                    <a:cubicBezTo>
                      <a:pt x="380" y="1"/>
                      <a:pt x="345" y="11"/>
                      <a:pt x="315" y="32"/>
                    </a:cubicBezTo>
                    <a:lnTo>
                      <a:pt x="315" y="32"/>
                    </a:lnTo>
                    <a:cubicBezTo>
                      <a:pt x="306" y="31"/>
                      <a:pt x="296" y="30"/>
                      <a:pt x="287" y="30"/>
                    </a:cubicBezTo>
                    <a:cubicBezTo>
                      <a:pt x="187" y="30"/>
                      <a:pt x="91" y="95"/>
                      <a:pt x="61" y="185"/>
                    </a:cubicBezTo>
                    <a:cubicBezTo>
                      <a:pt x="1" y="306"/>
                      <a:pt x="49" y="439"/>
                      <a:pt x="158" y="499"/>
                    </a:cubicBezTo>
                    <a:lnTo>
                      <a:pt x="158" y="511"/>
                    </a:lnTo>
                    <a:cubicBezTo>
                      <a:pt x="206" y="540"/>
                      <a:pt x="259" y="554"/>
                      <a:pt x="313" y="554"/>
                    </a:cubicBezTo>
                    <a:cubicBezTo>
                      <a:pt x="396" y="554"/>
                      <a:pt x="479" y="522"/>
                      <a:pt x="545" y="463"/>
                    </a:cubicBezTo>
                    <a:cubicBezTo>
                      <a:pt x="642" y="366"/>
                      <a:pt x="666" y="209"/>
                      <a:pt x="594" y="100"/>
                    </a:cubicBezTo>
                    <a:cubicBezTo>
                      <a:pt x="551" y="36"/>
                      <a:pt x="482" y="1"/>
                      <a:pt x="41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835755" y="968943"/>
                <a:ext cx="29641" cy="23921"/>
              </a:xfrm>
              <a:custGeom>
                <a:avLst/>
                <a:gdLst/>
                <a:ahLst/>
                <a:cxnLst/>
                <a:rect l="l" t="t" r="r" b="b"/>
                <a:pathLst>
                  <a:path w="570" h="460" extrusionOk="0">
                    <a:moveTo>
                      <a:pt x="291" y="0"/>
                    </a:moveTo>
                    <a:cubicBezTo>
                      <a:pt x="1" y="12"/>
                      <a:pt x="1" y="436"/>
                      <a:pt x="291" y="460"/>
                    </a:cubicBezTo>
                    <a:cubicBezTo>
                      <a:pt x="569" y="436"/>
                      <a:pt x="569" y="12"/>
                      <a:pt x="29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821298" y="994111"/>
                <a:ext cx="35258" cy="26469"/>
              </a:xfrm>
              <a:custGeom>
                <a:avLst/>
                <a:gdLst/>
                <a:ahLst/>
                <a:cxnLst/>
                <a:rect l="l" t="t" r="r" b="b"/>
                <a:pathLst>
                  <a:path w="678" h="509" extrusionOk="0">
                    <a:moveTo>
                      <a:pt x="339" y="0"/>
                    </a:moveTo>
                    <a:cubicBezTo>
                      <a:pt x="1" y="0"/>
                      <a:pt x="1" y="508"/>
                      <a:pt x="339" y="508"/>
                    </a:cubicBezTo>
                    <a:cubicBezTo>
                      <a:pt x="678" y="508"/>
                      <a:pt x="678" y="0"/>
                      <a:pt x="33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1305695" y="931449"/>
                <a:ext cx="35258" cy="30629"/>
              </a:xfrm>
              <a:custGeom>
                <a:avLst/>
                <a:gdLst/>
                <a:ahLst/>
                <a:cxnLst/>
                <a:rect l="l" t="t" r="r" b="b"/>
                <a:pathLst>
                  <a:path w="678" h="589" extrusionOk="0">
                    <a:moveTo>
                      <a:pt x="290" y="0"/>
                    </a:moveTo>
                    <a:cubicBezTo>
                      <a:pt x="142" y="0"/>
                      <a:pt x="0" y="119"/>
                      <a:pt x="0" y="298"/>
                    </a:cubicBezTo>
                    <a:cubicBezTo>
                      <a:pt x="0" y="455"/>
                      <a:pt x="133" y="576"/>
                      <a:pt x="290" y="588"/>
                    </a:cubicBezTo>
                    <a:cubicBezTo>
                      <a:pt x="544" y="588"/>
                      <a:pt x="678" y="274"/>
                      <a:pt x="496" y="92"/>
                    </a:cubicBezTo>
                    <a:cubicBezTo>
                      <a:pt x="437" y="29"/>
                      <a:pt x="363" y="0"/>
                      <a:pt x="29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1347817" y="942526"/>
                <a:ext cx="35258" cy="30213"/>
              </a:xfrm>
              <a:custGeom>
                <a:avLst/>
                <a:gdLst/>
                <a:ahLst/>
                <a:cxnLst/>
                <a:rect l="l" t="t" r="r" b="b"/>
                <a:pathLst>
                  <a:path w="678" h="581" extrusionOk="0">
                    <a:moveTo>
                      <a:pt x="291" y="1"/>
                    </a:moveTo>
                    <a:cubicBezTo>
                      <a:pt x="140" y="1"/>
                      <a:pt x="1" y="118"/>
                      <a:pt x="1" y="291"/>
                    </a:cubicBezTo>
                    <a:cubicBezTo>
                      <a:pt x="1" y="448"/>
                      <a:pt x="122" y="581"/>
                      <a:pt x="291" y="581"/>
                    </a:cubicBezTo>
                    <a:cubicBezTo>
                      <a:pt x="545" y="581"/>
                      <a:pt x="678" y="266"/>
                      <a:pt x="497" y="85"/>
                    </a:cubicBezTo>
                    <a:cubicBezTo>
                      <a:pt x="435" y="27"/>
                      <a:pt x="362" y="1"/>
                      <a:pt x="29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1302523" y="1045021"/>
                <a:ext cx="20801" cy="15809"/>
              </a:xfrm>
              <a:custGeom>
                <a:avLst/>
                <a:gdLst/>
                <a:ahLst/>
                <a:cxnLst/>
                <a:rect l="l" t="t" r="r" b="b"/>
                <a:pathLst>
                  <a:path w="400" h="304" extrusionOk="0">
                    <a:moveTo>
                      <a:pt x="206" y="1"/>
                    </a:moveTo>
                    <a:cubicBezTo>
                      <a:pt x="1" y="1"/>
                      <a:pt x="1" y="303"/>
                      <a:pt x="206" y="303"/>
                    </a:cubicBezTo>
                    <a:cubicBezTo>
                      <a:pt x="400" y="303"/>
                      <a:pt x="400" y="1"/>
                      <a:pt x="20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1301275" y="1085426"/>
                <a:ext cx="29589" cy="30265"/>
              </a:xfrm>
              <a:custGeom>
                <a:avLst/>
                <a:gdLst/>
                <a:ahLst/>
                <a:cxnLst/>
                <a:rect l="l" t="t" r="r" b="b"/>
                <a:pathLst>
                  <a:path w="569" h="582" extrusionOk="0">
                    <a:moveTo>
                      <a:pt x="309" y="0"/>
                    </a:moveTo>
                    <a:cubicBezTo>
                      <a:pt x="267" y="0"/>
                      <a:pt x="223" y="11"/>
                      <a:pt x="182" y="34"/>
                    </a:cubicBezTo>
                    <a:cubicBezTo>
                      <a:pt x="0" y="131"/>
                      <a:pt x="0" y="373"/>
                      <a:pt x="182" y="482"/>
                    </a:cubicBezTo>
                    <a:cubicBezTo>
                      <a:pt x="218" y="506"/>
                      <a:pt x="254" y="530"/>
                      <a:pt x="291" y="555"/>
                    </a:cubicBezTo>
                    <a:cubicBezTo>
                      <a:pt x="321" y="573"/>
                      <a:pt x="353" y="581"/>
                      <a:pt x="384" y="581"/>
                    </a:cubicBezTo>
                    <a:cubicBezTo>
                      <a:pt x="476" y="581"/>
                      <a:pt x="557" y="509"/>
                      <a:pt x="557" y="409"/>
                    </a:cubicBezTo>
                    <a:cubicBezTo>
                      <a:pt x="557" y="361"/>
                      <a:pt x="557" y="313"/>
                      <a:pt x="569" y="252"/>
                    </a:cubicBezTo>
                    <a:cubicBezTo>
                      <a:pt x="569" y="105"/>
                      <a:pt x="444" y="0"/>
                      <a:pt x="3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1294359" y="1127444"/>
                <a:ext cx="37182" cy="27717"/>
              </a:xfrm>
              <a:custGeom>
                <a:avLst/>
                <a:gdLst/>
                <a:ahLst/>
                <a:cxnLst/>
                <a:rect l="l" t="t" r="r" b="b"/>
                <a:pathLst>
                  <a:path w="715" h="533" extrusionOk="0">
                    <a:moveTo>
                      <a:pt x="363" y="1"/>
                    </a:moveTo>
                    <a:cubicBezTo>
                      <a:pt x="0" y="1"/>
                      <a:pt x="0" y="533"/>
                      <a:pt x="363" y="533"/>
                    </a:cubicBezTo>
                    <a:cubicBezTo>
                      <a:pt x="714" y="533"/>
                      <a:pt x="714" y="1"/>
                      <a:pt x="36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1340277" y="1012312"/>
                <a:ext cx="37182" cy="28393"/>
              </a:xfrm>
              <a:custGeom>
                <a:avLst/>
                <a:gdLst/>
                <a:ahLst/>
                <a:cxnLst/>
                <a:rect l="l" t="t" r="r" b="b"/>
                <a:pathLst>
                  <a:path w="715" h="546" extrusionOk="0">
                    <a:moveTo>
                      <a:pt x="363" y="1"/>
                    </a:moveTo>
                    <a:cubicBezTo>
                      <a:pt x="0" y="1"/>
                      <a:pt x="0" y="545"/>
                      <a:pt x="363" y="545"/>
                    </a:cubicBezTo>
                    <a:cubicBezTo>
                      <a:pt x="714" y="533"/>
                      <a:pt x="714" y="1"/>
                      <a:pt x="36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1277354" y="1162025"/>
                <a:ext cx="32762" cy="27145"/>
              </a:xfrm>
              <a:custGeom>
                <a:avLst/>
                <a:gdLst/>
                <a:ahLst/>
                <a:cxnLst/>
                <a:rect l="l" t="t" r="r" b="b"/>
                <a:pathLst>
                  <a:path w="630" h="522" extrusionOk="0">
                    <a:moveTo>
                      <a:pt x="315" y="1"/>
                    </a:moveTo>
                    <a:cubicBezTo>
                      <a:pt x="1" y="25"/>
                      <a:pt x="1" y="485"/>
                      <a:pt x="315" y="521"/>
                    </a:cubicBezTo>
                    <a:cubicBezTo>
                      <a:pt x="630" y="485"/>
                      <a:pt x="630" y="25"/>
                      <a:pt x="31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1196856" y="1190990"/>
                <a:ext cx="40926" cy="30265"/>
              </a:xfrm>
              <a:custGeom>
                <a:avLst/>
                <a:gdLst/>
                <a:ahLst/>
                <a:cxnLst/>
                <a:rect l="l" t="t" r="r" b="b"/>
                <a:pathLst>
                  <a:path w="787" h="582" extrusionOk="0">
                    <a:moveTo>
                      <a:pt x="411" y="0"/>
                    </a:moveTo>
                    <a:cubicBezTo>
                      <a:pt x="407" y="0"/>
                      <a:pt x="403" y="0"/>
                      <a:pt x="400" y="0"/>
                    </a:cubicBezTo>
                    <a:cubicBezTo>
                      <a:pt x="0" y="0"/>
                      <a:pt x="0" y="581"/>
                      <a:pt x="400" y="581"/>
                    </a:cubicBezTo>
                    <a:cubicBezTo>
                      <a:pt x="783" y="581"/>
                      <a:pt x="787" y="0"/>
                      <a:pt x="41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04817" y="324797"/>
                <a:ext cx="99481" cy="99429"/>
              </a:xfrm>
              <a:custGeom>
                <a:avLst/>
                <a:gdLst/>
                <a:ahLst/>
                <a:cxnLst/>
                <a:rect l="l" t="t" r="r" b="b"/>
                <a:pathLst>
                  <a:path w="1913" h="1912" extrusionOk="0">
                    <a:moveTo>
                      <a:pt x="956" y="0"/>
                    </a:moveTo>
                    <a:cubicBezTo>
                      <a:pt x="932" y="907"/>
                      <a:pt x="908" y="932"/>
                      <a:pt x="1" y="956"/>
                    </a:cubicBezTo>
                    <a:cubicBezTo>
                      <a:pt x="908" y="980"/>
                      <a:pt x="932" y="1004"/>
                      <a:pt x="956" y="1912"/>
                    </a:cubicBezTo>
                    <a:cubicBezTo>
                      <a:pt x="981" y="1004"/>
                      <a:pt x="1005" y="980"/>
                      <a:pt x="1912" y="956"/>
                    </a:cubicBezTo>
                    <a:cubicBezTo>
                      <a:pt x="993" y="932"/>
                      <a:pt x="981" y="907"/>
                      <a:pt x="95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1459153" y="307793"/>
                <a:ext cx="98805" cy="99429"/>
              </a:xfrm>
              <a:custGeom>
                <a:avLst/>
                <a:gdLst/>
                <a:ahLst/>
                <a:cxnLst/>
                <a:rect l="l" t="t" r="r" b="b"/>
                <a:pathLst>
                  <a:path w="1900" h="1912" extrusionOk="0">
                    <a:moveTo>
                      <a:pt x="956" y="1"/>
                    </a:moveTo>
                    <a:cubicBezTo>
                      <a:pt x="424" y="1"/>
                      <a:pt x="1" y="436"/>
                      <a:pt x="1" y="956"/>
                    </a:cubicBezTo>
                    <a:cubicBezTo>
                      <a:pt x="1" y="1489"/>
                      <a:pt x="424" y="1912"/>
                      <a:pt x="956" y="1912"/>
                    </a:cubicBezTo>
                    <a:cubicBezTo>
                      <a:pt x="1477" y="1912"/>
                      <a:pt x="1900" y="1489"/>
                      <a:pt x="1900" y="956"/>
                    </a:cubicBezTo>
                    <a:cubicBezTo>
                      <a:pt x="1900" y="436"/>
                      <a:pt x="1477" y="1"/>
                      <a:pt x="95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1688117" y="429841"/>
                <a:ext cx="98857" cy="99429"/>
              </a:xfrm>
              <a:custGeom>
                <a:avLst/>
                <a:gdLst/>
                <a:ahLst/>
                <a:cxnLst/>
                <a:rect l="l" t="t" r="r" b="b"/>
                <a:pathLst>
                  <a:path w="1901" h="1912" extrusionOk="0">
                    <a:moveTo>
                      <a:pt x="957" y="0"/>
                    </a:moveTo>
                    <a:cubicBezTo>
                      <a:pt x="932" y="908"/>
                      <a:pt x="908" y="932"/>
                      <a:pt x="1" y="956"/>
                    </a:cubicBezTo>
                    <a:cubicBezTo>
                      <a:pt x="908" y="980"/>
                      <a:pt x="932" y="1004"/>
                      <a:pt x="957" y="1912"/>
                    </a:cubicBezTo>
                    <a:cubicBezTo>
                      <a:pt x="981" y="1004"/>
                      <a:pt x="993" y="980"/>
                      <a:pt x="1900" y="956"/>
                    </a:cubicBezTo>
                    <a:cubicBezTo>
                      <a:pt x="993" y="932"/>
                      <a:pt x="981" y="908"/>
                      <a:pt x="9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1688117" y="768268"/>
                <a:ext cx="98857" cy="98805"/>
              </a:xfrm>
              <a:custGeom>
                <a:avLst/>
                <a:gdLst/>
                <a:ahLst/>
                <a:cxnLst/>
                <a:rect l="l" t="t" r="r" b="b"/>
                <a:pathLst>
                  <a:path w="1901" h="1900" extrusionOk="0">
                    <a:moveTo>
                      <a:pt x="957" y="0"/>
                    </a:moveTo>
                    <a:cubicBezTo>
                      <a:pt x="932" y="908"/>
                      <a:pt x="908" y="920"/>
                      <a:pt x="1" y="944"/>
                    </a:cubicBezTo>
                    <a:cubicBezTo>
                      <a:pt x="908" y="980"/>
                      <a:pt x="932" y="992"/>
                      <a:pt x="957" y="1900"/>
                    </a:cubicBezTo>
                    <a:cubicBezTo>
                      <a:pt x="981" y="992"/>
                      <a:pt x="993" y="980"/>
                      <a:pt x="1900" y="944"/>
                    </a:cubicBezTo>
                    <a:cubicBezTo>
                      <a:pt x="993" y="920"/>
                      <a:pt x="981" y="908"/>
                      <a:pt x="9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1182399" y="1446994"/>
                <a:ext cx="99429" cy="99481"/>
              </a:xfrm>
              <a:custGeom>
                <a:avLst/>
                <a:gdLst/>
                <a:ahLst/>
                <a:cxnLst/>
                <a:rect l="l" t="t" r="r" b="b"/>
                <a:pathLst>
                  <a:path w="1912" h="1913" extrusionOk="0">
                    <a:moveTo>
                      <a:pt x="956" y="1"/>
                    </a:moveTo>
                    <a:cubicBezTo>
                      <a:pt x="436" y="1"/>
                      <a:pt x="0" y="424"/>
                      <a:pt x="0" y="956"/>
                    </a:cubicBezTo>
                    <a:cubicBezTo>
                      <a:pt x="0" y="1477"/>
                      <a:pt x="436" y="1912"/>
                      <a:pt x="956" y="1912"/>
                    </a:cubicBezTo>
                    <a:cubicBezTo>
                      <a:pt x="1488" y="1912"/>
                      <a:pt x="1911" y="1477"/>
                      <a:pt x="1911" y="956"/>
                    </a:cubicBezTo>
                    <a:cubicBezTo>
                      <a:pt x="1911" y="424"/>
                      <a:pt x="1488" y="1"/>
                      <a:pt x="95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776629" y="1051313"/>
                <a:ext cx="99429" cy="98857"/>
              </a:xfrm>
              <a:custGeom>
                <a:avLst/>
                <a:gdLst/>
                <a:ahLst/>
                <a:cxnLst/>
                <a:rect l="l" t="t" r="r" b="b"/>
                <a:pathLst>
                  <a:path w="1912" h="1901" extrusionOk="0">
                    <a:moveTo>
                      <a:pt x="956" y="1"/>
                    </a:moveTo>
                    <a:cubicBezTo>
                      <a:pt x="932" y="908"/>
                      <a:pt x="908" y="920"/>
                      <a:pt x="1" y="944"/>
                    </a:cubicBezTo>
                    <a:cubicBezTo>
                      <a:pt x="908" y="981"/>
                      <a:pt x="932" y="993"/>
                      <a:pt x="956" y="1900"/>
                    </a:cubicBezTo>
                    <a:cubicBezTo>
                      <a:pt x="981" y="993"/>
                      <a:pt x="1005" y="981"/>
                      <a:pt x="1912" y="944"/>
                    </a:cubicBezTo>
                    <a:cubicBezTo>
                      <a:pt x="1005" y="920"/>
                      <a:pt x="981" y="908"/>
                      <a:pt x="95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896805" y="1316782"/>
                <a:ext cx="99429" cy="99481"/>
              </a:xfrm>
              <a:custGeom>
                <a:avLst/>
                <a:gdLst/>
                <a:ahLst/>
                <a:cxnLst/>
                <a:rect l="l" t="t" r="r" b="b"/>
                <a:pathLst>
                  <a:path w="1912" h="1913" extrusionOk="0">
                    <a:moveTo>
                      <a:pt x="956" y="1"/>
                    </a:moveTo>
                    <a:cubicBezTo>
                      <a:pt x="932" y="908"/>
                      <a:pt x="907" y="932"/>
                      <a:pt x="0" y="956"/>
                    </a:cubicBezTo>
                    <a:cubicBezTo>
                      <a:pt x="907" y="981"/>
                      <a:pt x="932" y="1005"/>
                      <a:pt x="956" y="1912"/>
                    </a:cubicBezTo>
                    <a:cubicBezTo>
                      <a:pt x="980" y="1005"/>
                      <a:pt x="1004" y="981"/>
                      <a:pt x="1911" y="956"/>
                    </a:cubicBezTo>
                    <a:cubicBezTo>
                      <a:pt x="1004" y="932"/>
                      <a:pt x="980" y="908"/>
                      <a:pt x="95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1671164" y="1281577"/>
                <a:ext cx="61051" cy="61675"/>
              </a:xfrm>
              <a:custGeom>
                <a:avLst/>
                <a:gdLst/>
                <a:ahLst/>
                <a:cxnLst/>
                <a:rect l="l" t="t" r="r" b="b"/>
                <a:pathLst>
                  <a:path w="1174" h="1186" extrusionOk="0">
                    <a:moveTo>
                      <a:pt x="581" y="0"/>
                    </a:moveTo>
                    <a:cubicBezTo>
                      <a:pt x="569" y="569"/>
                      <a:pt x="557" y="581"/>
                      <a:pt x="0" y="593"/>
                    </a:cubicBezTo>
                    <a:cubicBezTo>
                      <a:pt x="557" y="605"/>
                      <a:pt x="569" y="617"/>
                      <a:pt x="581" y="1186"/>
                    </a:cubicBezTo>
                    <a:cubicBezTo>
                      <a:pt x="605" y="617"/>
                      <a:pt x="617" y="605"/>
                      <a:pt x="1174" y="593"/>
                    </a:cubicBezTo>
                    <a:cubicBezTo>
                      <a:pt x="617" y="581"/>
                      <a:pt x="593" y="569"/>
                      <a:pt x="58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1071687" y="1454535"/>
                <a:ext cx="37754" cy="37806"/>
              </a:xfrm>
              <a:custGeom>
                <a:avLst/>
                <a:gdLst/>
                <a:ahLst/>
                <a:cxnLst/>
                <a:rect l="l" t="t" r="r" b="b"/>
                <a:pathLst>
                  <a:path w="726" h="727" extrusionOk="0">
                    <a:moveTo>
                      <a:pt x="363" y="1"/>
                    </a:moveTo>
                    <a:cubicBezTo>
                      <a:pt x="351" y="352"/>
                      <a:pt x="339" y="364"/>
                      <a:pt x="0" y="364"/>
                    </a:cubicBezTo>
                    <a:cubicBezTo>
                      <a:pt x="339" y="376"/>
                      <a:pt x="351" y="388"/>
                      <a:pt x="363" y="727"/>
                    </a:cubicBezTo>
                    <a:cubicBezTo>
                      <a:pt x="363" y="388"/>
                      <a:pt x="375" y="376"/>
                      <a:pt x="726" y="364"/>
                    </a:cubicBezTo>
                    <a:cubicBezTo>
                      <a:pt x="387" y="352"/>
                      <a:pt x="363" y="352"/>
                      <a:pt x="36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742672" y="1220527"/>
                <a:ext cx="37806" cy="37806"/>
              </a:xfrm>
              <a:custGeom>
                <a:avLst/>
                <a:gdLst/>
                <a:ahLst/>
                <a:cxnLst/>
                <a:rect l="l" t="t" r="r" b="b"/>
                <a:pathLst>
                  <a:path w="727" h="727" extrusionOk="0">
                    <a:moveTo>
                      <a:pt x="363" y="1"/>
                    </a:moveTo>
                    <a:cubicBezTo>
                      <a:pt x="351" y="340"/>
                      <a:pt x="339" y="352"/>
                      <a:pt x="0" y="364"/>
                    </a:cubicBezTo>
                    <a:cubicBezTo>
                      <a:pt x="339" y="376"/>
                      <a:pt x="351" y="376"/>
                      <a:pt x="363" y="727"/>
                    </a:cubicBezTo>
                    <a:cubicBezTo>
                      <a:pt x="375" y="376"/>
                      <a:pt x="375" y="376"/>
                      <a:pt x="726" y="364"/>
                    </a:cubicBezTo>
                    <a:cubicBezTo>
                      <a:pt x="375" y="352"/>
                      <a:pt x="375" y="340"/>
                      <a:pt x="36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1871111" y="197601"/>
                <a:ext cx="23817" cy="21061"/>
              </a:xfrm>
              <a:custGeom>
                <a:avLst/>
                <a:gdLst/>
                <a:ahLst/>
                <a:cxnLst/>
                <a:rect l="l" t="t" r="r" b="b"/>
                <a:pathLst>
                  <a:path w="458" h="405" extrusionOk="0">
                    <a:moveTo>
                      <a:pt x="227" y="0"/>
                    </a:moveTo>
                    <a:cubicBezTo>
                      <a:pt x="135" y="0"/>
                      <a:pt x="41" y="54"/>
                      <a:pt x="14" y="172"/>
                    </a:cubicBezTo>
                    <a:cubicBezTo>
                      <a:pt x="1" y="320"/>
                      <a:pt x="114" y="404"/>
                      <a:pt x="229" y="404"/>
                    </a:cubicBezTo>
                    <a:cubicBezTo>
                      <a:pt x="320" y="404"/>
                      <a:pt x="411" y="351"/>
                      <a:pt x="438" y="233"/>
                    </a:cubicBezTo>
                    <a:cubicBezTo>
                      <a:pt x="458" y="85"/>
                      <a:pt x="343" y="0"/>
                      <a:pt x="2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1976883" y="267908"/>
                <a:ext cx="42538" cy="30005"/>
              </a:xfrm>
              <a:custGeom>
                <a:avLst/>
                <a:gdLst/>
                <a:ahLst/>
                <a:cxnLst/>
                <a:rect l="l" t="t" r="r" b="b"/>
                <a:pathLst>
                  <a:path w="818" h="577" extrusionOk="0">
                    <a:moveTo>
                      <a:pt x="497" y="0"/>
                    </a:moveTo>
                    <a:cubicBezTo>
                      <a:pt x="270" y="0"/>
                      <a:pt x="1" y="334"/>
                      <a:pt x="218" y="514"/>
                    </a:cubicBezTo>
                    <a:cubicBezTo>
                      <a:pt x="278" y="558"/>
                      <a:pt x="341" y="577"/>
                      <a:pt x="402" y="577"/>
                    </a:cubicBezTo>
                    <a:cubicBezTo>
                      <a:pt x="626" y="577"/>
                      <a:pt x="818" y="318"/>
                      <a:pt x="666" y="90"/>
                    </a:cubicBezTo>
                    <a:cubicBezTo>
                      <a:pt x="621" y="26"/>
                      <a:pt x="560" y="0"/>
                      <a:pt x="49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1980211" y="422457"/>
                <a:ext cx="31097" cy="27873"/>
              </a:xfrm>
              <a:custGeom>
                <a:avLst/>
                <a:gdLst/>
                <a:ahLst/>
                <a:cxnLst/>
                <a:rect l="l" t="t" r="r" b="b"/>
                <a:pathLst>
                  <a:path w="598" h="536" extrusionOk="0">
                    <a:moveTo>
                      <a:pt x="292" y="0"/>
                    </a:moveTo>
                    <a:cubicBezTo>
                      <a:pt x="175" y="0"/>
                      <a:pt x="58" y="68"/>
                      <a:pt x="21" y="215"/>
                    </a:cubicBezTo>
                    <a:cubicBezTo>
                      <a:pt x="1" y="419"/>
                      <a:pt x="156" y="535"/>
                      <a:pt x="309" y="535"/>
                    </a:cubicBezTo>
                    <a:cubicBezTo>
                      <a:pt x="428" y="535"/>
                      <a:pt x="546" y="465"/>
                      <a:pt x="577" y="312"/>
                    </a:cubicBezTo>
                    <a:cubicBezTo>
                      <a:pt x="598" y="114"/>
                      <a:pt x="445" y="0"/>
                      <a:pt x="29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2145057" y="651160"/>
                <a:ext cx="21633" cy="19501"/>
              </a:xfrm>
              <a:custGeom>
                <a:avLst/>
                <a:gdLst/>
                <a:ahLst/>
                <a:cxnLst/>
                <a:rect l="l" t="t" r="r" b="b"/>
                <a:pathLst>
                  <a:path w="416" h="375" extrusionOk="0">
                    <a:moveTo>
                      <a:pt x="203" y="1"/>
                    </a:moveTo>
                    <a:cubicBezTo>
                      <a:pt x="122" y="1"/>
                      <a:pt x="41" y="49"/>
                      <a:pt x="20" y="160"/>
                    </a:cubicBezTo>
                    <a:cubicBezTo>
                      <a:pt x="0" y="296"/>
                      <a:pt x="106" y="374"/>
                      <a:pt x="211" y="374"/>
                    </a:cubicBezTo>
                    <a:cubicBezTo>
                      <a:pt x="292" y="374"/>
                      <a:pt x="374" y="326"/>
                      <a:pt x="395" y="220"/>
                    </a:cubicBezTo>
                    <a:cubicBezTo>
                      <a:pt x="416" y="83"/>
                      <a:pt x="309" y="1"/>
                      <a:pt x="2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2053014" y="833166"/>
                <a:ext cx="14509" cy="10869"/>
              </a:xfrm>
              <a:custGeom>
                <a:avLst/>
                <a:gdLst/>
                <a:ahLst/>
                <a:cxnLst/>
                <a:rect l="l" t="t" r="r" b="b"/>
                <a:pathLst>
                  <a:path w="279" h="209" extrusionOk="0">
                    <a:moveTo>
                      <a:pt x="126" y="1"/>
                    </a:moveTo>
                    <a:cubicBezTo>
                      <a:pt x="76" y="1"/>
                      <a:pt x="26" y="26"/>
                      <a:pt x="0" y="83"/>
                    </a:cubicBezTo>
                    <a:cubicBezTo>
                      <a:pt x="7" y="165"/>
                      <a:pt x="76" y="209"/>
                      <a:pt x="146" y="209"/>
                    </a:cubicBezTo>
                    <a:cubicBezTo>
                      <a:pt x="199" y="209"/>
                      <a:pt x="252" y="184"/>
                      <a:pt x="278" y="131"/>
                    </a:cubicBezTo>
                    <a:cubicBezTo>
                      <a:pt x="264" y="48"/>
                      <a:pt x="195" y="1"/>
                      <a:pt x="12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2119680" y="1159841"/>
                <a:ext cx="34790" cy="32086"/>
              </a:xfrm>
              <a:custGeom>
                <a:avLst/>
                <a:gdLst/>
                <a:ahLst/>
                <a:cxnLst/>
                <a:rect l="l" t="t" r="r" b="b"/>
                <a:pathLst>
                  <a:path w="669" h="617" extrusionOk="0">
                    <a:moveTo>
                      <a:pt x="274" y="0"/>
                    </a:moveTo>
                    <a:cubicBezTo>
                      <a:pt x="137" y="0"/>
                      <a:pt x="12" y="64"/>
                      <a:pt x="12" y="212"/>
                    </a:cubicBezTo>
                    <a:cubicBezTo>
                      <a:pt x="0" y="309"/>
                      <a:pt x="25" y="418"/>
                      <a:pt x="85" y="515"/>
                    </a:cubicBezTo>
                    <a:cubicBezTo>
                      <a:pt x="137" y="582"/>
                      <a:pt x="217" y="617"/>
                      <a:pt x="299" y="617"/>
                    </a:cubicBezTo>
                    <a:cubicBezTo>
                      <a:pt x="350" y="617"/>
                      <a:pt x="401" y="603"/>
                      <a:pt x="448" y="575"/>
                    </a:cubicBezTo>
                    <a:cubicBezTo>
                      <a:pt x="533" y="503"/>
                      <a:pt x="581" y="418"/>
                      <a:pt x="605" y="309"/>
                    </a:cubicBezTo>
                    <a:cubicBezTo>
                      <a:pt x="668" y="120"/>
                      <a:pt x="460" y="0"/>
                      <a:pt x="27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1958006" y="1217251"/>
                <a:ext cx="52887" cy="54551"/>
              </a:xfrm>
              <a:custGeom>
                <a:avLst/>
                <a:gdLst/>
                <a:ahLst/>
                <a:cxnLst/>
                <a:rect l="l" t="t" r="r" b="b"/>
                <a:pathLst>
                  <a:path w="1017" h="1049" extrusionOk="0">
                    <a:moveTo>
                      <a:pt x="520" y="0"/>
                    </a:moveTo>
                    <a:cubicBezTo>
                      <a:pt x="437" y="0"/>
                      <a:pt x="354" y="25"/>
                      <a:pt x="279" y="76"/>
                    </a:cubicBezTo>
                    <a:cubicBezTo>
                      <a:pt x="134" y="161"/>
                      <a:pt x="49" y="318"/>
                      <a:pt x="25" y="487"/>
                    </a:cubicBezTo>
                    <a:cubicBezTo>
                      <a:pt x="0" y="608"/>
                      <a:pt x="37" y="741"/>
                      <a:pt x="109" y="850"/>
                    </a:cubicBezTo>
                    <a:cubicBezTo>
                      <a:pt x="182" y="947"/>
                      <a:pt x="291" y="1020"/>
                      <a:pt x="424" y="1044"/>
                    </a:cubicBezTo>
                    <a:cubicBezTo>
                      <a:pt x="447" y="1047"/>
                      <a:pt x="469" y="1048"/>
                      <a:pt x="492" y="1048"/>
                    </a:cubicBezTo>
                    <a:cubicBezTo>
                      <a:pt x="730" y="1048"/>
                      <a:pt x="936" y="877"/>
                      <a:pt x="980" y="645"/>
                    </a:cubicBezTo>
                    <a:cubicBezTo>
                      <a:pt x="1017" y="475"/>
                      <a:pt x="980" y="306"/>
                      <a:pt x="871" y="173"/>
                    </a:cubicBezTo>
                    <a:cubicBezTo>
                      <a:pt x="782" y="62"/>
                      <a:pt x="652" y="0"/>
                      <a:pt x="52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016508" y="1370708"/>
                <a:ext cx="51638" cy="42590"/>
              </a:xfrm>
              <a:custGeom>
                <a:avLst/>
                <a:gdLst/>
                <a:ahLst/>
                <a:cxnLst/>
                <a:rect l="l" t="t" r="r" b="b"/>
                <a:pathLst>
                  <a:path w="993" h="819" extrusionOk="0">
                    <a:moveTo>
                      <a:pt x="346" y="1"/>
                    </a:moveTo>
                    <a:cubicBezTo>
                      <a:pt x="221" y="1"/>
                      <a:pt x="103" y="63"/>
                      <a:pt x="37" y="210"/>
                    </a:cubicBezTo>
                    <a:cubicBezTo>
                      <a:pt x="13" y="282"/>
                      <a:pt x="0" y="355"/>
                      <a:pt x="0" y="427"/>
                    </a:cubicBezTo>
                    <a:cubicBezTo>
                      <a:pt x="13" y="488"/>
                      <a:pt x="37" y="548"/>
                      <a:pt x="73" y="609"/>
                    </a:cubicBezTo>
                    <a:lnTo>
                      <a:pt x="61" y="584"/>
                    </a:lnTo>
                    <a:lnTo>
                      <a:pt x="61" y="584"/>
                    </a:lnTo>
                    <a:cubicBezTo>
                      <a:pt x="140" y="733"/>
                      <a:pt x="287" y="818"/>
                      <a:pt x="450" y="818"/>
                    </a:cubicBezTo>
                    <a:cubicBezTo>
                      <a:pt x="469" y="818"/>
                      <a:pt x="489" y="817"/>
                      <a:pt x="509" y="815"/>
                    </a:cubicBezTo>
                    <a:cubicBezTo>
                      <a:pt x="896" y="778"/>
                      <a:pt x="992" y="246"/>
                      <a:pt x="629" y="89"/>
                    </a:cubicBezTo>
                    <a:lnTo>
                      <a:pt x="629" y="89"/>
                    </a:lnTo>
                    <a:cubicBezTo>
                      <a:pt x="660" y="109"/>
                      <a:pt x="675" y="119"/>
                      <a:pt x="675" y="119"/>
                    </a:cubicBezTo>
                    <a:cubicBezTo>
                      <a:pt x="675" y="119"/>
                      <a:pt x="645" y="100"/>
                      <a:pt x="581" y="65"/>
                    </a:cubicBezTo>
                    <a:cubicBezTo>
                      <a:pt x="557" y="48"/>
                      <a:pt x="532" y="37"/>
                      <a:pt x="504" y="32"/>
                    </a:cubicBezTo>
                    <a:lnTo>
                      <a:pt x="504" y="32"/>
                    </a:lnTo>
                    <a:cubicBezTo>
                      <a:pt x="452" y="12"/>
                      <a:pt x="399" y="1"/>
                      <a:pt x="34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1866483" y="1384436"/>
                <a:ext cx="54447" cy="45034"/>
              </a:xfrm>
              <a:custGeom>
                <a:avLst/>
                <a:gdLst/>
                <a:ahLst/>
                <a:cxnLst/>
                <a:rect l="l" t="t" r="r" b="b"/>
                <a:pathLst>
                  <a:path w="1047" h="866" extrusionOk="0">
                    <a:moveTo>
                      <a:pt x="481" y="1"/>
                    </a:moveTo>
                    <a:cubicBezTo>
                      <a:pt x="268" y="1"/>
                      <a:pt x="88" y="149"/>
                      <a:pt x="55" y="357"/>
                    </a:cubicBezTo>
                    <a:cubicBezTo>
                      <a:pt x="1" y="645"/>
                      <a:pt x="228" y="866"/>
                      <a:pt x="477" y="866"/>
                    </a:cubicBezTo>
                    <a:cubicBezTo>
                      <a:pt x="563" y="866"/>
                      <a:pt x="652" y="839"/>
                      <a:pt x="732" y="780"/>
                    </a:cubicBezTo>
                    <a:cubicBezTo>
                      <a:pt x="1047" y="563"/>
                      <a:pt x="926" y="67"/>
                      <a:pt x="551" y="6"/>
                    </a:cubicBezTo>
                    <a:cubicBezTo>
                      <a:pt x="527" y="3"/>
                      <a:pt x="504" y="1"/>
                      <a:pt x="48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1892744" y="1549906"/>
                <a:ext cx="47686" cy="39782"/>
              </a:xfrm>
              <a:custGeom>
                <a:avLst/>
                <a:gdLst/>
                <a:ahLst/>
                <a:cxnLst/>
                <a:rect l="l" t="t" r="r" b="b"/>
                <a:pathLst>
                  <a:path w="917" h="765" extrusionOk="0">
                    <a:moveTo>
                      <a:pt x="418" y="0"/>
                    </a:moveTo>
                    <a:cubicBezTo>
                      <a:pt x="237" y="0"/>
                      <a:pt x="78" y="136"/>
                      <a:pt x="46" y="320"/>
                    </a:cubicBezTo>
                    <a:cubicBezTo>
                      <a:pt x="0" y="566"/>
                      <a:pt x="202" y="764"/>
                      <a:pt x="423" y="764"/>
                    </a:cubicBezTo>
                    <a:cubicBezTo>
                      <a:pt x="495" y="764"/>
                      <a:pt x="570" y="743"/>
                      <a:pt x="639" y="695"/>
                    </a:cubicBezTo>
                    <a:cubicBezTo>
                      <a:pt x="917" y="490"/>
                      <a:pt x="820" y="66"/>
                      <a:pt x="481" y="6"/>
                    </a:cubicBezTo>
                    <a:cubicBezTo>
                      <a:pt x="460" y="2"/>
                      <a:pt x="439" y="0"/>
                      <a:pt x="41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1776416" y="1516157"/>
                <a:ext cx="19761" cy="17525"/>
              </a:xfrm>
              <a:custGeom>
                <a:avLst/>
                <a:gdLst/>
                <a:ahLst/>
                <a:cxnLst/>
                <a:rect l="l" t="t" r="r" b="b"/>
                <a:pathLst>
                  <a:path w="380" h="337" extrusionOk="0">
                    <a:moveTo>
                      <a:pt x="187" y="0"/>
                    </a:moveTo>
                    <a:cubicBezTo>
                      <a:pt x="111" y="0"/>
                      <a:pt x="37" y="45"/>
                      <a:pt x="21" y="147"/>
                    </a:cubicBezTo>
                    <a:cubicBezTo>
                      <a:pt x="1" y="267"/>
                      <a:pt x="96" y="336"/>
                      <a:pt x="191" y="336"/>
                    </a:cubicBezTo>
                    <a:cubicBezTo>
                      <a:pt x="267" y="336"/>
                      <a:pt x="343" y="292"/>
                      <a:pt x="359" y="195"/>
                    </a:cubicBezTo>
                    <a:cubicBezTo>
                      <a:pt x="380" y="73"/>
                      <a:pt x="283" y="0"/>
                      <a:pt x="18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1720982" y="1624736"/>
                <a:ext cx="37286" cy="32710"/>
              </a:xfrm>
              <a:custGeom>
                <a:avLst/>
                <a:gdLst/>
                <a:ahLst/>
                <a:cxnLst/>
                <a:rect l="l" t="t" r="r" b="b"/>
                <a:pathLst>
                  <a:path w="717" h="629" extrusionOk="0">
                    <a:moveTo>
                      <a:pt x="346" y="1"/>
                    </a:moveTo>
                    <a:cubicBezTo>
                      <a:pt x="205" y="1"/>
                      <a:pt x="66" y="81"/>
                      <a:pt x="34" y="260"/>
                    </a:cubicBezTo>
                    <a:cubicBezTo>
                      <a:pt x="0" y="493"/>
                      <a:pt x="190" y="628"/>
                      <a:pt x="372" y="628"/>
                    </a:cubicBezTo>
                    <a:cubicBezTo>
                      <a:pt x="513" y="628"/>
                      <a:pt x="649" y="548"/>
                      <a:pt x="675" y="369"/>
                    </a:cubicBezTo>
                    <a:cubicBezTo>
                      <a:pt x="716" y="137"/>
                      <a:pt x="530" y="1"/>
                      <a:pt x="34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1648907" y="1686670"/>
                <a:ext cx="36662" cy="31930"/>
              </a:xfrm>
              <a:custGeom>
                <a:avLst/>
                <a:gdLst/>
                <a:ahLst/>
                <a:cxnLst/>
                <a:rect l="l" t="t" r="r" b="b"/>
                <a:pathLst>
                  <a:path w="705" h="614" extrusionOk="0">
                    <a:moveTo>
                      <a:pt x="347" y="0"/>
                    </a:moveTo>
                    <a:cubicBezTo>
                      <a:pt x="209" y="0"/>
                      <a:pt x="73" y="80"/>
                      <a:pt x="41" y="255"/>
                    </a:cubicBezTo>
                    <a:cubicBezTo>
                      <a:pt x="0" y="481"/>
                      <a:pt x="184" y="614"/>
                      <a:pt x="365" y="614"/>
                    </a:cubicBezTo>
                    <a:cubicBezTo>
                      <a:pt x="503" y="614"/>
                      <a:pt x="639" y="536"/>
                      <a:pt x="670" y="364"/>
                    </a:cubicBezTo>
                    <a:cubicBezTo>
                      <a:pt x="704" y="132"/>
                      <a:pt x="524" y="0"/>
                      <a:pt x="34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1563052" y="1560618"/>
                <a:ext cx="34426" cy="30265"/>
              </a:xfrm>
              <a:custGeom>
                <a:avLst/>
                <a:gdLst/>
                <a:ahLst/>
                <a:cxnLst/>
                <a:rect l="l" t="t" r="r" b="b"/>
                <a:pathLst>
                  <a:path w="662" h="582" extrusionOk="0">
                    <a:moveTo>
                      <a:pt x="322" y="1"/>
                    </a:moveTo>
                    <a:cubicBezTo>
                      <a:pt x="190" y="1"/>
                      <a:pt x="61" y="78"/>
                      <a:pt x="35" y="247"/>
                    </a:cubicBezTo>
                    <a:cubicBezTo>
                      <a:pt x="1" y="459"/>
                      <a:pt x="170" y="581"/>
                      <a:pt x="338" y="581"/>
                    </a:cubicBezTo>
                    <a:cubicBezTo>
                      <a:pt x="468" y="581"/>
                      <a:pt x="596" y="508"/>
                      <a:pt x="628" y="344"/>
                    </a:cubicBezTo>
                    <a:cubicBezTo>
                      <a:pt x="662" y="127"/>
                      <a:pt x="490" y="1"/>
                      <a:pt x="32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1529459" y="1614440"/>
                <a:ext cx="29641" cy="26885"/>
              </a:xfrm>
              <a:custGeom>
                <a:avLst/>
                <a:gdLst/>
                <a:ahLst/>
                <a:cxnLst/>
                <a:rect l="l" t="t" r="r" b="b"/>
                <a:pathLst>
                  <a:path w="570" h="517" extrusionOk="0">
                    <a:moveTo>
                      <a:pt x="280" y="1"/>
                    </a:moveTo>
                    <a:cubicBezTo>
                      <a:pt x="167" y="1"/>
                      <a:pt x="54" y="68"/>
                      <a:pt x="28" y="216"/>
                    </a:cubicBezTo>
                    <a:cubicBezTo>
                      <a:pt x="1" y="406"/>
                      <a:pt x="145" y="517"/>
                      <a:pt x="288" y="517"/>
                    </a:cubicBezTo>
                    <a:cubicBezTo>
                      <a:pt x="399" y="517"/>
                      <a:pt x="509" y="449"/>
                      <a:pt x="536" y="301"/>
                    </a:cubicBezTo>
                    <a:cubicBezTo>
                      <a:pt x="570" y="111"/>
                      <a:pt x="424" y="1"/>
                      <a:pt x="28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1382398" y="1754272"/>
                <a:ext cx="42486" cy="33282"/>
              </a:xfrm>
              <a:custGeom>
                <a:avLst/>
                <a:gdLst/>
                <a:ahLst/>
                <a:cxnLst/>
                <a:rect l="l" t="t" r="r" b="b"/>
                <a:pathLst>
                  <a:path w="817" h="640" extrusionOk="0">
                    <a:moveTo>
                      <a:pt x="418" y="0"/>
                    </a:moveTo>
                    <a:cubicBezTo>
                      <a:pt x="337" y="0"/>
                      <a:pt x="255" y="33"/>
                      <a:pt x="194" y="104"/>
                    </a:cubicBezTo>
                    <a:lnTo>
                      <a:pt x="170" y="116"/>
                    </a:lnTo>
                    <a:cubicBezTo>
                      <a:pt x="1" y="297"/>
                      <a:pt x="146" y="600"/>
                      <a:pt x="364" y="636"/>
                    </a:cubicBezTo>
                    <a:cubicBezTo>
                      <a:pt x="379" y="639"/>
                      <a:pt x="393" y="640"/>
                      <a:pt x="408" y="640"/>
                    </a:cubicBezTo>
                    <a:cubicBezTo>
                      <a:pt x="613" y="640"/>
                      <a:pt x="816" y="416"/>
                      <a:pt x="715" y="213"/>
                    </a:cubicBezTo>
                    <a:lnTo>
                      <a:pt x="690" y="176"/>
                    </a:lnTo>
                    <a:cubicBezTo>
                      <a:pt x="641" y="64"/>
                      <a:pt x="530" y="0"/>
                      <a:pt x="41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1482658" y="1705651"/>
                <a:ext cx="23921" cy="21425"/>
              </a:xfrm>
              <a:custGeom>
                <a:avLst/>
                <a:gdLst/>
                <a:ahLst/>
                <a:cxnLst/>
                <a:rect l="l" t="t" r="r" b="b"/>
                <a:pathLst>
                  <a:path w="460" h="412" extrusionOk="0">
                    <a:moveTo>
                      <a:pt x="221" y="1"/>
                    </a:moveTo>
                    <a:cubicBezTo>
                      <a:pt x="130" y="1"/>
                      <a:pt x="41" y="53"/>
                      <a:pt x="20" y="168"/>
                    </a:cubicBezTo>
                    <a:cubicBezTo>
                      <a:pt x="0" y="324"/>
                      <a:pt x="117" y="411"/>
                      <a:pt x="231" y="411"/>
                    </a:cubicBezTo>
                    <a:cubicBezTo>
                      <a:pt x="321" y="411"/>
                      <a:pt x="411" y="357"/>
                      <a:pt x="432" y="240"/>
                    </a:cubicBezTo>
                    <a:cubicBezTo>
                      <a:pt x="459" y="90"/>
                      <a:pt x="339" y="1"/>
                      <a:pt x="22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1338300" y="1644549"/>
                <a:ext cx="30161" cy="26469"/>
              </a:xfrm>
              <a:custGeom>
                <a:avLst/>
                <a:gdLst/>
                <a:ahLst/>
                <a:cxnLst/>
                <a:rect l="l" t="t" r="r" b="b"/>
                <a:pathLst>
                  <a:path w="580" h="509" extrusionOk="0">
                    <a:moveTo>
                      <a:pt x="279" y="0"/>
                    </a:moveTo>
                    <a:cubicBezTo>
                      <a:pt x="165" y="0"/>
                      <a:pt x="51" y="64"/>
                      <a:pt x="14" y="206"/>
                    </a:cubicBezTo>
                    <a:cubicBezTo>
                      <a:pt x="1" y="398"/>
                      <a:pt x="150" y="508"/>
                      <a:pt x="298" y="508"/>
                    </a:cubicBezTo>
                    <a:cubicBezTo>
                      <a:pt x="410" y="508"/>
                      <a:pt x="522" y="444"/>
                      <a:pt x="559" y="303"/>
                    </a:cubicBezTo>
                    <a:cubicBezTo>
                      <a:pt x="579" y="110"/>
                      <a:pt x="429" y="0"/>
                      <a:pt x="27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1294567" y="1741584"/>
                <a:ext cx="30473" cy="27405"/>
              </a:xfrm>
              <a:custGeom>
                <a:avLst/>
                <a:gdLst/>
                <a:ahLst/>
                <a:cxnLst/>
                <a:rect l="l" t="t" r="r" b="b"/>
                <a:pathLst>
                  <a:path w="586" h="527" extrusionOk="0">
                    <a:moveTo>
                      <a:pt x="282" y="0"/>
                    </a:moveTo>
                    <a:cubicBezTo>
                      <a:pt x="166" y="0"/>
                      <a:pt x="52" y="67"/>
                      <a:pt x="21" y="215"/>
                    </a:cubicBezTo>
                    <a:cubicBezTo>
                      <a:pt x="0" y="413"/>
                      <a:pt x="153" y="526"/>
                      <a:pt x="303" y="526"/>
                    </a:cubicBezTo>
                    <a:cubicBezTo>
                      <a:pt x="419" y="526"/>
                      <a:pt x="533" y="459"/>
                      <a:pt x="565" y="312"/>
                    </a:cubicBezTo>
                    <a:cubicBezTo>
                      <a:pt x="585" y="113"/>
                      <a:pt x="432" y="0"/>
                      <a:pt x="28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1122077" y="1649801"/>
                <a:ext cx="33802" cy="29329"/>
              </a:xfrm>
              <a:custGeom>
                <a:avLst/>
                <a:gdLst/>
                <a:ahLst/>
                <a:cxnLst/>
                <a:rect l="l" t="t" r="r" b="b"/>
                <a:pathLst>
                  <a:path w="650" h="564" extrusionOk="0">
                    <a:moveTo>
                      <a:pt x="315" y="0"/>
                    </a:moveTo>
                    <a:cubicBezTo>
                      <a:pt x="187" y="0"/>
                      <a:pt x="62" y="74"/>
                      <a:pt x="35" y="238"/>
                    </a:cubicBezTo>
                    <a:cubicBezTo>
                      <a:pt x="1" y="443"/>
                      <a:pt x="172" y="563"/>
                      <a:pt x="338" y="563"/>
                    </a:cubicBezTo>
                    <a:cubicBezTo>
                      <a:pt x="465" y="563"/>
                      <a:pt x="589" y="492"/>
                      <a:pt x="616" y="335"/>
                    </a:cubicBezTo>
                    <a:cubicBezTo>
                      <a:pt x="650" y="123"/>
                      <a:pt x="480" y="0"/>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1102056" y="1717923"/>
                <a:ext cx="28341" cy="25013"/>
              </a:xfrm>
              <a:custGeom>
                <a:avLst/>
                <a:gdLst/>
                <a:ahLst/>
                <a:cxnLst/>
                <a:rect l="l" t="t" r="r" b="b"/>
                <a:pathLst>
                  <a:path w="545" h="481" extrusionOk="0">
                    <a:moveTo>
                      <a:pt x="266" y="0"/>
                    </a:moveTo>
                    <a:cubicBezTo>
                      <a:pt x="159" y="0"/>
                      <a:pt x="52" y="62"/>
                      <a:pt x="21" y="198"/>
                    </a:cubicBezTo>
                    <a:cubicBezTo>
                      <a:pt x="0" y="376"/>
                      <a:pt x="143" y="480"/>
                      <a:pt x="281" y="480"/>
                    </a:cubicBezTo>
                    <a:cubicBezTo>
                      <a:pt x="387" y="480"/>
                      <a:pt x="491" y="419"/>
                      <a:pt x="517" y="283"/>
                    </a:cubicBezTo>
                    <a:cubicBezTo>
                      <a:pt x="544" y="105"/>
                      <a:pt x="405" y="0"/>
                      <a:pt x="26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1176731" y="1742000"/>
                <a:ext cx="48570" cy="34998"/>
              </a:xfrm>
              <a:custGeom>
                <a:avLst/>
                <a:gdLst/>
                <a:ahLst/>
                <a:cxnLst/>
                <a:rect l="l" t="t" r="r" b="b"/>
                <a:pathLst>
                  <a:path w="934" h="673" extrusionOk="0">
                    <a:moveTo>
                      <a:pt x="589" y="1"/>
                    </a:moveTo>
                    <a:cubicBezTo>
                      <a:pt x="335" y="1"/>
                      <a:pt x="0" y="340"/>
                      <a:pt x="242" y="545"/>
                    </a:cubicBezTo>
                    <a:lnTo>
                      <a:pt x="291" y="594"/>
                    </a:lnTo>
                    <a:cubicBezTo>
                      <a:pt x="349" y="649"/>
                      <a:pt x="418" y="673"/>
                      <a:pt x="488" y="673"/>
                    </a:cubicBezTo>
                    <a:cubicBezTo>
                      <a:pt x="709" y="673"/>
                      <a:pt x="933" y="436"/>
                      <a:pt x="823" y="207"/>
                    </a:cubicBezTo>
                    <a:cubicBezTo>
                      <a:pt x="811" y="195"/>
                      <a:pt x="811" y="170"/>
                      <a:pt x="799" y="146"/>
                    </a:cubicBezTo>
                    <a:cubicBezTo>
                      <a:pt x="758" y="43"/>
                      <a:pt x="679" y="1"/>
                      <a:pt x="58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1001693" y="1706431"/>
                <a:ext cx="24545" cy="21581"/>
              </a:xfrm>
              <a:custGeom>
                <a:avLst/>
                <a:gdLst/>
                <a:ahLst/>
                <a:cxnLst/>
                <a:rect l="l" t="t" r="r" b="b"/>
                <a:pathLst>
                  <a:path w="472" h="415" extrusionOk="0">
                    <a:moveTo>
                      <a:pt x="233" y="0"/>
                    </a:moveTo>
                    <a:cubicBezTo>
                      <a:pt x="140" y="0"/>
                      <a:pt x="49" y="55"/>
                      <a:pt x="28" y="177"/>
                    </a:cubicBezTo>
                    <a:cubicBezTo>
                      <a:pt x="0" y="326"/>
                      <a:pt x="118" y="414"/>
                      <a:pt x="236" y="414"/>
                    </a:cubicBezTo>
                    <a:cubicBezTo>
                      <a:pt x="330" y="414"/>
                      <a:pt x="424" y="360"/>
                      <a:pt x="451" y="238"/>
                    </a:cubicBezTo>
                    <a:cubicBezTo>
                      <a:pt x="471" y="89"/>
                      <a:pt x="351" y="0"/>
                      <a:pt x="23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838043" y="1616104"/>
                <a:ext cx="38898" cy="34114"/>
              </a:xfrm>
              <a:custGeom>
                <a:avLst/>
                <a:gdLst/>
                <a:ahLst/>
                <a:cxnLst/>
                <a:rect l="l" t="t" r="r" b="b"/>
                <a:pathLst>
                  <a:path w="748" h="656" extrusionOk="0">
                    <a:moveTo>
                      <a:pt x="365" y="1"/>
                    </a:moveTo>
                    <a:cubicBezTo>
                      <a:pt x="218" y="1"/>
                      <a:pt x="73" y="84"/>
                      <a:pt x="41" y="269"/>
                    </a:cubicBezTo>
                    <a:cubicBezTo>
                      <a:pt x="1" y="513"/>
                      <a:pt x="193" y="655"/>
                      <a:pt x="382" y="655"/>
                    </a:cubicBezTo>
                    <a:cubicBezTo>
                      <a:pt x="529" y="655"/>
                      <a:pt x="675" y="569"/>
                      <a:pt x="707" y="378"/>
                    </a:cubicBezTo>
                    <a:cubicBezTo>
                      <a:pt x="748" y="139"/>
                      <a:pt x="554" y="1"/>
                      <a:pt x="36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735495" y="1541065"/>
                <a:ext cx="37338" cy="32710"/>
              </a:xfrm>
              <a:custGeom>
                <a:avLst/>
                <a:gdLst/>
                <a:ahLst/>
                <a:cxnLst/>
                <a:rect l="l" t="t" r="r" b="b"/>
                <a:pathLst>
                  <a:path w="718" h="629" extrusionOk="0">
                    <a:moveTo>
                      <a:pt x="350" y="1"/>
                    </a:moveTo>
                    <a:cubicBezTo>
                      <a:pt x="210" y="1"/>
                      <a:pt x="73" y="81"/>
                      <a:pt x="42" y="260"/>
                    </a:cubicBezTo>
                    <a:cubicBezTo>
                      <a:pt x="1" y="493"/>
                      <a:pt x="188" y="629"/>
                      <a:pt x="371" y="629"/>
                    </a:cubicBezTo>
                    <a:cubicBezTo>
                      <a:pt x="512" y="629"/>
                      <a:pt x="651" y="548"/>
                      <a:pt x="683" y="369"/>
                    </a:cubicBezTo>
                    <a:cubicBezTo>
                      <a:pt x="717" y="137"/>
                      <a:pt x="531" y="1"/>
                      <a:pt x="35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802370" y="1481419"/>
                <a:ext cx="19085" cy="17109"/>
              </a:xfrm>
              <a:custGeom>
                <a:avLst/>
                <a:gdLst/>
                <a:ahLst/>
                <a:cxnLst/>
                <a:rect l="l" t="t" r="r" b="b"/>
                <a:pathLst>
                  <a:path w="367" h="329" extrusionOk="0">
                    <a:moveTo>
                      <a:pt x="172" y="1"/>
                    </a:moveTo>
                    <a:cubicBezTo>
                      <a:pt x="99" y="1"/>
                      <a:pt x="29" y="43"/>
                      <a:pt x="14" y="137"/>
                    </a:cubicBezTo>
                    <a:cubicBezTo>
                      <a:pt x="0" y="260"/>
                      <a:pt x="94" y="329"/>
                      <a:pt x="187" y="329"/>
                    </a:cubicBezTo>
                    <a:cubicBezTo>
                      <a:pt x="260" y="329"/>
                      <a:pt x="331" y="287"/>
                      <a:pt x="352" y="198"/>
                    </a:cubicBezTo>
                    <a:cubicBezTo>
                      <a:pt x="366" y="74"/>
                      <a:pt x="267" y="1"/>
                      <a:pt x="17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678085" y="1290417"/>
                <a:ext cx="27977" cy="24961"/>
              </a:xfrm>
              <a:custGeom>
                <a:avLst/>
                <a:gdLst/>
                <a:ahLst/>
                <a:cxnLst/>
                <a:rect l="l" t="t" r="r" b="b"/>
                <a:pathLst>
                  <a:path w="538" h="480" extrusionOk="0">
                    <a:moveTo>
                      <a:pt x="259" y="1"/>
                    </a:moveTo>
                    <a:cubicBezTo>
                      <a:pt x="152" y="1"/>
                      <a:pt x="47" y="61"/>
                      <a:pt x="21" y="193"/>
                    </a:cubicBezTo>
                    <a:cubicBezTo>
                      <a:pt x="0" y="376"/>
                      <a:pt x="136" y="480"/>
                      <a:pt x="272" y="480"/>
                    </a:cubicBezTo>
                    <a:cubicBezTo>
                      <a:pt x="378" y="480"/>
                      <a:pt x="485" y="416"/>
                      <a:pt x="517" y="278"/>
                    </a:cubicBezTo>
                    <a:cubicBezTo>
                      <a:pt x="537" y="101"/>
                      <a:pt x="397" y="1"/>
                      <a:pt x="25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610431" y="1283449"/>
                <a:ext cx="26781" cy="23973"/>
              </a:xfrm>
              <a:custGeom>
                <a:avLst/>
                <a:gdLst/>
                <a:ahLst/>
                <a:cxnLst/>
                <a:rect l="l" t="t" r="r" b="b"/>
                <a:pathLst>
                  <a:path w="515" h="461" extrusionOk="0">
                    <a:moveTo>
                      <a:pt x="252" y="0"/>
                    </a:moveTo>
                    <a:cubicBezTo>
                      <a:pt x="150" y="0"/>
                      <a:pt x="49" y="61"/>
                      <a:pt x="27" y="194"/>
                    </a:cubicBezTo>
                    <a:cubicBezTo>
                      <a:pt x="0" y="363"/>
                      <a:pt x="128" y="461"/>
                      <a:pt x="257" y="461"/>
                    </a:cubicBezTo>
                    <a:cubicBezTo>
                      <a:pt x="358" y="461"/>
                      <a:pt x="460" y="400"/>
                      <a:pt x="487" y="267"/>
                    </a:cubicBezTo>
                    <a:cubicBezTo>
                      <a:pt x="514" y="98"/>
                      <a:pt x="382" y="0"/>
                      <a:pt x="25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668569" y="1386828"/>
                <a:ext cx="36662" cy="31930"/>
              </a:xfrm>
              <a:custGeom>
                <a:avLst/>
                <a:gdLst/>
                <a:ahLst/>
                <a:cxnLst/>
                <a:rect l="l" t="t" r="r" b="b"/>
                <a:pathLst>
                  <a:path w="705" h="614" extrusionOk="0">
                    <a:moveTo>
                      <a:pt x="340" y="0"/>
                    </a:moveTo>
                    <a:cubicBezTo>
                      <a:pt x="202" y="0"/>
                      <a:pt x="66" y="78"/>
                      <a:pt x="34" y="251"/>
                    </a:cubicBezTo>
                    <a:cubicBezTo>
                      <a:pt x="0" y="482"/>
                      <a:pt x="185" y="614"/>
                      <a:pt x="363" y="614"/>
                    </a:cubicBezTo>
                    <a:cubicBezTo>
                      <a:pt x="502" y="614"/>
                      <a:pt x="637" y="534"/>
                      <a:pt x="663" y="359"/>
                    </a:cubicBezTo>
                    <a:cubicBezTo>
                      <a:pt x="705" y="133"/>
                      <a:pt x="520" y="0"/>
                      <a:pt x="34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711055" y="1093019"/>
                <a:ext cx="21425" cy="19241"/>
              </a:xfrm>
              <a:custGeom>
                <a:avLst/>
                <a:gdLst/>
                <a:ahLst/>
                <a:cxnLst/>
                <a:rect l="l" t="t" r="r" b="b"/>
                <a:pathLst>
                  <a:path w="412" h="370" extrusionOk="0">
                    <a:moveTo>
                      <a:pt x="203" y="1"/>
                    </a:moveTo>
                    <a:cubicBezTo>
                      <a:pt x="122" y="1"/>
                      <a:pt x="44" y="49"/>
                      <a:pt x="28" y="155"/>
                    </a:cubicBezTo>
                    <a:cubicBezTo>
                      <a:pt x="1" y="290"/>
                      <a:pt x="103" y="369"/>
                      <a:pt x="207" y="369"/>
                    </a:cubicBezTo>
                    <a:cubicBezTo>
                      <a:pt x="288" y="369"/>
                      <a:pt x="370" y="321"/>
                      <a:pt x="391" y="215"/>
                    </a:cubicBezTo>
                    <a:cubicBezTo>
                      <a:pt x="411" y="79"/>
                      <a:pt x="306" y="1"/>
                      <a:pt x="2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609703" y="1039717"/>
                <a:ext cx="37286" cy="32710"/>
              </a:xfrm>
              <a:custGeom>
                <a:avLst/>
                <a:gdLst/>
                <a:ahLst/>
                <a:cxnLst/>
                <a:rect l="l" t="t" r="r" b="b"/>
                <a:pathLst>
                  <a:path w="717" h="629" extrusionOk="0">
                    <a:moveTo>
                      <a:pt x="349" y="1"/>
                    </a:moveTo>
                    <a:cubicBezTo>
                      <a:pt x="210" y="1"/>
                      <a:pt x="73" y="81"/>
                      <a:pt x="41" y="260"/>
                    </a:cubicBezTo>
                    <a:cubicBezTo>
                      <a:pt x="0" y="493"/>
                      <a:pt x="187" y="628"/>
                      <a:pt x="371" y="628"/>
                    </a:cubicBezTo>
                    <a:cubicBezTo>
                      <a:pt x="512" y="628"/>
                      <a:pt x="651" y="548"/>
                      <a:pt x="682" y="369"/>
                    </a:cubicBezTo>
                    <a:cubicBezTo>
                      <a:pt x="717" y="137"/>
                      <a:pt x="531" y="1"/>
                      <a:pt x="34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692490" y="1011168"/>
                <a:ext cx="37234" cy="32398"/>
              </a:xfrm>
              <a:custGeom>
                <a:avLst/>
                <a:gdLst/>
                <a:ahLst/>
                <a:cxnLst/>
                <a:rect l="l" t="t" r="r" b="b"/>
                <a:pathLst>
                  <a:path w="716" h="623" extrusionOk="0">
                    <a:moveTo>
                      <a:pt x="353" y="1"/>
                    </a:moveTo>
                    <a:cubicBezTo>
                      <a:pt x="209" y="1"/>
                      <a:pt x="66" y="83"/>
                      <a:pt x="34" y="265"/>
                    </a:cubicBezTo>
                    <a:cubicBezTo>
                      <a:pt x="0" y="489"/>
                      <a:pt x="184" y="622"/>
                      <a:pt x="365" y="622"/>
                    </a:cubicBezTo>
                    <a:cubicBezTo>
                      <a:pt x="505" y="622"/>
                      <a:pt x="643" y="542"/>
                      <a:pt x="675" y="362"/>
                    </a:cubicBezTo>
                    <a:cubicBezTo>
                      <a:pt x="716" y="132"/>
                      <a:pt x="534" y="1"/>
                      <a:pt x="35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627124" y="935402"/>
                <a:ext cx="31826" cy="28289"/>
              </a:xfrm>
              <a:custGeom>
                <a:avLst/>
                <a:gdLst/>
                <a:ahLst/>
                <a:cxnLst/>
                <a:rect l="l" t="t" r="r" b="b"/>
                <a:pathLst>
                  <a:path w="612" h="544" extrusionOk="0">
                    <a:moveTo>
                      <a:pt x="296" y="0"/>
                    </a:moveTo>
                    <a:cubicBezTo>
                      <a:pt x="171" y="0"/>
                      <a:pt x="48" y="73"/>
                      <a:pt x="21" y="234"/>
                    </a:cubicBezTo>
                    <a:cubicBezTo>
                      <a:pt x="1" y="430"/>
                      <a:pt x="151" y="543"/>
                      <a:pt x="302" y="543"/>
                    </a:cubicBezTo>
                    <a:cubicBezTo>
                      <a:pt x="421" y="543"/>
                      <a:pt x="540" y="473"/>
                      <a:pt x="577" y="319"/>
                    </a:cubicBezTo>
                    <a:cubicBezTo>
                      <a:pt x="611" y="116"/>
                      <a:pt x="453" y="0"/>
                      <a:pt x="29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1281983" y="732907"/>
                <a:ext cx="16277" cy="14925"/>
              </a:xfrm>
              <a:custGeom>
                <a:avLst/>
                <a:gdLst/>
                <a:ahLst/>
                <a:cxnLst/>
                <a:rect l="l" t="t" r="r" b="b"/>
                <a:pathLst>
                  <a:path w="313" h="287" extrusionOk="0">
                    <a:moveTo>
                      <a:pt x="152" y="1"/>
                    </a:moveTo>
                    <a:cubicBezTo>
                      <a:pt x="91" y="1"/>
                      <a:pt x="31" y="39"/>
                      <a:pt x="21" y="124"/>
                    </a:cubicBezTo>
                    <a:cubicBezTo>
                      <a:pt x="0" y="227"/>
                      <a:pt x="80" y="287"/>
                      <a:pt x="160" y="287"/>
                    </a:cubicBezTo>
                    <a:cubicBezTo>
                      <a:pt x="222" y="287"/>
                      <a:pt x="283" y="251"/>
                      <a:pt x="299" y="172"/>
                    </a:cubicBezTo>
                    <a:cubicBezTo>
                      <a:pt x="312" y="64"/>
                      <a:pt x="231" y="1"/>
                      <a:pt x="15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1372570" y="843463"/>
                <a:ext cx="21945" cy="19657"/>
              </a:xfrm>
              <a:custGeom>
                <a:avLst/>
                <a:gdLst/>
                <a:ahLst/>
                <a:cxnLst/>
                <a:rect l="l" t="t" r="r" b="b"/>
                <a:pathLst>
                  <a:path w="422" h="378" extrusionOk="0">
                    <a:moveTo>
                      <a:pt x="208" y="0"/>
                    </a:moveTo>
                    <a:cubicBezTo>
                      <a:pt x="125" y="0"/>
                      <a:pt x="42" y="51"/>
                      <a:pt x="21" y="163"/>
                    </a:cubicBezTo>
                    <a:cubicBezTo>
                      <a:pt x="0" y="299"/>
                      <a:pt x="106" y="378"/>
                      <a:pt x="213" y="378"/>
                    </a:cubicBezTo>
                    <a:cubicBezTo>
                      <a:pt x="296" y="378"/>
                      <a:pt x="381" y="330"/>
                      <a:pt x="408" y="224"/>
                    </a:cubicBezTo>
                    <a:cubicBezTo>
                      <a:pt x="421" y="82"/>
                      <a:pt x="314" y="0"/>
                      <a:pt x="20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1401119" y="910285"/>
                <a:ext cx="26157" cy="25741"/>
              </a:xfrm>
              <a:custGeom>
                <a:avLst/>
                <a:gdLst/>
                <a:ahLst/>
                <a:cxnLst/>
                <a:rect l="l" t="t" r="r" b="b"/>
                <a:pathLst>
                  <a:path w="503" h="495" extrusionOk="0">
                    <a:moveTo>
                      <a:pt x="251" y="1"/>
                    </a:moveTo>
                    <a:cubicBezTo>
                      <a:pt x="155" y="1"/>
                      <a:pt x="61" y="59"/>
                      <a:pt x="40" y="185"/>
                    </a:cubicBezTo>
                    <a:lnTo>
                      <a:pt x="28" y="221"/>
                    </a:lnTo>
                    <a:cubicBezTo>
                      <a:pt x="0" y="393"/>
                      <a:pt x="133" y="495"/>
                      <a:pt x="262" y="495"/>
                    </a:cubicBezTo>
                    <a:cubicBezTo>
                      <a:pt x="360" y="495"/>
                      <a:pt x="455" y="436"/>
                      <a:pt x="476" y="306"/>
                    </a:cubicBezTo>
                    <a:lnTo>
                      <a:pt x="476" y="269"/>
                    </a:lnTo>
                    <a:cubicBezTo>
                      <a:pt x="503" y="98"/>
                      <a:pt x="376" y="1"/>
                      <a:pt x="25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1427068" y="983555"/>
                <a:ext cx="676" cy="1248"/>
              </a:xfrm>
              <a:custGeom>
                <a:avLst/>
                <a:gdLst/>
                <a:ahLst/>
                <a:cxnLst/>
                <a:rect l="l" t="t" r="r" b="b"/>
                <a:pathLst>
                  <a:path w="13" h="24" extrusionOk="0">
                    <a:moveTo>
                      <a:pt x="7" y="1"/>
                    </a:moveTo>
                    <a:cubicBezTo>
                      <a:pt x="4" y="1"/>
                      <a:pt x="1" y="4"/>
                      <a:pt x="1" y="10"/>
                    </a:cubicBezTo>
                    <a:cubicBezTo>
                      <a:pt x="1" y="17"/>
                      <a:pt x="5" y="24"/>
                      <a:pt x="8" y="24"/>
                    </a:cubicBezTo>
                    <a:cubicBezTo>
                      <a:pt x="11" y="24"/>
                      <a:pt x="13" y="20"/>
                      <a:pt x="13" y="10"/>
                    </a:cubicBezTo>
                    <a:cubicBezTo>
                      <a:pt x="13" y="4"/>
                      <a:pt x="10" y="1"/>
                      <a:pt x="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1415991" y="1063170"/>
                <a:ext cx="23505" cy="21061"/>
              </a:xfrm>
              <a:custGeom>
                <a:avLst/>
                <a:gdLst/>
                <a:ahLst/>
                <a:cxnLst/>
                <a:rect l="l" t="t" r="r" b="b"/>
                <a:pathLst>
                  <a:path w="452" h="405" extrusionOk="0">
                    <a:moveTo>
                      <a:pt x="228" y="0"/>
                    </a:moveTo>
                    <a:cubicBezTo>
                      <a:pt x="138" y="0"/>
                      <a:pt x="47" y="54"/>
                      <a:pt x="20" y="172"/>
                    </a:cubicBezTo>
                    <a:cubicBezTo>
                      <a:pt x="0" y="320"/>
                      <a:pt x="115" y="405"/>
                      <a:pt x="228" y="405"/>
                    </a:cubicBezTo>
                    <a:cubicBezTo>
                      <a:pt x="319" y="405"/>
                      <a:pt x="410" y="351"/>
                      <a:pt x="432" y="233"/>
                    </a:cubicBezTo>
                    <a:cubicBezTo>
                      <a:pt x="452" y="85"/>
                      <a:pt x="341" y="0"/>
                      <a:pt x="22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1397063" y="1120996"/>
                <a:ext cx="26365" cy="23037"/>
              </a:xfrm>
              <a:custGeom>
                <a:avLst/>
                <a:gdLst/>
                <a:ahLst/>
                <a:cxnLst/>
                <a:rect l="l" t="t" r="r" b="b"/>
                <a:pathLst>
                  <a:path w="507" h="443" extrusionOk="0">
                    <a:moveTo>
                      <a:pt x="252" y="0"/>
                    </a:moveTo>
                    <a:cubicBezTo>
                      <a:pt x="152" y="0"/>
                      <a:pt x="53" y="58"/>
                      <a:pt x="21" y="185"/>
                    </a:cubicBezTo>
                    <a:cubicBezTo>
                      <a:pt x="1" y="348"/>
                      <a:pt x="129" y="443"/>
                      <a:pt x="259" y="443"/>
                    </a:cubicBezTo>
                    <a:cubicBezTo>
                      <a:pt x="360" y="443"/>
                      <a:pt x="461" y="385"/>
                      <a:pt x="493" y="258"/>
                    </a:cubicBezTo>
                    <a:cubicBezTo>
                      <a:pt x="507" y="95"/>
                      <a:pt x="379" y="0"/>
                      <a:pt x="25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1348649" y="1174609"/>
                <a:ext cx="27353" cy="23973"/>
              </a:xfrm>
              <a:custGeom>
                <a:avLst/>
                <a:gdLst/>
                <a:ahLst/>
                <a:cxnLst/>
                <a:rect l="l" t="t" r="r" b="b"/>
                <a:pathLst>
                  <a:path w="526" h="461" extrusionOk="0">
                    <a:moveTo>
                      <a:pt x="262" y="1"/>
                    </a:moveTo>
                    <a:cubicBezTo>
                      <a:pt x="158" y="1"/>
                      <a:pt x="53" y="61"/>
                      <a:pt x="21" y="194"/>
                    </a:cubicBezTo>
                    <a:cubicBezTo>
                      <a:pt x="1" y="364"/>
                      <a:pt x="135" y="461"/>
                      <a:pt x="269" y="461"/>
                    </a:cubicBezTo>
                    <a:cubicBezTo>
                      <a:pt x="374" y="461"/>
                      <a:pt x="478" y="400"/>
                      <a:pt x="505" y="267"/>
                    </a:cubicBezTo>
                    <a:cubicBezTo>
                      <a:pt x="525" y="98"/>
                      <a:pt x="394" y="1"/>
                      <a:pt x="26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1282243" y="1261348"/>
                <a:ext cx="23661" cy="21425"/>
              </a:xfrm>
              <a:custGeom>
                <a:avLst/>
                <a:gdLst/>
                <a:ahLst/>
                <a:cxnLst/>
                <a:rect l="l" t="t" r="r" b="b"/>
                <a:pathLst>
                  <a:path w="455" h="412" extrusionOk="0">
                    <a:moveTo>
                      <a:pt x="222" y="1"/>
                    </a:moveTo>
                    <a:cubicBezTo>
                      <a:pt x="132" y="1"/>
                      <a:pt x="44" y="55"/>
                      <a:pt x="28" y="172"/>
                    </a:cubicBezTo>
                    <a:cubicBezTo>
                      <a:pt x="0" y="322"/>
                      <a:pt x="117" y="411"/>
                      <a:pt x="232" y="411"/>
                    </a:cubicBezTo>
                    <a:cubicBezTo>
                      <a:pt x="319" y="411"/>
                      <a:pt x="406" y="359"/>
                      <a:pt x="427" y="244"/>
                    </a:cubicBezTo>
                    <a:cubicBezTo>
                      <a:pt x="454" y="88"/>
                      <a:pt x="337" y="1"/>
                      <a:pt x="22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2137464" y="865667"/>
                <a:ext cx="26365" cy="23557"/>
              </a:xfrm>
              <a:custGeom>
                <a:avLst/>
                <a:gdLst/>
                <a:ahLst/>
                <a:cxnLst/>
                <a:rect l="l" t="t" r="r" b="b"/>
                <a:pathLst>
                  <a:path w="507" h="453" extrusionOk="0">
                    <a:moveTo>
                      <a:pt x="244" y="0"/>
                    </a:moveTo>
                    <a:cubicBezTo>
                      <a:pt x="145" y="0"/>
                      <a:pt x="48" y="58"/>
                      <a:pt x="21" y="184"/>
                    </a:cubicBezTo>
                    <a:cubicBezTo>
                      <a:pt x="1" y="355"/>
                      <a:pt x="131" y="452"/>
                      <a:pt x="261" y="452"/>
                    </a:cubicBezTo>
                    <a:cubicBezTo>
                      <a:pt x="361" y="452"/>
                      <a:pt x="461" y="395"/>
                      <a:pt x="493" y="269"/>
                    </a:cubicBezTo>
                    <a:cubicBezTo>
                      <a:pt x="507" y="98"/>
                      <a:pt x="373" y="0"/>
                      <a:pt x="24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2043133" y="1052769"/>
                <a:ext cx="21009" cy="19189"/>
              </a:xfrm>
              <a:custGeom>
                <a:avLst/>
                <a:gdLst/>
                <a:ahLst/>
                <a:cxnLst/>
                <a:rect l="l" t="t" r="r" b="b"/>
                <a:pathLst>
                  <a:path w="404" h="369" extrusionOk="0">
                    <a:moveTo>
                      <a:pt x="196" y="0"/>
                    </a:moveTo>
                    <a:cubicBezTo>
                      <a:pt x="115" y="0"/>
                      <a:pt x="37" y="48"/>
                      <a:pt x="21" y="154"/>
                    </a:cubicBezTo>
                    <a:cubicBezTo>
                      <a:pt x="0" y="290"/>
                      <a:pt x="106" y="369"/>
                      <a:pt x="209" y="369"/>
                    </a:cubicBezTo>
                    <a:cubicBezTo>
                      <a:pt x="289" y="369"/>
                      <a:pt x="368" y="321"/>
                      <a:pt x="384" y="215"/>
                    </a:cubicBezTo>
                    <a:cubicBezTo>
                      <a:pt x="404" y="79"/>
                      <a:pt x="298" y="0"/>
                      <a:pt x="19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060450" y="1272321"/>
                <a:ext cx="21633" cy="19189"/>
              </a:xfrm>
              <a:custGeom>
                <a:avLst/>
                <a:gdLst/>
                <a:ahLst/>
                <a:cxnLst/>
                <a:rect l="l" t="t" r="r" b="b"/>
                <a:pathLst>
                  <a:path w="416" h="369" extrusionOk="0">
                    <a:moveTo>
                      <a:pt x="200" y="0"/>
                    </a:moveTo>
                    <a:cubicBezTo>
                      <a:pt x="117" y="0"/>
                      <a:pt x="36" y="48"/>
                      <a:pt x="14" y="154"/>
                    </a:cubicBezTo>
                    <a:cubicBezTo>
                      <a:pt x="1" y="290"/>
                      <a:pt x="105" y="369"/>
                      <a:pt x="211" y="369"/>
                    </a:cubicBezTo>
                    <a:cubicBezTo>
                      <a:pt x="293" y="369"/>
                      <a:pt x="375" y="321"/>
                      <a:pt x="401" y="215"/>
                    </a:cubicBezTo>
                    <a:cubicBezTo>
                      <a:pt x="415" y="79"/>
                      <a:pt x="307" y="0"/>
                      <a:pt x="20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1941626" y="1384020"/>
                <a:ext cx="30317" cy="24285"/>
              </a:xfrm>
              <a:custGeom>
                <a:avLst/>
                <a:gdLst/>
                <a:ahLst/>
                <a:cxnLst/>
                <a:rect l="l" t="t" r="r" b="b"/>
                <a:pathLst>
                  <a:path w="583" h="467" extrusionOk="0">
                    <a:moveTo>
                      <a:pt x="219" y="1"/>
                    </a:moveTo>
                    <a:cubicBezTo>
                      <a:pt x="119" y="1"/>
                      <a:pt x="23" y="71"/>
                      <a:pt x="1" y="184"/>
                    </a:cubicBezTo>
                    <a:cubicBezTo>
                      <a:pt x="1" y="244"/>
                      <a:pt x="1" y="305"/>
                      <a:pt x="25" y="365"/>
                    </a:cubicBezTo>
                    <a:cubicBezTo>
                      <a:pt x="53" y="437"/>
                      <a:pt x="109" y="466"/>
                      <a:pt x="171" y="466"/>
                    </a:cubicBezTo>
                    <a:cubicBezTo>
                      <a:pt x="348" y="466"/>
                      <a:pt x="582" y="230"/>
                      <a:pt x="412" y="87"/>
                    </a:cubicBezTo>
                    <a:cubicBezTo>
                      <a:pt x="364" y="50"/>
                      <a:pt x="303" y="26"/>
                      <a:pt x="243" y="2"/>
                    </a:cubicBezTo>
                    <a:cubicBezTo>
                      <a:pt x="235" y="1"/>
                      <a:pt x="227" y="1"/>
                      <a:pt x="21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1865027" y="1475491"/>
                <a:ext cx="32658" cy="28913"/>
              </a:xfrm>
              <a:custGeom>
                <a:avLst/>
                <a:gdLst/>
                <a:ahLst/>
                <a:cxnLst/>
                <a:rect l="l" t="t" r="r" b="b"/>
                <a:pathLst>
                  <a:path w="628" h="556" extrusionOk="0">
                    <a:moveTo>
                      <a:pt x="281" y="0"/>
                    </a:moveTo>
                    <a:cubicBezTo>
                      <a:pt x="131" y="0"/>
                      <a:pt x="0" y="145"/>
                      <a:pt x="47" y="312"/>
                    </a:cubicBezTo>
                    <a:cubicBezTo>
                      <a:pt x="64" y="458"/>
                      <a:pt x="186" y="556"/>
                      <a:pt x="315" y="556"/>
                    </a:cubicBezTo>
                    <a:cubicBezTo>
                      <a:pt x="368" y="556"/>
                      <a:pt x="421" y="540"/>
                      <a:pt x="470" y="505"/>
                    </a:cubicBezTo>
                    <a:cubicBezTo>
                      <a:pt x="627" y="384"/>
                      <a:pt x="603" y="130"/>
                      <a:pt x="422" y="46"/>
                    </a:cubicBezTo>
                    <a:cubicBezTo>
                      <a:pt x="376" y="14"/>
                      <a:pt x="327" y="0"/>
                      <a:pt x="28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1749791" y="1680794"/>
                <a:ext cx="45606" cy="32554"/>
              </a:xfrm>
              <a:custGeom>
                <a:avLst/>
                <a:gdLst/>
                <a:ahLst/>
                <a:cxnLst/>
                <a:rect l="l" t="t" r="r" b="b"/>
                <a:pathLst>
                  <a:path w="877" h="626" extrusionOk="0">
                    <a:moveTo>
                      <a:pt x="431" y="0"/>
                    </a:moveTo>
                    <a:cubicBezTo>
                      <a:pt x="365" y="0"/>
                      <a:pt x="297" y="14"/>
                      <a:pt x="242" y="41"/>
                    </a:cubicBezTo>
                    <a:cubicBezTo>
                      <a:pt x="37" y="114"/>
                      <a:pt x="0" y="368"/>
                      <a:pt x="158" y="513"/>
                    </a:cubicBezTo>
                    <a:cubicBezTo>
                      <a:pt x="218" y="573"/>
                      <a:pt x="303" y="610"/>
                      <a:pt x="400" y="622"/>
                    </a:cubicBezTo>
                    <a:cubicBezTo>
                      <a:pt x="419" y="625"/>
                      <a:pt x="437" y="626"/>
                      <a:pt x="454" y="626"/>
                    </a:cubicBezTo>
                    <a:cubicBezTo>
                      <a:pt x="807" y="626"/>
                      <a:pt x="877" y="74"/>
                      <a:pt x="496" y="17"/>
                    </a:cubicBezTo>
                    <a:lnTo>
                      <a:pt x="496" y="5"/>
                    </a:lnTo>
                    <a:cubicBezTo>
                      <a:pt x="475" y="2"/>
                      <a:pt x="453" y="0"/>
                      <a:pt x="43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1618174" y="1636801"/>
                <a:ext cx="33542" cy="27561"/>
              </a:xfrm>
              <a:custGeom>
                <a:avLst/>
                <a:gdLst/>
                <a:ahLst/>
                <a:cxnLst/>
                <a:rect l="l" t="t" r="r" b="b"/>
                <a:pathLst>
                  <a:path w="645" h="530" extrusionOk="0">
                    <a:moveTo>
                      <a:pt x="285" y="0"/>
                    </a:moveTo>
                    <a:cubicBezTo>
                      <a:pt x="158" y="0"/>
                      <a:pt x="49" y="92"/>
                      <a:pt x="27" y="222"/>
                    </a:cubicBezTo>
                    <a:cubicBezTo>
                      <a:pt x="0" y="392"/>
                      <a:pt x="140" y="530"/>
                      <a:pt x="293" y="530"/>
                    </a:cubicBezTo>
                    <a:cubicBezTo>
                      <a:pt x="346" y="530"/>
                      <a:pt x="401" y="513"/>
                      <a:pt x="451" y="476"/>
                    </a:cubicBezTo>
                    <a:cubicBezTo>
                      <a:pt x="644" y="343"/>
                      <a:pt x="572" y="28"/>
                      <a:pt x="330" y="4"/>
                    </a:cubicBezTo>
                    <a:cubicBezTo>
                      <a:pt x="315" y="1"/>
                      <a:pt x="300" y="0"/>
                      <a:pt x="28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1489574" y="1761501"/>
                <a:ext cx="22569" cy="20437"/>
              </a:xfrm>
              <a:custGeom>
                <a:avLst/>
                <a:gdLst/>
                <a:ahLst/>
                <a:cxnLst/>
                <a:rect l="l" t="t" r="r" b="b"/>
                <a:pathLst>
                  <a:path w="434" h="393" extrusionOk="0">
                    <a:moveTo>
                      <a:pt x="206" y="0"/>
                    </a:moveTo>
                    <a:cubicBezTo>
                      <a:pt x="123" y="0"/>
                      <a:pt x="41" y="49"/>
                      <a:pt x="21" y="158"/>
                    </a:cubicBezTo>
                    <a:cubicBezTo>
                      <a:pt x="0" y="308"/>
                      <a:pt x="110" y="393"/>
                      <a:pt x="221" y="393"/>
                    </a:cubicBezTo>
                    <a:cubicBezTo>
                      <a:pt x="307" y="393"/>
                      <a:pt x="393" y="342"/>
                      <a:pt x="420" y="231"/>
                    </a:cubicBezTo>
                    <a:cubicBezTo>
                      <a:pt x="434" y="86"/>
                      <a:pt x="318" y="0"/>
                      <a:pt x="20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1161962" y="1700867"/>
                <a:ext cx="30525" cy="21789"/>
              </a:xfrm>
              <a:custGeom>
                <a:avLst/>
                <a:gdLst/>
                <a:ahLst/>
                <a:cxnLst/>
                <a:rect l="l" t="t" r="r" b="b"/>
                <a:pathLst>
                  <a:path w="587" h="419" extrusionOk="0">
                    <a:moveTo>
                      <a:pt x="182" y="1"/>
                    </a:moveTo>
                    <a:cubicBezTo>
                      <a:pt x="54" y="1"/>
                      <a:pt x="1" y="150"/>
                      <a:pt x="67" y="260"/>
                    </a:cubicBezTo>
                    <a:cubicBezTo>
                      <a:pt x="91" y="296"/>
                      <a:pt x="115" y="320"/>
                      <a:pt x="139" y="357"/>
                    </a:cubicBezTo>
                    <a:cubicBezTo>
                      <a:pt x="166" y="400"/>
                      <a:pt x="202" y="418"/>
                      <a:pt x="240" y="418"/>
                    </a:cubicBezTo>
                    <a:cubicBezTo>
                      <a:pt x="393" y="418"/>
                      <a:pt x="587" y="132"/>
                      <a:pt x="393" y="54"/>
                    </a:cubicBezTo>
                    <a:lnTo>
                      <a:pt x="381" y="54"/>
                    </a:lnTo>
                    <a:cubicBezTo>
                      <a:pt x="333" y="30"/>
                      <a:pt x="272" y="18"/>
                      <a:pt x="224" y="6"/>
                    </a:cubicBezTo>
                    <a:cubicBezTo>
                      <a:pt x="209" y="2"/>
                      <a:pt x="195" y="1"/>
                      <a:pt x="18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959675" y="1603207"/>
                <a:ext cx="44930" cy="33646"/>
              </a:xfrm>
              <a:custGeom>
                <a:avLst/>
                <a:gdLst/>
                <a:ahLst/>
                <a:cxnLst/>
                <a:rect l="l" t="t" r="r" b="b"/>
                <a:pathLst>
                  <a:path w="864" h="647" extrusionOk="0">
                    <a:moveTo>
                      <a:pt x="311" y="0"/>
                    </a:moveTo>
                    <a:cubicBezTo>
                      <a:pt x="208" y="0"/>
                      <a:pt x="111" y="42"/>
                      <a:pt x="49" y="142"/>
                    </a:cubicBezTo>
                    <a:cubicBezTo>
                      <a:pt x="1" y="215"/>
                      <a:pt x="1" y="311"/>
                      <a:pt x="49" y="396"/>
                    </a:cubicBezTo>
                    <a:cubicBezTo>
                      <a:pt x="73" y="432"/>
                      <a:pt x="110" y="481"/>
                      <a:pt x="158" y="505"/>
                    </a:cubicBezTo>
                    <a:lnTo>
                      <a:pt x="194" y="541"/>
                    </a:lnTo>
                    <a:cubicBezTo>
                      <a:pt x="263" y="616"/>
                      <a:pt x="343" y="647"/>
                      <a:pt x="420" y="647"/>
                    </a:cubicBezTo>
                    <a:cubicBezTo>
                      <a:pt x="655" y="647"/>
                      <a:pt x="864" y="358"/>
                      <a:pt x="654" y="130"/>
                    </a:cubicBezTo>
                    <a:lnTo>
                      <a:pt x="654" y="130"/>
                    </a:lnTo>
                    <a:lnTo>
                      <a:pt x="654" y="142"/>
                    </a:lnTo>
                    <a:cubicBezTo>
                      <a:pt x="563" y="57"/>
                      <a:pt x="433" y="0"/>
                      <a:pt x="31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907049" y="1672942"/>
                <a:ext cx="30109" cy="26625"/>
              </a:xfrm>
              <a:custGeom>
                <a:avLst/>
                <a:gdLst/>
                <a:ahLst/>
                <a:cxnLst/>
                <a:rect l="l" t="t" r="r" b="b"/>
                <a:pathLst>
                  <a:path w="579" h="512" extrusionOk="0">
                    <a:moveTo>
                      <a:pt x="286" y="1"/>
                    </a:moveTo>
                    <a:cubicBezTo>
                      <a:pt x="172" y="1"/>
                      <a:pt x="58" y="68"/>
                      <a:pt x="21" y="216"/>
                    </a:cubicBezTo>
                    <a:cubicBezTo>
                      <a:pt x="1" y="405"/>
                      <a:pt x="146" y="512"/>
                      <a:pt x="294" y="512"/>
                    </a:cubicBezTo>
                    <a:cubicBezTo>
                      <a:pt x="410" y="512"/>
                      <a:pt x="528" y="445"/>
                      <a:pt x="565" y="301"/>
                    </a:cubicBezTo>
                    <a:cubicBezTo>
                      <a:pt x="579" y="111"/>
                      <a:pt x="432" y="1"/>
                      <a:pt x="28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855464" y="1567742"/>
                <a:ext cx="29485" cy="25949"/>
              </a:xfrm>
              <a:custGeom>
                <a:avLst/>
                <a:gdLst/>
                <a:ahLst/>
                <a:cxnLst/>
                <a:rect l="l" t="t" r="r" b="b"/>
                <a:pathLst>
                  <a:path w="567" h="499" extrusionOk="0">
                    <a:moveTo>
                      <a:pt x="274" y="0"/>
                    </a:moveTo>
                    <a:cubicBezTo>
                      <a:pt x="163" y="0"/>
                      <a:pt x="53" y="65"/>
                      <a:pt x="21" y="207"/>
                    </a:cubicBezTo>
                    <a:cubicBezTo>
                      <a:pt x="1" y="391"/>
                      <a:pt x="145" y="498"/>
                      <a:pt x="291" y="498"/>
                    </a:cubicBezTo>
                    <a:cubicBezTo>
                      <a:pt x="403" y="498"/>
                      <a:pt x="516" y="434"/>
                      <a:pt x="553" y="292"/>
                    </a:cubicBezTo>
                    <a:cubicBezTo>
                      <a:pt x="567" y="108"/>
                      <a:pt x="419" y="0"/>
                      <a:pt x="27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672313" y="1466131"/>
                <a:ext cx="33802" cy="29277"/>
              </a:xfrm>
              <a:custGeom>
                <a:avLst/>
                <a:gdLst/>
                <a:ahLst/>
                <a:cxnLst/>
                <a:rect l="l" t="t" r="r" b="b"/>
                <a:pathLst>
                  <a:path w="650" h="563" extrusionOk="0">
                    <a:moveTo>
                      <a:pt x="320" y="0"/>
                    </a:moveTo>
                    <a:cubicBezTo>
                      <a:pt x="193" y="0"/>
                      <a:pt x="67" y="74"/>
                      <a:pt x="35" y="238"/>
                    </a:cubicBezTo>
                    <a:cubicBezTo>
                      <a:pt x="1" y="443"/>
                      <a:pt x="172" y="563"/>
                      <a:pt x="337" y="563"/>
                    </a:cubicBezTo>
                    <a:cubicBezTo>
                      <a:pt x="465" y="563"/>
                      <a:pt x="589" y="492"/>
                      <a:pt x="616" y="334"/>
                    </a:cubicBezTo>
                    <a:cubicBezTo>
                      <a:pt x="650" y="123"/>
                      <a:pt x="484" y="0"/>
                      <a:pt x="32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744700" y="1353391"/>
                <a:ext cx="35050" cy="30993"/>
              </a:xfrm>
              <a:custGeom>
                <a:avLst/>
                <a:gdLst/>
                <a:ahLst/>
                <a:cxnLst/>
                <a:rect l="l" t="t" r="r" b="b"/>
                <a:pathLst>
                  <a:path w="674" h="596" extrusionOk="0">
                    <a:moveTo>
                      <a:pt x="323" y="1"/>
                    </a:moveTo>
                    <a:cubicBezTo>
                      <a:pt x="190" y="1"/>
                      <a:pt x="60" y="78"/>
                      <a:pt x="34" y="252"/>
                    </a:cubicBezTo>
                    <a:cubicBezTo>
                      <a:pt x="0" y="470"/>
                      <a:pt x="176" y="596"/>
                      <a:pt x="347" y="596"/>
                    </a:cubicBezTo>
                    <a:cubicBezTo>
                      <a:pt x="481" y="596"/>
                      <a:pt x="612" y="519"/>
                      <a:pt x="639" y="349"/>
                    </a:cubicBezTo>
                    <a:cubicBezTo>
                      <a:pt x="673" y="131"/>
                      <a:pt x="495" y="1"/>
                      <a:pt x="32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591554" y="1188910"/>
                <a:ext cx="36038" cy="29433"/>
              </a:xfrm>
              <a:custGeom>
                <a:avLst/>
                <a:gdLst/>
                <a:ahLst/>
                <a:cxnLst/>
                <a:rect l="l" t="t" r="r" b="b"/>
                <a:pathLst>
                  <a:path w="693" h="566" extrusionOk="0">
                    <a:moveTo>
                      <a:pt x="318" y="0"/>
                    </a:moveTo>
                    <a:cubicBezTo>
                      <a:pt x="180" y="0"/>
                      <a:pt x="60" y="93"/>
                      <a:pt x="27" y="234"/>
                    </a:cubicBezTo>
                    <a:cubicBezTo>
                      <a:pt x="0" y="423"/>
                      <a:pt x="148" y="566"/>
                      <a:pt x="310" y="566"/>
                    </a:cubicBezTo>
                    <a:cubicBezTo>
                      <a:pt x="366" y="566"/>
                      <a:pt x="423" y="549"/>
                      <a:pt x="475" y="512"/>
                    </a:cubicBezTo>
                    <a:cubicBezTo>
                      <a:pt x="693" y="367"/>
                      <a:pt x="608" y="40"/>
                      <a:pt x="366" y="4"/>
                    </a:cubicBezTo>
                    <a:cubicBezTo>
                      <a:pt x="350" y="2"/>
                      <a:pt x="334" y="0"/>
                      <a:pt x="31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683182" y="1203678"/>
                <a:ext cx="24025" cy="21217"/>
              </a:xfrm>
              <a:custGeom>
                <a:avLst/>
                <a:gdLst/>
                <a:ahLst/>
                <a:cxnLst/>
                <a:rect l="l" t="t" r="r" b="b"/>
                <a:pathLst>
                  <a:path w="462" h="408" extrusionOk="0">
                    <a:moveTo>
                      <a:pt x="221" y="1"/>
                    </a:moveTo>
                    <a:cubicBezTo>
                      <a:pt x="129" y="1"/>
                      <a:pt x="39" y="52"/>
                      <a:pt x="7" y="168"/>
                    </a:cubicBezTo>
                    <a:cubicBezTo>
                      <a:pt x="1" y="319"/>
                      <a:pt x="122" y="407"/>
                      <a:pt x="242" y="407"/>
                    </a:cubicBezTo>
                    <a:cubicBezTo>
                      <a:pt x="333" y="407"/>
                      <a:pt x="424" y="356"/>
                      <a:pt x="455" y="240"/>
                    </a:cubicBezTo>
                    <a:cubicBezTo>
                      <a:pt x="462" y="89"/>
                      <a:pt x="340" y="1"/>
                      <a:pt x="22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648080" y="1143564"/>
                <a:ext cx="35414" cy="30993"/>
              </a:xfrm>
              <a:custGeom>
                <a:avLst/>
                <a:gdLst/>
                <a:ahLst/>
                <a:cxnLst/>
                <a:rect l="l" t="t" r="r" b="b"/>
                <a:pathLst>
                  <a:path w="681" h="596" extrusionOk="0">
                    <a:moveTo>
                      <a:pt x="333" y="1"/>
                    </a:moveTo>
                    <a:cubicBezTo>
                      <a:pt x="199" y="1"/>
                      <a:pt x="68" y="77"/>
                      <a:pt x="41" y="247"/>
                    </a:cubicBezTo>
                    <a:cubicBezTo>
                      <a:pt x="0" y="465"/>
                      <a:pt x="175" y="595"/>
                      <a:pt x="348" y="595"/>
                    </a:cubicBezTo>
                    <a:cubicBezTo>
                      <a:pt x="482" y="595"/>
                      <a:pt x="614" y="518"/>
                      <a:pt x="646" y="344"/>
                    </a:cubicBezTo>
                    <a:cubicBezTo>
                      <a:pt x="680" y="126"/>
                      <a:pt x="504" y="1"/>
                      <a:pt x="33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746000" y="1048297"/>
                <a:ext cx="20749" cy="18721"/>
              </a:xfrm>
              <a:custGeom>
                <a:avLst/>
                <a:gdLst/>
                <a:ahLst/>
                <a:cxnLst/>
                <a:rect l="l" t="t" r="r" b="b"/>
                <a:pathLst>
                  <a:path w="399" h="360" extrusionOk="0">
                    <a:moveTo>
                      <a:pt x="198" y="1"/>
                    </a:moveTo>
                    <a:cubicBezTo>
                      <a:pt x="117" y="1"/>
                      <a:pt x="37" y="48"/>
                      <a:pt x="21" y="156"/>
                    </a:cubicBezTo>
                    <a:cubicBezTo>
                      <a:pt x="1" y="284"/>
                      <a:pt x="101" y="359"/>
                      <a:pt x="199" y="359"/>
                    </a:cubicBezTo>
                    <a:cubicBezTo>
                      <a:pt x="278" y="359"/>
                      <a:pt x="356" y="311"/>
                      <a:pt x="372" y="204"/>
                    </a:cubicBezTo>
                    <a:cubicBezTo>
                      <a:pt x="399" y="76"/>
                      <a:pt x="298" y="1"/>
                      <a:pt x="19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1298311" y="731555"/>
                <a:ext cx="28601" cy="25221"/>
              </a:xfrm>
              <a:custGeom>
                <a:avLst/>
                <a:gdLst/>
                <a:ahLst/>
                <a:cxnLst/>
                <a:rect l="l" t="t" r="r" b="b"/>
                <a:pathLst>
                  <a:path w="550" h="485" extrusionOk="0">
                    <a:moveTo>
                      <a:pt x="267" y="1"/>
                    </a:moveTo>
                    <a:cubicBezTo>
                      <a:pt x="159" y="1"/>
                      <a:pt x="53" y="62"/>
                      <a:pt x="21" y="198"/>
                    </a:cubicBezTo>
                    <a:cubicBezTo>
                      <a:pt x="1" y="381"/>
                      <a:pt x="140" y="485"/>
                      <a:pt x="279" y="485"/>
                    </a:cubicBezTo>
                    <a:cubicBezTo>
                      <a:pt x="388" y="485"/>
                      <a:pt x="497" y="421"/>
                      <a:pt x="529" y="283"/>
                    </a:cubicBezTo>
                    <a:cubicBezTo>
                      <a:pt x="550" y="105"/>
                      <a:pt x="407" y="1"/>
                      <a:pt x="26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1304967" y="794373"/>
                <a:ext cx="18721" cy="16641"/>
              </a:xfrm>
              <a:custGeom>
                <a:avLst/>
                <a:gdLst/>
                <a:ahLst/>
                <a:cxnLst/>
                <a:rect l="l" t="t" r="r" b="b"/>
                <a:pathLst>
                  <a:path w="360" h="320" extrusionOk="0">
                    <a:moveTo>
                      <a:pt x="171" y="0"/>
                    </a:moveTo>
                    <a:cubicBezTo>
                      <a:pt x="102" y="0"/>
                      <a:pt x="35" y="39"/>
                      <a:pt x="14" y="127"/>
                    </a:cubicBezTo>
                    <a:cubicBezTo>
                      <a:pt x="0" y="250"/>
                      <a:pt x="94" y="319"/>
                      <a:pt x="188" y="319"/>
                    </a:cubicBezTo>
                    <a:cubicBezTo>
                      <a:pt x="260" y="319"/>
                      <a:pt x="332" y="278"/>
                      <a:pt x="353" y="188"/>
                    </a:cubicBezTo>
                    <a:cubicBezTo>
                      <a:pt x="360" y="70"/>
                      <a:pt x="264" y="0"/>
                      <a:pt x="17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1353589" y="818346"/>
                <a:ext cx="28445" cy="25273"/>
              </a:xfrm>
              <a:custGeom>
                <a:avLst/>
                <a:gdLst/>
                <a:ahLst/>
                <a:cxnLst/>
                <a:rect l="l" t="t" r="r" b="b"/>
                <a:pathLst>
                  <a:path w="547" h="486" extrusionOk="0">
                    <a:moveTo>
                      <a:pt x="265" y="1"/>
                    </a:moveTo>
                    <a:cubicBezTo>
                      <a:pt x="159" y="1"/>
                      <a:pt x="56" y="62"/>
                      <a:pt x="35" y="199"/>
                    </a:cubicBezTo>
                    <a:cubicBezTo>
                      <a:pt x="1" y="382"/>
                      <a:pt x="138" y="485"/>
                      <a:pt x="276" y="485"/>
                    </a:cubicBezTo>
                    <a:cubicBezTo>
                      <a:pt x="384" y="485"/>
                      <a:pt x="492" y="422"/>
                      <a:pt x="519" y="283"/>
                    </a:cubicBezTo>
                    <a:cubicBezTo>
                      <a:pt x="546" y="105"/>
                      <a:pt x="403" y="1"/>
                      <a:pt x="26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1309387" y="910753"/>
                <a:ext cx="31358" cy="27873"/>
              </a:xfrm>
              <a:custGeom>
                <a:avLst/>
                <a:gdLst/>
                <a:ahLst/>
                <a:cxnLst/>
                <a:rect l="l" t="t" r="r" b="b"/>
                <a:pathLst>
                  <a:path w="603" h="536" extrusionOk="0">
                    <a:moveTo>
                      <a:pt x="292" y="1"/>
                    </a:moveTo>
                    <a:cubicBezTo>
                      <a:pt x="171" y="1"/>
                      <a:pt x="51" y="71"/>
                      <a:pt x="14" y="224"/>
                    </a:cubicBezTo>
                    <a:cubicBezTo>
                      <a:pt x="0" y="422"/>
                      <a:pt x="156" y="536"/>
                      <a:pt x="310" y="536"/>
                    </a:cubicBezTo>
                    <a:cubicBezTo>
                      <a:pt x="428" y="536"/>
                      <a:pt x="545" y="468"/>
                      <a:pt x="582" y="321"/>
                    </a:cubicBezTo>
                    <a:cubicBezTo>
                      <a:pt x="603" y="117"/>
                      <a:pt x="447" y="1"/>
                      <a:pt x="29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1352965" y="921205"/>
                <a:ext cx="33178" cy="29329"/>
              </a:xfrm>
              <a:custGeom>
                <a:avLst/>
                <a:gdLst/>
                <a:ahLst/>
                <a:cxnLst/>
                <a:rect l="l" t="t" r="r" b="b"/>
                <a:pathLst>
                  <a:path w="638" h="564" extrusionOk="0">
                    <a:moveTo>
                      <a:pt x="308" y="0"/>
                    </a:moveTo>
                    <a:cubicBezTo>
                      <a:pt x="183" y="0"/>
                      <a:pt x="61" y="71"/>
                      <a:pt x="35" y="229"/>
                    </a:cubicBezTo>
                    <a:cubicBezTo>
                      <a:pt x="1" y="440"/>
                      <a:pt x="166" y="563"/>
                      <a:pt x="328" y="563"/>
                    </a:cubicBezTo>
                    <a:cubicBezTo>
                      <a:pt x="454" y="563"/>
                      <a:pt x="577" y="489"/>
                      <a:pt x="603" y="326"/>
                    </a:cubicBezTo>
                    <a:cubicBezTo>
                      <a:pt x="637" y="120"/>
                      <a:pt x="470" y="0"/>
                      <a:pt x="30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1410635" y="993747"/>
                <a:ext cx="19709" cy="17733"/>
              </a:xfrm>
              <a:custGeom>
                <a:avLst/>
                <a:gdLst/>
                <a:ahLst/>
                <a:cxnLst/>
                <a:rect l="l" t="t" r="r" b="b"/>
                <a:pathLst>
                  <a:path w="379" h="341" extrusionOk="0">
                    <a:moveTo>
                      <a:pt x="186" y="0"/>
                    </a:moveTo>
                    <a:cubicBezTo>
                      <a:pt x="111" y="0"/>
                      <a:pt x="36" y="44"/>
                      <a:pt x="14" y="140"/>
                    </a:cubicBezTo>
                    <a:cubicBezTo>
                      <a:pt x="1" y="269"/>
                      <a:pt x="97" y="341"/>
                      <a:pt x="193" y="341"/>
                    </a:cubicBezTo>
                    <a:cubicBezTo>
                      <a:pt x="269" y="341"/>
                      <a:pt x="344" y="296"/>
                      <a:pt x="365" y="201"/>
                    </a:cubicBezTo>
                    <a:cubicBezTo>
                      <a:pt x="379" y="72"/>
                      <a:pt x="282" y="0"/>
                      <a:pt x="18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1457489" y="963950"/>
                <a:ext cx="27301" cy="24493"/>
              </a:xfrm>
              <a:custGeom>
                <a:avLst/>
                <a:gdLst/>
                <a:ahLst/>
                <a:cxnLst/>
                <a:rect l="l" t="t" r="r" b="b"/>
                <a:pathLst>
                  <a:path w="525" h="471" extrusionOk="0">
                    <a:moveTo>
                      <a:pt x="259" y="0"/>
                    </a:moveTo>
                    <a:cubicBezTo>
                      <a:pt x="156" y="0"/>
                      <a:pt x="52" y="61"/>
                      <a:pt x="21" y="193"/>
                    </a:cubicBezTo>
                    <a:cubicBezTo>
                      <a:pt x="0" y="370"/>
                      <a:pt x="137" y="470"/>
                      <a:pt x="271" y="470"/>
                    </a:cubicBezTo>
                    <a:cubicBezTo>
                      <a:pt x="375" y="470"/>
                      <a:pt x="478" y="410"/>
                      <a:pt x="504" y="278"/>
                    </a:cubicBezTo>
                    <a:cubicBezTo>
                      <a:pt x="525" y="101"/>
                      <a:pt x="392" y="0"/>
                      <a:pt x="25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1416511" y="1032645"/>
                <a:ext cx="31878" cy="29017"/>
              </a:xfrm>
              <a:custGeom>
                <a:avLst/>
                <a:gdLst/>
                <a:ahLst/>
                <a:cxnLst/>
                <a:rect l="l" t="t" r="r" b="b"/>
                <a:pathLst>
                  <a:path w="613" h="558" extrusionOk="0">
                    <a:moveTo>
                      <a:pt x="302" y="0"/>
                    </a:moveTo>
                    <a:cubicBezTo>
                      <a:pt x="181" y="0"/>
                      <a:pt x="61" y="74"/>
                      <a:pt x="34" y="239"/>
                    </a:cubicBezTo>
                    <a:cubicBezTo>
                      <a:pt x="1" y="441"/>
                      <a:pt x="155" y="557"/>
                      <a:pt x="309" y="557"/>
                    </a:cubicBezTo>
                    <a:cubicBezTo>
                      <a:pt x="431" y="557"/>
                      <a:pt x="552" y="484"/>
                      <a:pt x="579" y="324"/>
                    </a:cubicBezTo>
                    <a:cubicBezTo>
                      <a:pt x="613" y="120"/>
                      <a:pt x="457" y="0"/>
                      <a:pt x="30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1327536" y="1089015"/>
                <a:ext cx="28653" cy="25689"/>
              </a:xfrm>
              <a:custGeom>
                <a:avLst/>
                <a:gdLst/>
                <a:ahLst/>
                <a:cxnLst/>
                <a:rect l="l" t="t" r="r" b="b"/>
                <a:pathLst>
                  <a:path w="551" h="494" extrusionOk="0">
                    <a:moveTo>
                      <a:pt x="269" y="1"/>
                    </a:moveTo>
                    <a:cubicBezTo>
                      <a:pt x="161" y="1"/>
                      <a:pt x="54" y="65"/>
                      <a:pt x="28" y="207"/>
                    </a:cubicBezTo>
                    <a:cubicBezTo>
                      <a:pt x="1" y="390"/>
                      <a:pt x="141" y="494"/>
                      <a:pt x="280" y="494"/>
                    </a:cubicBezTo>
                    <a:cubicBezTo>
                      <a:pt x="389" y="494"/>
                      <a:pt x="497" y="430"/>
                      <a:pt x="524" y="292"/>
                    </a:cubicBezTo>
                    <a:cubicBezTo>
                      <a:pt x="551" y="108"/>
                      <a:pt x="409" y="1"/>
                      <a:pt x="26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1308295" y="1142160"/>
                <a:ext cx="32918" cy="29797"/>
              </a:xfrm>
              <a:custGeom>
                <a:avLst/>
                <a:gdLst/>
                <a:ahLst/>
                <a:cxnLst/>
                <a:rect l="l" t="t" r="r" b="b"/>
                <a:pathLst>
                  <a:path w="633" h="573" extrusionOk="0">
                    <a:moveTo>
                      <a:pt x="309" y="0"/>
                    </a:moveTo>
                    <a:cubicBezTo>
                      <a:pt x="184" y="0"/>
                      <a:pt x="61" y="74"/>
                      <a:pt x="35" y="238"/>
                    </a:cubicBezTo>
                    <a:cubicBezTo>
                      <a:pt x="1" y="449"/>
                      <a:pt x="162" y="572"/>
                      <a:pt x="321" y="572"/>
                    </a:cubicBezTo>
                    <a:cubicBezTo>
                      <a:pt x="444" y="572"/>
                      <a:pt x="565" y="498"/>
                      <a:pt x="591" y="335"/>
                    </a:cubicBezTo>
                    <a:cubicBezTo>
                      <a:pt x="632" y="123"/>
                      <a:pt x="469" y="0"/>
                      <a:pt x="3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1257802" y="1228067"/>
                <a:ext cx="8008" cy="7228"/>
              </a:xfrm>
              <a:custGeom>
                <a:avLst/>
                <a:gdLst/>
                <a:ahLst/>
                <a:cxnLst/>
                <a:rect l="l" t="t" r="r" b="b"/>
                <a:pathLst>
                  <a:path w="154" h="139" extrusionOk="0">
                    <a:moveTo>
                      <a:pt x="77" y="0"/>
                    </a:moveTo>
                    <a:cubicBezTo>
                      <a:pt x="48" y="0"/>
                      <a:pt x="19" y="19"/>
                      <a:pt x="14" y="62"/>
                    </a:cubicBezTo>
                    <a:cubicBezTo>
                      <a:pt x="0" y="110"/>
                      <a:pt x="41" y="138"/>
                      <a:pt x="82" y="138"/>
                    </a:cubicBezTo>
                    <a:cubicBezTo>
                      <a:pt x="112" y="138"/>
                      <a:pt x="142" y="122"/>
                      <a:pt x="147" y="86"/>
                    </a:cubicBezTo>
                    <a:cubicBezTo>
                      <a:pt x="154" y="31"/>
                      <a:pt x="115" y="0"/>
                      <a:pt x="7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1297635" y="1215015"/>
                <a:ext cx="30265" cy="27353"/>
              </a:xfrm>
              <a:custGeom>
                <a:avLst/>
                <a:gdLst/>
                <a:ahLst/>
                <a:cxnLst/>
                <a:rect l="l" t="t" r="r" b="b"/>
                <a:pathLst>
                  <a:path w="582" h="526" extrusionOk="0">
                    <a:moveTo>
                      <a:pt x="282" y="0"/>
                    </a:moveTo>
                    <a:cubicBezTo>
                      <a:pt x="167" y="0"/>
                      <a:pt x="55" y="67"/>
                      <a:pt x="34" y="216"/>
                    </a:cubicBezTo>
                    <a:cubicBezTo>
                      <a:pt x="0" y="412"/>
                      <a:pt x="148" y="525"/>
                      <a:pt x="296" y="525"/>
                    </a:cubicBezTo>
                    <a:cubicBezTo>
                      <a:pt x="412" y="525"/>
                      <a:pt x="528" y="455"/>
                      <a:pt x="554" y="301"/>
                    </a:cubicBezTo>
                    <a:cubicBezTo>
                      <a:pt x="581" y="110"/>
                      <a:pt x="429" y="0"/>
                      <a:pt x="28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1186819" y="1265040"/>
                <a:ext cx="36506" cy="30317"/>
              </a:xfrm>
              <a:custGeom>
                <a:avLst/>
                <a:gdLst/>
                <a:ahLst/>
                <a:cxnLst/>
                <a:rect l="l" t="t" r="r" b="b"/>
                <a:pathLst>
                  <a:path w="702" h="583" extrusionOk="0">
                    <a:moveTo>
                      <a:pt x="319" y="0"/>
                    </a:moveTo>
                    <a:cubicBezTo>
                      <a:pt x="179" y="0"/>
                      <a:pt x="58" y="103"/>
                      <a:pt x="36" y="246"/>
                    </a:cubicBezTo>
                    <a:cubicBezTo>
                      <a:pt x="0" y="434"/>
                      <a:pt x="151" y="583"/>
                      <a:pt x="315" y="583"/>
                    </a:cubicBezTo>
                    <a:cubicBezTo>
                      <a:pt x="372" y="583"/>
                      <a:pt x="431" y="565"/>
                      <a:pt x="484" y="524"/>
                    </a:cubicBezTo>
                    <a:cubicBezTo>
                      <a:pt x="701" y="379"/>
                      <a:pt x="617" y="52"/>
                      <a:pt x="363" y="4"/>
                    </a:cubicBezTo>
                    <a:cubicBezTo>
                      <a:pt x="348" y="2"/>
                      <a:pt x="333" y="0"/>
                      <a:pt x="31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1168567" y="1304666"/>
                <a:ext cx="36506" cy="30317"/>
              </a:xfrm>
              <a:custGeom>
                <a:avLst/>
                <a:gdLst/>
                <a:ahLst/>
                <a:cxnLst/>
                <a:rect l="l" t="t" r="r" b="b"/>
                <a:pathLst>
                  <a:path w="702" h="583" extrusionOk="0">
                    <a:moveTo>
                      <a:pt x="319" y="1"/>
                    </a:moveTo>
                    <a:cubicBezTo>
                      <a:pt x="180" y="1"/>
                      <a:pt x="58" y="103"/>
                      <a:pt x="36" y="246"/>
                    </a:cubicBezTo>
                    <a:cubicBezTo>
                      <a:pt x="0" y="434"/>
                      <a:pt x="151" y="583"/>
                      <a:pt x="315" y="583"/>
                    </a:cubicBezTo>
                    <a:cubicBezTo>
                      <a:pt x="372" y="583"/>
                      <a:pt x="431" y="565"/>
                      <a:pt x="484" y="524"/>
                    </a:cubicBezTo>
                    <a:cubicBezTo>
                      <a:pt x="702" y="379"/>
                      <a:pt x="617" y="40"/>
                      <a:pt x="363" y="4"/>
                    </a:cubicBezTo>
                    <a:cubicBezTo>
                      <a:pt x="348" y="2"/>
                      <a:pt x="334" y="1"/>
                      <a:pt x="31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1090720" y="1246892"/>
                <a:ext cx="17577" cy="15913"/>
              </a:xfrm>
              <a:custGeom>
                <a:avLst/>
                <a:gdLst/>
                <a:ahLst/>
                <a:cxnLst/>
                <a:rect l="l" t="t" r="r" b="b"/>
                <a:pathLst>
                  <a:path w="338" h="306" extrusionOk="0">
                    <a:moveTo>
                      <a:pt x="160" y="1"/>
                    </a:moveTo>
                    <a:cubicBezTo>
                      <a:pt x="94" y="1"/>
                      <a:pt x="32" y="39"/>
                      <a:pt x="21" y="123"/>
                    </a:cubicBezTo>
                    <a:cubicBezTo>
                      <a:pt x="1" y="240"/>
                      <a:pt x="89" y="306"/>
                      <a:pt x="176" y="306"/>
                    </a:cubicBezTo>
                    <a:cubicBezTo>
                      <a:pt x="242" y="306"/>
                      <a:pt x="308" y="267"/>
                      <a:pt x="324" y="183"/>
                    </a:cubicBezTo>
                    <a:cubicBezTo>
                      <a:pt x="337" y="67"/>
                      <a:pt x="246" y="1"/>
                      <a:pt x="16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1033934" y="1237947"/>
                <a:ext cx="35622" cy="26937"/>
              </a:xfrm>
              <a:custGeom>
                <a:avLst/>
                <a:gdLst/>
                <a:ahLst/>
                <a:cxnLst/>
                <a:rect l="l" t="t" r="r" b="b"/>
                <a:pathLst>
                  <a:path w="685" h="518" extrusionOk="0">
                    <a:moveTo>
                      <a:pt x="384" y="1"/>
                    </a:moveTo>
                    <a:cubicBezTo>
                      <a:pt x="314" y="1"/>
                      <a:pt x="244" y="30"/>
                      <a:pt x="194" y="89"/>
                    </a:cubicBezTo>
                    <a:lnTo>
                      <a:pt x="182" y="89"/>
                    </a:lnTo>
                    <a:cubicBezTo>
                      <a:pt x="145" y="126"/>
                      <a:pt x="109" y="162"/>
                      <a:pt x="85" y="198"/>
                    </a:cubicBezTo>
                    <a:cubicBezTo>
                      <a:pt x="0" y="295"/>
                      <a:pt x="61" y="452"/>
                      <a:pt x="194" y="476"/>
                    </a:cubicBezTo>
                    <a:lnTo>
                      <a:pt x="339" y="513"/>
                    </a:lnTo>
                    <a:cubicBezTo>
                      <a:pt x="355" y="516"/>
                      <a:pt x="371" y="517"/>
                      <a:pt x="386" y="517"/>
                    </a:cubicBezTo>
                    <a:cubicBezTo>
                      <a:pt x="557" y="517"/>
                      <a:pt x="685" y="340"/>
                      <a:pt x="629" y="174"/>
                    </a:cubicBezTo>
                    <a:cubicBezTo>
                      <a:pt x="587" y="60"/>
                      <a:pt x="485" y="1"/>
                      <a:pt x="38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997273" y="1226975"/>
                <a:ext cx="30213" cy="26833"/>
              </a:xfrm>
              <a:custGeom>
                <a:avLst/>
                <a:gdLst/>
                <a:ahLst/>
                <a:cxnLst/>
                <a:rect l="l" t="t" r="r" b="b"/>
                <a:pathLst>
                  <a:path w="581" h="516" extrusionOk="0">
                    <a:moveTo>
                      <a:pt x="287" y="0"/>
                    </a:moveTo>
                    <a:cubicBezTo>
                      <a:pt x="173" y="0"/>
                      <a:pt x="60" y="67"/>
                      <a:pt x="28" y="216"/>
                    </a:cubicBezTo>
                    <a:cubicBezTo>
                      <a:pt x="1" y="406"/>
                      <a:pt x="149" y="516"/>
                      <a:pt x="297" y="516"/>
                    </a:cubicBezTo>
                    <a:cubicBezTo>
                      <a:pt x="413" y="516"/>
                      <a:pt x="528" y="449"/>
                      <a:pt x="560" y="300"/>
                    </a:cubicBezTo>
                    <a:cubicBezTo>
                      <a:pt x="581" y="110"/>
                      <a:pt x="433" y="0"/>
                      <a:pt x="28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1102940" y="1291093"/>
                <a:ext cx="29953" cy="26885"/>
              </a:xfrm>
              <a:custGeom>
                <a:avLst/>
                <a:gdLst/>
                <a:ahLst/>
                <a:cxnLst/>
                <a:rect l="l" t="t" r="r" b="b"/>
                <a:pathLst>
                  <a:path w="576" h="517" extrusionOk="0">
                    <a:moveTo>
                      <a:pt x="281" y="1"/>
                    </a:moveTo>
                    <a:cubicBezTo>
                      <a:pt x="167" y="1"/>
                      <a:pt x="55" y="68"/>
                      <a:pt x="28" y="217"/>
                    </a:cubicBezTo>
                    <a:cubicBezTo>
                      <a:pt x="1" y="407"/>
                      <a:pt x="149" y="517"/>
                      <a:pt x="295" y="517"/>
                    </a:cubicBezTo>
                    <a:cubicBezTo>
                      <a:pt x="409" y="517"/>
                      <a:pt x="522" y="450"/>
                      <a:pt x="548" y="301"/>
                    </a:cubicBezTo>
                    <a:cubicBezTo>
                      <a:pt x="575" y="111"/>
                      <a:pt x="427" y="1"/>
                      <a:pt x="28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966747" y="1202430"/>
                <a:ext cx="29641" cy="26417"/>
              </a:xfrm>
              <a:custGeom>
                <a:avLst/>
                <a:gdLst/>
                <a:ahLst/>
                <a:cxnLst/>
                <a:rect l="l" t="t" r="r" b="b"/>
                <a:pathLst>
                  <a:path w="570" h="508" extrusionOk="0">
                    <a:moveTo>
                      <a:pt x="282" y="0"/>
                    </a:moveTo>
                    <a:cubicBezTo>
                      <a:pt x="171" y="0"/>
                      <a:pt x="61" y="67"/>
                      <a:pt x="34" y="216"/>
                    </a:cubicBezTo>
                    <a:cubicBezTo>
                      <a:pt x="0" y="400"/>
                      <a:pt x="147" y="507"/>
                      <a:pt x="292" y="507"/>
                    </a:cubicBezTo>
                    <a:cubicBezTo>
                      <a:pt x="404" y="507"/>
                      <a:pt x="516" y="443"/>
                      <a:pt x="542" y="301"/>
                    </a:cubicBezTo>
                    <a:cubicBezTo>
                      <a:pt x="569" y="110"/>
                      <a:pt x="425" y="0"/>
                      <a:pt x="28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947247" y="1120736"/>
                <a:ext cx="33750" cy="29225"/>
              </a:xfrm>
              <a:custGeom>
                <a:avLst/>
                <a:gdLst/>
                <a:ahLst/>
                <a:cxnLst/>
                <a:rect l="l" t="t" r="r" b="b"/>
                <a:pathLst>
                  <a:path w="649" h="562" extrusionOk="0">
                    <a:moveTo>
                      <a:pt x="317" y="0"/>
                    </a:moveTo>
                    <a:cubicBezTo>
                      <a:pt x="188" y="0"/>
                      <a:pt x="61" y="74"/>
                      <a:pt x="34" y="239"/>
                    </a:cubicBezTo>
                    <a:cubicBezTo>
                      <a:pt x="0" y="442"/>
                      <a:pt x="168" y="562"/>
                      <a:pt x="332" y="562"/>
                    </a:cubicBezTo>
                    <a:cubicBezTo>
                      <a:pt x="461" y="562"/>
                      <a:pt x="588" y="488"/>
                      <a:pt x="615" y="323"/>
                    </a:cubicBezTo>
                    <a:cubicBezTo>
                      <a:pt x="649" y="120"/>
                      <a:pt x="481" y="0"/>
                      <a:pt x="31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1894460" y="274460"/>
                <a:ext cx="98181" cy="97557"/>
              </a:xfrm>
              <a:custGeom>
                <a:avLst/>
                <a:gdLst/>
                <a:ahLst/>
                <a:cxnLst/>
                <a:rect l="l" t="t" r="r" b="b"/>
                <a:pathLst>
                  <a:path w="1888" h="1876" extrusionOk="0">
                    <a:moveTo>
                      <a:pt x="1101" y="0"/>
                    </a:moveTo>
                    <a:lnTo>
                      <a:pt x="1101" y="0"/>
                    </a:lnTo>
                    <a:cubicBezTo>
                      <a:pt x="977" y="649"/>
                      <a:pt x="931" y="834"/>
                      <a:pt x="556" y="834"/>
                    </a:cubicBezTo>
                    <a:cubicBezTo>
                      <a:pt x="420" y="834"/>
                      <a:pt x="242" y="810"/>
                      <a:pt x="1" y="775"/>
                    </a:cubicBezTo>
                    <a:lnTo>
                      <a:pt x="1" y="775"/>
                    </a:lnTo>
                    <a:cubicBezTo>
                      <a:pt x="896" y="956"/>
                      <a:pt x="908" y="980"/>
                      <a:pt x="787" y="1875"/>
                    </a:cubicBezTo>
                    <a:cubicBezTo>
                      <a:pt x="912" y="1215"/>
                      <a:pt x="958" y="1035"/>
                      <a:pt x="1339" y="1035"/>
                    </a:cubicBezTo>
                    <a:cubicBezTo>
                      <a:pt x="1473" y="1035"/>
                      <a:pt x="1650" y="1058"/>
                      <a:pt x="1888" y="1089"/>
                    </a:cubicBezTo>
                    <a:cubicBezTo>
                      <a:pt x="993" y="920"/>
                      <a:pt x="981" y="908"/>
                      <a:pt x="110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2130340" y="973311"/>
                <a:ext cx="98233" cy="97557"/>
              </a:xfrm>
              <a:custGeom>
                <a:avLst/>
                <a:gdLst/>
                <a:ahLst/>
                <a:cxnLst/>
                <a:rect l="l" t="t" r="r" b="b"/>
                <a:pathLst>
                  <a:path w="1889" h="1876" extrusionOk="0">
                    <a:moveTo>
                      <a:pt x="1102" y="1"/>
                    </a:moveTo>
                    <a:cubicBezTo>
                      <a:pt x="977" y="649"/>
                      <a:pt x="931" y="835"/>
                      <a:pt x="556" y="835"/>
                    </a:cubicBezTo>
                    <a:cubicBezTo>
                      <a:pt x="421" y="835"/>
                      <a:pt x="242" y="810"/>
                      <a:pt x="1" y="775"/>
                    </a:cubicBezTo>
                    <a:lnTo>
                      <a:pt x="1" y="775"/>
                    </a:lnTo>
                    <a:cubicBezTo>
                      <a:pt x="896" y="957"/>
                      <a:pt x="920" y="981"/>
                      <a:pt x="787" y="1876"/>
                    </a:cubicBezTo>
                    <a:cubicBezTo>
                      <a:pt x="922" y="1219"/>
                      <a:pt x="970" y="1037"/>
                      <a:pt x="1355" y="1037"/>
                    </a:cubicBezTo>
                    <a:cubicBezTo>
                      <a:pt x="1487" y="1037"/>
                      <a:pt x="1659" y="1059"/>
                      <a:pt x="1888" y="1090"/>
                    </a:cubicBezTo>
                    <a:cubicBezTo>
                      <a:pt x="993" y="920"/>
                      <a:pt x="981" y="896"/>
                      <a:pt x="11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1703873" y="1513713"/>
                <a:ext cx="98181" cy="98181"/>
              </a:xfrm>
              <a:custGeom>
                <a:avLst/>
                <a:gdLst/>
                <a:ahLst/>
                <a:cxnLst/>
                <a:rect l="l" t="t" r="r" b="b"/>
                <a:pathLst>
                  <a:path w="1888" h="1888" extrusionOk="0">
                    <a:moveTo>
                      <a:pt x="1101" y="0"/>
                    </a:moveTo>
                    <a:cubicBezTo>
                      <a:pt x="967" y="661"/>
                      <a:pt x="926" y="841"/>
                      <a:pt x="548" y="841"/>
                    </a:cubicBezTo>
                    <a:cubicBezTo>
                      <a:pt x="414" y="841"/>
                      <a:pt x="238" y="818"/>
                      <a:pt x="0" y="786"/>
                    </a:cubicBezTo>
                    <a:lnTo>
                      <a:pt x="0" y="786"/>
                    </a:lnTo>
                    <a:cubicBezTo>
                      <a:pt x="896" y="956"/>
                      <a:pt x="908" y="980"/>
                      <a:pt x="787" y="1887"/>
                    </a:cubicBezTo>
                    <a:cubicBezTo>
                      <a:pt x="912" y="1226"/>
                      <a:pt x="958" y="1047"/>
                      <a:pt x="1338" y="1047"/>
                    </a:cubicBezTo>
                    <a:cubicBezTo>
                      <a:pt x="1473" y="1047"/>
                      <a:pt x="1650" y="1069"/>
                      <a:pt x="1887" y="1101"/>
                    </a:cubicBezTo>
                    <a:cubicBezTo>
                      <a:pt x="992" y="931"/>
                      <a:pt x="968" y="907"/>
                      <a:pt x="110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1545996" y="1719379"/>
                <a:ext cx="98181" cy="98181"/>
              </a:xfrm>
              <a:custGeom>
                <a:avLst/>
                <a:gdLst/>
                <a:ahLst/>
                <a:cxnLst/>
                <a:rect l="l" t="t" r="r" b="b"/>
                <a:pathLst>
                  <a:path w="1888" h="1888" extrusionOk="0">
                    <a:moveTo>
                      <a:pt x="1101" y="1"/>
                    </a:moveTo>
                    <a:lnTo>
                      <a:pt x="1101" y="1"/>
                    </a:lnTo>
                    <a:cubicBezTo>
                      <a:pt x="976" y="662"/>
                      <a:pt x="930" y="841"/>
                      <a:pt x="549" y="841"/>
                    </a:cubicBezTo>
                    <a:cubicBezTo>
                      <a:pt x="414" y="841"/>
                      <a:pt x="237" y="819"/>
                      <a:pt x="0" y="787"/>
                    </a:cubicBezTo>
                    <a:lnTo>
                      <a:pt x="0" y="787"/>
                    </a:lnTo>
                    <a:cubicBezTo>
                      <a:pt x="895" y="956"/>
                      <a:pt x="919" y="980"/>
                      <a:pt x="786" y="1888"/>
                    </a:cubicBezTo>
                    <a:cubicBezTo>
                      <a:pt x="911" y="1227"/>
                      <a:pt x="957" y="1047"/>
                      <a:pt x="1338" y="1047"/>
                    </a:cubicBezTo>
                    <a:cubicBezTo>
                      <a:pt x="1473" y="1047"/>
                      <a:pt x="1650" y="1070"/>
                      <a:pt x="1887" y="1101"/>
                    </a:cubicBezTo>
                    <a:cubicBezTo>
                      <a:pt x="992" y="920"/>
                      <a:pt x="980" y="908"/>
                      <a:pt x="110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1212560" y="1663425"/>
                <a:ext cx="97557" cy="98181"/>
              </a:xfrm>
              <a:custGeom>
                <a:avLst/>
                <a:gdLst/>
                <a:ahLst/>
                <a:cxnLst/>
                <a:rect l="l" t="t" r="r" b="b"/>
                <a:pathLst>
                  <a:path w="1876" h="1888" extrusionOk="0">
                    <a:moveTo>
                      <a:pt x="1102" y="0"/>
                    </a:moveTo>
                    <a:lnTo>
                      <a:pt x="1102" y="0"/>
                    </a:lnTo>
                    <a:cubicBezTo>
                      <a:pt x="968" y="661"/>
                      <a:pt x="926" y="841"/>
                      <a:pt x="548" y="841"/>
                    </a:cubicBezTo>
                    <a:cubicBezTo>
                      <a:pt x="414" y="841"/>
                      <a:pt x="238" y="818"/>
                      <a:pt x="1" y="786"/>
                    </a:cubicBezTo>
                    <a:lnTo>
                      <a:pt x="1" y="786"/>
                    </a:lnTo>
                    <a:cubicBezTo>
                      <a:pt x="896" y="956"/>
                      <a:pt x="908" y="980"/>
                      <a:pt x="775" y="1887"/>
                    </a:cubicBezTo>
                    <a:cubicBezTo>
                      <a:pt x="909" y="1226"/>
                      <a:pt x="957" y="1047"/>
                      <a:pt x="1334" y="1047"/>
                    </a:cubicBezTo>
                    <a:cubicBezTo>
                      <a:pt x="1467" y="1047"/>
                      <a:pt x="1642" y="1069"/>
                      <a:pt x="1876" y="1101"/>
                    </a:cubicBezTo>
                    <a:cubicBezTo>
                      <a:pt x="981" y="932"/>
                      <a:pt x="969" y="907"/>
                      <a:pt x="110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626292" y="1053237"/>
                <a:ext cx="97557" cy="97557"/>
              </a:xfrm>
              <a:custGeom>
                <a:avLst/>
                <a:gdLst/>
                <a:ahLst/>
                <a:cxnLst/>
                <a:rect l="l" t="t" r="r" b="b"/>
                <a:pathLst>
                  <a:path w="1876" h="1876" extrusionOk="0">
                    <a:moveTo>
                      <a:pt x="1101" y="0"/>
                    </a:moveTo>
                    <a:lnTo>
                      <a:pt x="1101" y="0"/>
                    </a:lnTo>
                    <a:cubicBezTo>
                      <a:pt x="968" y="649"/>
                      <a:pt x="926" y="834"/>
                      <a:pt x="554" y="834"/>
                    </a:cubicBezTo>
                    <a:cubicBezTo>
                      <a:pt x="419" y="834"/>
                      <a:pt x="242" y="810"/>
                      <a:pt x="1" y="774"/>
                    </a:cubicBezTo>
                    <a:lnTo>
                      <a:pt x="1" y="774"/>
                    </a:lnTo>
                    <a:cubicBezTo>
                      <a:pt x="896" y="956"/>
                      <a:pt x="908" y="968"/>
                      <a:pt x="787" y="1875"/>
                    </a:cubicBezTo>
                    <a:cubicBezTo>
                      <a:pt x="912" y="1214"/>
                      <a:pt x="958" y="1035"/>
                      <a:pt x="1334" y="1035"/>
                    </a:cubicBezTo>
                    <a:cubicBezTo>
                      <a:pt x="1467" y="1035"/>
                      <a:pt x="1641" y="1057"/>
                      <a:pt x="1876" y="1089"/>
                    </a:cubicBezTo>
                    <a:cubicBezTo>
                      <a:pt x="993" y="920"/>
                      <a:pt x="968" y="895"/>
                      <a:pt x="110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748964" y="1565246"/>
                <a:ext cx="60427" cy="60479"/>
              </a:xfrm>
              <a:custGeom>
                <a:avLst/>
                <a:gdLst/>
                <a:ahLst/>
                <a:cxnLst/>
                <a:rect l="l" t="t" r="r" b="b"/>
                <a:pathLst>
                  <a:path w="1162" h="1163" extrusionOk="0">
                    <a:moveTo>
                      <a:pt x="678" y="1"/>
                    </a:moveTo>
                    <a:lnTo>
                      <a:pt x="678" y="1"/>
                    </a:lnTo>
                    <a:cubicBezTo>
                      <a:pt x="599" y="397"/>
                      <a:pt x="571" y="512"/>
                      <a:pt x="346" y="512"/>
                    </a:cubicBezTo>
                    <a:cubicBezTo>
                      <a:pt x="263" y="512"/>
                      <a:pt x="152" y="496"/>
                      <a:pt x="0" y="473"/>
                    </a:cubicBezTo>
                    <a:lnTo>
                      <a:pt x="0" y="473"/>
                    </a:lnTo>
                    <a:cubicBezTo>
                      <a:pt x="557" y="582"/>
                      <a:pt x="569" y="606"/>
                      <a:pt x="484" y="1162"/>
                    </a:cubicBezTo>
                    <a:cubicBezTo>
                      <a:pt x="564" y="756"/>
                      <a:pt x="592" y="640"/>
                      <a:pt x="818" y="640"/>
                    </a:cubicBezTo>
                    <a:cubicBezTo>
                      <a:pt x="901" y="640"/>
                      <a:pt x="1012" y="656"/>
                      <a:pt x="1162" y="678"/>
                    </a:cubicBezTo>
                    <a:cubicBezTo>
                      <a:pt x="617" y="570"/>
                      <a:pt x="605" y="557"/>
                      <a:pt x="67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1332736" y="987195"/>
                <a:ext cx="60427" cy="60427"/>
              </a:xfrm>
              <a:custGeom>
                <a:avLst/>
                <a:gdLst/>
                <a:ahLst/>
                <a:cxnLst/>
                <a:rect l="l" t="t" r="r" b="b"/>
                <a:pathLst>
                  <a:path w="1162" h="1162" extrusionOk="0">
                    <a:moveTo>
                      <a:pt x="678" y="0"/>
                    </a:moveTo>
                    <a:cubicBezTo>
                      <a:pt x="598" y="397"/>
                      <a:pt x="570" y="511"/>
                      <a:pt x="346" y="511"/>
                    </a:cubicBezTo>
                    <a:cubicBezTo>
                      <a:pt x="262" y="511"/>
                      <a:pt x="151" y="495"/>
                      <a:pt x="0" y="472"/>
                    </a:cubicBezTo>
                    <a:lnTo>
                      <a:pt x="0" y="472"/>
                    </a:lnTo>
                    <a:cubicBezTo>
                      <a:pt x="557" y="581"/>
                      <a:pt x="569" y="605"/>
                      <a:pt x="484" y="1161"/>
                    </a:cubicBezTo>
                    <a:cubicBezTo>
                      <a:pt x="564" y="755"/>
                      <a:pt x="592" y="639"/>
                      <a:pt x="818" y="639"/>
                    </a:cubicBezTo>
                    <a:cubicBezTo>
                      <a:pt x="901" y="639"/>
                      <a:pt x="1012" y="655"/>
                      <a:pt x="1162" y="677"/>
                    </a:cubicBezTo>
                    <a:cubicBezTo>
                      <a:pt x="617" y="569"/>
                      <a:pt x="605" y="557"/>
                      <a:pt x="67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702422" y="946894"/>
                <a:ext cx="37806" cy="37806"/>
              </a:xfrm>
              <a:custGeom>
                <a:avLst/>
                <a:gdLst/>
                <a:ahLst/>
                <a:cxnLst/>
                <a:rect l="l" t="t" r="r" b="b"/>
                <a:pathLst>
                  <a:path w="727" h="727" extrusionOk="0">
                    <a:moveTo>
                      <a:pt x="424" y="1"/>
                    </a:moveTo>
                    <a:lnTo>
                      <a:pt x="424" y="1"/>
                    </a:lnTo>
                    <a:cubicBezTo>
                      <a:pt x="370" y="253"/>
                      <a:pt x="349" y="324"/>
                      <a:pt x="203" y="324"/>
                    </a:cubicBezTo>
                    <a:cubicBezTo>
                      <a:pt x="152" y="324"/>
                      <a:pt x="87" y="316"/>
                      <a:pt x="0" y="303"/>
                    </a:cubicBezTo>
                    <a:lnTo>
                      <a:pt x="0" y="303"/>
                    </a:lnTo>
                    <a:cubicBezTo>
                      <a:pt x="339" y="376"/>
                      <a:pt x="351" y="376"/>
                      <a:pt x="303" y="727"/>
                    </a:cubicBezTo>
                    <a:cubicBezTo>
                      <a:pt x="357" y="475"/>
                      <a:pt x="371" y="403"/>
                      <a:pt x="519" y="403"/>
                    </a:cubicBezTo>
                    <a:cubicBezTo>
                      <a:pt x="570" y="403"/>
                      <a:pt x="636" y="412"/>
                      <a:pt x="726" y="424"/>
                    </a:cubicBezTo>
                    <a:cubicBezTo>
                      <a:pt x="375" y="352"/>
                      <a:pt x="375" y="340"/>
                      <a:pt x="42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752476" y="2371795"/>
                <a:ext cx="32030" cy="26647"/>
              </a:xfrm>
              <a:custGeom>
                <a:avLst/>
                <a:gdLst/>
                <a:ahLst/>
                <a:cxnLst/>
                <a:rect l="l" t="t" r="r" b="b"/>
                <a:pathLst>
                  <a:path w="476" h="396" extrusionOk="0">
                    <a:moveTo>
                      <a:pt x="250" y="0"/>
                    </a:moveTo>
                    <a:cubicBezTo>
                      <a:pt x="127" y="0"/>
                      <a:pt x="1" y="107"/>
                      <a:pt x="38" y="265"/>
                    </a:cubicBezTo>
                    <a:cubicBezTo>
                      <a:pt x="75" y="356"/>
                      <a:pt x="150" y="396"/>
                      <a:pt x="225" y="396"/>
                    </a:cubicBezTo>
                    <a:cubicBezTo>
                      <a:pt x="349" y="396"/>
                      <a:pt x="475" y="289"/>
                      <a:pt x="438" y="131"/>
                    </a:cubicBezTo>
                    <a:cubicBezTo>
                      <a:pt x="401" y="40"/>
                      <a:pt x="326" y="0"/>
                      <a:pt x="25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563323" y="2348849"/>
                <a:ext cx="54168" cy="42056"/>
              </a:xfrm>
              <a:custGeom>
                <a:avLst/>
                <a:gdLst/>
                <a:ahLst/>
                <a:cxnLst/>
                <a:rect l="l" t="t" r="r" b="b"/>
                <a:pathLst>
                  <a:path w="805" h="625" extrusionOk="0">
                    <a:moveTo>
                      <a:pt x="503" y="1"/>
                    </a:moveTo>
                    <a:lnTo>
                      <a:pt x="503" y="13"/>
                    </a:lnTo>
                    <a:cubicBezTo>
                      <a:pt x="482" y="9"/>
                      <a:pt x="461" y="7"/>
                      <a:pt x="442" y="7"/>
                    </a:cubicBezTo>
                    <a:cubicBezTo>
                      <a:pt x="133" y="7"/>
                      <a:pt x="0" y="434"/>
                      <a:pt x="285" y="593"/>
                    </a:cubicBezTo>
                    <a:cubicBezTo>
                      <a:pt x="330" y="614"/>
                      <a:pt x="378" y="624"/>
                      <a:pt x="426" y="624"/>
                    </a:cubicBezTo>
                    <a:cubicBezTo>
                      <a:pt x="543" y="624"/>
                      <a:pt x="657" y="564"/>
                      <a:pt x="708" y="460"/>
                    </a:cubicBezTo>
                    <a:cubicBezTo>
                      <a:pt x="805" y="267"/>
                      <a:pt x="696" y="49"/>
                      <a:pt x="5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638720" y="1908302"/>
                <a:ext cx="35830" cy="29173"/>
              </a:xfrm>
              <a:custGeom>
                <a:avLst/>
                <a:gdLst/>
                <a:ahLst/>
                <a:cxnLst/>
                <a:rect l="l" t="t" r="r" b="b"/>
                <a:pathLst>
                  <a:path w="689" h="561" extrusionOk="0">
                    <a:moveTo>
                      <a:pt x="360" y="1"/>
                    </a:moveTo>
                    <a:cubicBezTo>
                      <a:pt x="183" y="1"/>
                      <a:pt x="1" y="154"/>
                      <a:pt x="76" y="372"/>
                    </a:cubicBezTo>
                    <a:cubicBezTo>
                      <a:pt x="117" y="504"/>
                      <a:pt x="221" y="561"/>
                      <a:pt x="328" y="561"/>
                    </a:cubicBezTo>
                    <a:cubicBezTo>
                      <a:pt x="503" y="561"/>
                      <a:pt x="688" y="408"/>
                      <a:pt x="620" y="190"/>
                    </a:cubicBezTo>
                    <a:cubicBezTo>
                      <a:pt x="575" y="58"/>
                      <a:pt x="468" y="1"/>
                      <a:pt x="36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399408" y="1788594"/>
                <a:ext cx="22933" cy="19241"/>
              </a:xfrm>
              <a:custGeom>
                <a:avLst/>
                <a:gdLst/>
                <a:ahLst/>
                <a:cxnLst/>
                <a:rect l="l" t="t" r="r" b="b"/>
                <a:pathLst>
                  <a:path w="441" h="370" extrusionOk="0">
                    <a:moveTo>
                      <a:pt x="228" y="1"/>
                    </a:moveTo>
                    <a:cubicBezTo>
                      <a:pt x="116" y="1"/>
                      <a:pt x="0" y="101"/>
                      <a:pt x="45" y="242"/>
                    </a:cubicBezTo>
                    <a:cubicBezTo>
                      <a:pt x="73" y="331"/>
                      <a:pt x="143" y="370"/>
                      <a:pt x="214" y="370"/>
                    </a:cubicBezTo>
                    <a:cubicBezTo>
                      <a:pt x="326" y="370"/>
                      <a:pt x="440" y="274"/>
                      <a:pt x="396" y="133"/>
                    </a:cubicBezTo>
                    <a:cubicBezTo>
                      <a:pt x="368" y="40"/>
                      <a:pt x="299" y="1"/>
                      <a:pt x="22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06116" y="1590831"/>
                <a:ext cx="14509" cy="11181"/>
              </a:xfrm>
              <a:custGeom>
                <a:avLst/>
                <a:gdLst/>
                <a:ahLst/>
                <a:cxnLst/>
                <a:rect l="l" t="t" r="r" b="b"/>
                <a:pathLst>
                  <a:path w="279" h="215" extrusionOk="0">
                    <a:moveTo>
                      <a:pt x="156" y="1"/>
                    </a:moveTo>
                    <a:cubicBezTo>
                      <a:pt x="78" y="1"/>
                      <a:pt x="1" y="59"/>
                      <a:pt x="1" y="150"/>
                    </a:cubicBezTo>
                    <a:cubicBezTo>
                      <a:pt x="32" y="195"/>
                      <a:pt x="78" y="215"/>
                      <a:pt x="124" y="215"/>
                    </a:cubicBezTo>
                    <a:cubicBezTo>
                      <a:pt x="202" y="215"/>
                      <a:pt x="279" y="157"/>
                      <a:pt x="279" y="65"/>
                    </a:cubicBezTo>
                    <a:cubicBezTo>
                      <a:pt x="248" y="21"/>
                      <a:pt x="201" y="1"/>
                      <a:pt x="1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174656" y="1316678"/>
                <a:ext cx="36714" cy="32034"/>
              </a:xfrm>
              <a:custGeom>
                <a:avLst/>
                <a:gdLst/>
                <a:ahLst/>
                <a:cxnLst/>
                <a:rect l="l" t="t" r="r" b="b"/>
                <a:pathLst>
                  <a:path w="706" h="616" extrusionOk="0">
                    <a:moveTo>
                      <a:pt x="287" y="1"/>
                    </a:moveTo>
                    <a:cubicBezTo>
                      <a:pt x="195" y="1"/>
                      <a:pt x="103" y="50"/>
                      <a:pt x="61" y="136"/>
                    </a:cubicBezTo>
                    <a:cubicBezTo>
                      <a:pt x="12" y="233"/>
                      <a:pt x="0" y="341"/>
                      <a:pt x="36" y="438"/>
                    </a:cubicBezTo>
                    <a:cubicBezTo>
                      <a:pt x="54" y="564"/>
                      <a:pt x="152" y="615"/>
                      <a:pt x="263" y="615"/>
                    </a:cubicBezTo>
                    <a:cubicBezTo>
                      <a:pt x="463" y="615"/>
                      <a:pt x="706" y="451"/>
                      <a:pt x="605" y="257"/>
                    </a:cubicBezTo>
                    <a:cubicBezTo>
                      <a:pt x="557" y="160"/>
                      <a:pt x="496" y="75"/>
                      <a:pt x="399" y="27"/>
                    </a:cubicBezTo>
                    <a:cubicBezTo>
                      <a:pt x="364" y="9"/>
                      <a:pt x="326" y="1"/>
                      <a:pt x="28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262123" y="1174349"/>
                <a:ext cx="56631" cy="54395"/>
              </a:xfrm>
              <a:custGeom>
                <a:avLst/>
                <a:gdLst/>
                <a:ahLst/>
                <a:cxnLst/>
                <a:rect l="l" t="t" r="r" b="b"/>
                <a:pathLst>
                  <a:path w="1089" h="1046" extrusionOk="0">
                    <a:moveTo>
                      <a:pt x="565" y="1"/>
                    </a:moveTo>
                    <a:cubicBezTo>
                      <a:pt x="258" y="1"/>
                      <a:pt x="1" y="302"/>
                      <a:pt x="108" y="635"/>
                    </a:cubicBezTo>
                    <a:cubicBezTo>
                      <a:pt x="157" y="804"/>
                      <a:pt x="266" y="937"/>
                      <a:pt x="423" y="998"/>
                    </a:cubicBezTo>
                    <a:cubicBezTo>
                      <a:pt x="484" y="1030"/>
                      <a:pt x="550" y="1046"/>
                      <a:pt x="614" y="1046"/>
                    </a:cubicBezTo>
                    <a:cubicBezTo>
                      <a:pt x="767" y="1046"/>
                      <a:pt x="915" y="961"/>
                      <a:pt x="991" y="816"/>
                    </a:cubicBezTo>
                    <a:cubicBezTo>
                      <a:pt x="1076" y="671"/>
                      <a:pt x="1088" y="502"/>
                      <a:pt x="1028" y="333"/>
                    </a:cubicBezTo>
                    <a:cubicBezTo>
                      <a:pt x="991" y="224"/>
                      <a:pt x="907" y="115"/>
                      <a:pt x="786" y="54"/>
                    </a:cubicBezTo>
                    <a:cubicBezTo>
                      <a:pt x="712" y="17"/>
                      <a:pt x="637" y="1"/>
                      <a:pt x="56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145275" y="1074818"/>
                <a:ext cx="53771" cy="41394"/>
              </a:xfrm>
              <a:custGeom>
                <a:avLst/>
                <a:gdLst/>
                <a:ahLst/>
                <a:cxnLst/>
                <a:rect l="l" t="t" r="r" b="b"/>
                <a:pathLst>
                  <a:path w="1034" h="796" extrusionOk="0">
                    <a:moveTo>
                      <a:pt x="580" y="1"/>
                    </a:moveTo>
                    <a:cubicBezTo>
                      <a:pt x="491" y="1"/>
                      <a:pt x="400" y="28"/>
                      <a:pt x="323" y="81"/>
                    </a:cubicBezTo>
                    <a:cubicBezTo>
                      <a:pt x="0" y="296"/>
                      <a:pt x="162" y="795"/>
                      <a:pt x="539" y="795"/>
                    </a:cubicBezTo>
                    <a:cubicBezTo>
                      <a:pt x="544" y="795"/>
                      <a:pt x="548" y="795"/>
                      <a:pt x="553" y="795"/>
                    </a:cubicBezTo>
                    <a:cubicBezTo>
                      <a:pt x="511" y="789"/>
                      <a:pt x="496" y="786"/>
                      <a:pt x="505" y="786"/>
                    </a:cubicBezTo>
                    <a:cubicBezTo>
                      <a:pt x="514" y="786"/>
                      <a:pt x="547" y="789"/>
                      <a:pt x="601" y="795"/>
                    </a:cubicBezTo>
                    <a:cubicBezTo>
                      <a:pt x="644" y="795"/>
                      <a:pt x="686" y="786"/>
                      <a:pt x="720" y="767"/>
                    </a:cubicBezTo>
                    <a:lnTo>
                      <a:pt x="720" y="767"/>
                    </a:lnTo>
                    <a:cubicBezTo>
                      <a:pt x="896" y="734"/>
                      <a:pt x="1034" y="612"/>
                      <a:pt x="1025" y="396"/>
                    </a:cubicBezTo>
                    <a:cubicBezTo>
                      <a:pt x="1025" y="323"/>
                      <a:pt x="1001" y="251"/>
                      <a:pt x="952" y="190"/>
                    </a:cubicBezTo>
                    <a:cubicBezTo>
                      <a:pt x="918" y="145"/>
                      <a:pt x="873" y="99"/>
                      <a:pt x="818" y="74"/>
                    </a:cubicBezTo>
                    <a:lnTo>
                      <a:pt x="818" y="74"/>
                    </a:lnTo>
                    <a:cubicBezTo>
                      <a:pt x="748" y="25"/>
                      <a:pt x="665" y="1"/>
                      <a:pt x="58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271379" y="991719"/>
                <a:ext cx="53043" cy="45138"/>
              </a:xfrm>
              <a:custGeom>
                <a:avLst/>
                <a:gdLst/>
                <a:ahLst/>
                <a:cxnLst/>
                <a:rect l="l" t="t" r="r" b="b"/>
                <a:pathLst>
                  <a:path w="1020" h="868" extrusionOk="0">
                    <a:moveTo>
                      <a:pt x="538" y="1"/>
                    </a:moveTo>
                    <a:cubicBezTo>
                      <a:pt x="386" y="1"/>
                      <a:pt x="232" y="78"/>
                      <a:pt x="148" y="240"/>
                    </a:cubicBezTo>
                    <a:cubicBezTo>
                      <a:pt x="0" y="535"/>
                      <a:pt x="230" y="867"/>
                      <a:pt x="540" y="867"/>
                    </a:cubicBezTo>
                    <a:cubicBezTo>
                      <a:pt x="585" y="867"/>
                      <a:pt x="632" y="860"/>
                      <a:pt x="680" y="845"/>
                    </a:cubicBezTo>
                    <a:cubicBezTo>
                      <a:pt x="898" y="772"/>
                      <a:pt x="1019" y="530"/>
                      <a:pt x="959" y="300"/>
                    </a:cubicBezTo>
                    <a:cubicBezTo>
                      <a:pt x="894" y="105"/>
                      <a:pt x="716" y="1"/>
                      <a:pt x="53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178868" y="860987"/>
                <a:ext cx="46750" cy="39886"/>
              </a:xfrm>
              <a:custGeom>
                <a:avLst/>
                <a:gdLst/>
                <a:ahLst/>
                <a:cxnLst/>
                <a:rect l="l" t="t" r="r" b="b"/>
                <a:pathLst>
                  <a:path w="899" h="767" extrusionOk="0">
                    <a:moveTo>
                      <a:pt x="476" y="1"/>
                    </a:moveTo>
                    <a:cubicBezTo>
                      <a:pt x="341" y="1"/>
                      <a:pt x="205" y="71"/>
                      <a:pt x="137" y="213"/>
                    </a:cubicBezTo>
                    <a:cubicBezTo>
                      <a:pt x="0" y="476"/>
                      <a:pt x="202" y="766"/>
                      <a:pt x="471" y="766"/>
                    </a:cubicBezTo>
                    <a:cubicBezTo>
                      <a:pt x="512" y="766"/>
                      <a:pt x="554" y="760"/>
                      <a:pt x="597" y="746"/>
                    </a:cubicBezTo>
                    <a:cubicBezTo>
                      <a:pt x="790" y="673"/>
                      <a:pt x="899" y="467"/>
                      <a:pt x="838" y="262"/>
                    </a:cubicBezTo>
                    <a:cubicBezTo>
                      <a:pt x="781" y="89"/>
                      <a:pt x="629" y="1"/>
                      <a:pt x="47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327801" y="853031"/>
                <a:ext cx="19553" cy="16069"/>
              </a:xfrm>
              <a:custGeom>
                <a:avLst/>
                <a:gdLst/>
                <a:ahLst/>
                <a:cxnLst/>
                <a:rect l="l" t="t" r="r" b="b"/>
                <a:pathLst>
                  <a:path w="376" h="309" extrusionOk="0">
                    <a:moveTo>
                      <a:pt x="199" y="1"/>
                    </a:moveTo>
                    <a:cubicBezTo>
                      <a:pt x="101" y="1"/>
                      <a:pt x="1" y="82"/>
                      <a:pt x="31" y="209"/>
                    </a:cubicBezTo>
                    <a:cubicBezTo>
                      <a:pt x="63" y="278"/>
                      <a:pt x="123" y="309"/>
                      <a:pt x="183" y="309"/>
                    </a:cubicBezTo>
                    <a:cubicBezTo>
                      <a:pt x="280" y="309"/>
                      <a:pt x="375" y="228"/>
                      <a:pt x="345" y="100"/>
                    </a:cubicBezTo>
                    <a:cubicBezTo>
                      <a:pt x="318" y="31"/>
                      <a:pt x="259" y="1"/>
                      <a:pt x="1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304972" y="719958"/>
                <a:ext cx="40718" cy="33126"/>
              </a:xfrm>
              <a:custGeom>
                <a:avLst/>
                <a:gdLst/>
                <a:ahLst/>
                <a:cxnLst/>
                <a:rect l="l" t="t" r="r" b="b"/>
                <a:pathLst>
                  <a:path w="783" h="637" extrusionOk="0">
                    <a:moveTo>
                      <a:pt x="407" y="0"/>
                    </a:moveTo>
                    <a:cubicBezTo>
                      <a:pt x="207" y="0"/>
                      <a:pt x="0" y="173"/>
                      <a:pt x="83" y="421"/>
                    </a:cubicBezTo>
                    <a:cubicBezTo>
                      <a:pt x="133" y="573"/>
                      <a:pt x="253" y="637"/>
                      <a:pt x="375" y="637"/>
                    </a:cubicBezTo>
                    <a:cubicBezTo>
                      <a:pt x="576" y="637"/>
                      <a:pt x="782" y="464"/>
                      <a:pt x="700" y="216"/>
                    </a:cubicBezTo>
                    <a:cubicBezTo>
                      <a:pt x="649" y="65"/>
                      <a:pt x="530" y="0"/>
                      <a:pt x="40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340802" y="632128"/>
                <a:ext cx="39730" cy="32658"/>
              </a:xfrm>
              <a:custGeom>
                <a:avLst/>
                <a:gdLst/>
                <a:ahLst/>
                <a:cxnLst/>
                <a:rect l="l" t="t" r="r" b="b"/>
                <a:pathLst>
                  <a:path w="764" h="628" extrusionOk="0">
                    <a:moveTo>
                      <a:pt x="399" y="1"/>
                    </a:moveTo>
                    <a:cubicBezTo>
                      <a:pt x="202" y="1"/>
                      <a:pt x="1" y="169"/>
                      <a:pt x="83" y="417"/>
                    </a:cubicBezTo>
                    <a:cubicBezTo>
                      <a:pt x="129" y="564"/>
                      <a:pt x="245" y="627"/>
                      <a:pt x="364" y="627"/>
                    </a:cubicBezTo>
                    <a:cubicBezTo>
                      <a:pt x="559" y="627"/>
                      <a:pt x="763" y="459"/>
                      <a:pt x="688" y="211"/>
                    </a:cubicBezTo>
                    <a:cubicBezTo>
                      <a:pt x="638" y="64"/>
                      <a:pt x="519" y="1"/>
                      <a:pt x="3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1395450" y="538160"/>
                <a:ext cx="29953" cy="24701"/>
              </a:xfrm>
              <a:custGeom>
                <a:avLst/>
                <a:gdLst/>
                <a:ahLst/>
                <a:cxnLst/>
                <a:rect l="l" t="t" r="r" b="b"/>
                <a:pathLst>
                  <a:path w="576" h="475" extrusionOk="0">
                    <a:moveTo>
                      <a:pt x="297" y="1"/>
                    </a:moveTo>
                    <a:cubicBezTo>
                      <a:pt x="149" y="1"/>
                      <a:pt x="0" y="127"/>
                      <a:pt x="52" y="313"/>
                    </a:cubicBezTo>
                    <a:cubicBezTo>
                      <a:pt x="95" y="425"/>
                      <a:pt x="188" y="474"/>
                      <a:pt x="281" y="474"/>
                    </a:cubicBezTo>
                    <a:cubicBezTo>
                      <a:pt x="428" y="474"/>
                      <a:pt x="576" y="352"/>
                      <a:pt x="524" y="167"/>
                    </a:cubicBezTo>
                    <a:cubicBezTo>
                      <a:pt x="482" y="51"/>
                      <a:pt x="389" y="1"/>
                      <a:pt x="29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1460817" y="514188"/>
                <a:ext cx="27509" cy="23037"/>
              </a:xfrm>
              <a:custGeom>
                <a:avLst/>
                <a:gdLst/>
                <a:ahLst/>
                <a:cxnLst/>
                <a:rect l="l" t="t" r="r" b="b"/>
                <a:pathLst>
                  <a:path w="529" h="443" extrusionOk="0">
                    <a:moveTo>
                      <a:pt x="275" y="0"/>
                    </a:moveTo>
                    <a:cubicBezTo>
                      <a:pt x="139" y="0"/>
                      <a:pt x="1" y="117"/>
                      <a:pt x="53" y="290"/>
                    </a:cubicBezTo>
                    <a:cubicBezTo>
                      <a:pt x="91" y="396"/>
                      <a:pt x="174" y="443"/>
                      <a:pt x="258" y="443"/>
                    </a:cubicBezTo>
                    <a:cubicBezTo>
                      <a:pt x="393" y="443"/>
                      <a:pt x="529" y="323"/>
                      <a:pt x="477" y="145"/>
                    </a:cubicBezTo>
                    <a:cubicBezTo>
                      <a:pt x="440" y="44"/>
                      <a:pt x="358" y="0"/>
                      <a:pt x="27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1348961" y="443413"/>
                <a:ext cx="39314" cy="32658"/>
              </a:xfrm>
              <a:custGeom>
                <a:avLst/>
                <a:gdLst/>
                <a:ahLst/>
                <a:cxnLst/>
                <a:rect l="l" t="t" r="r" b="b"/>
                <a:pathLst>
                  <a:path w="756" h="628" extrusionOk="0">
                    <a:moveTo>
                      <a:pt x="394" y="1"/>
                    </a:moveTo>
                    <a:cubicBezTo>
                      <a:pt x="200" y="1"/>
                      <a:pt x="0" y="169"/>
                      <a:pt x="75" y="417"/>
                    </a:cubicBezTo>
                    <a:cubicBezTo>
                      <a:pt x="121" y="564"/>
                      <a:pt x="237" y="627"/>
                      <a:pt x="356" y="627"/>
                    </a:cubicBezTo>
                    <a:cubicBezTo>
                      <a:pt x="551" y="627"/>
                      <a:pt x="755" y="459"/>
                      <a:pt x="680" y="211"/>
                    </a:cubicBezTo>
                    <a:cubicBezTo>
                      <a:pt x="630" y="64"/>
                      <a:pt x="513" y="1"/>
                      <a:pt x="39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1466433" y="733427"/>
                <a:ext cx="21425" cy="17317"/>
              </a:xfrm>
              <a:custGeom>
                <a:avLst/>
                <a:gdLst/>
                <a:ahLst/>
                <a:cxnLst/>
                <a:rect l="l" t="t" r="r" b="b"/>
                <a:pathLst>
                  <a:path w="412" h="333" extrusionOk="0">
                    <a:moveTo>
                      <a:pt x="210" y="1"/>
                    </a:moveTo>
                    <a:cubicBezTo>
                      <a:pt x="103" y="1"/>
                      <a:pt x="0" y="89"/>
                      <a:pt x="30" y="223"/>
                    </a:cubicBezTo>
                    <a:cubicBezTo>
                      <a:pt x="62" y="300"/>
                      <a:pt x="126" y="333"/>
                      <a:pt x="191" y="333"/>
                    </a:cubicBezTo>
                    <a:cubicBezTo>
                      <a:pt x="300" y="333"/>
                      <a:pt x="411" y="242"/>
                      <a:pt x="381" y="114"/>
                    </a:cubicBezTo>
                    <a:cubicBezTo>
                      <a:pt x="344" y="35"/>
                      <a:pt x="276" y="1"/>
                      <a:pt x="21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1561180" y="723703"/>
                <a:ext cx="40094" cy="32918"/>
              </a:xfrm>
              <a:custGeom>
                <a:avLst/>
                <a:gdLst/>
                <a:ahLst/>
                <a:cxnLst/>
                <a:rect l="l" t="t" r="r" b="b"/>
                <a:pathLst>
                  <a:path w="771" h="633" extrusionOk="0">
                    <a:moveTo>
                      <a:pt x="399" y="1"/>
                    </a:moveTo>
                    <a:cubicBezTo>
                      <a:pt x="203" y="1"/>
                      <a:pt x="0" y="174"/>
                      <a:pt x="83" y="422"/>
                    </a:cubicBezTo>
                    <a:cubicBezTo>
                      <a:pt x="134" y="569"/>
                      <a:pt x="252" y="632"/>
                      <a:pt x="373" y="632"/>
                    </a:cubicBezTo>
                    <a:cubicBezTo>
                      <a:pt x="569" y="632"/>
                      <a:pt x="770" y="464"/>
                      <a:pt x="688" y="216"/>
                    </a:cubicBezTo>
                    <a:cubicBezTo>
                      <a:pt x="638" y="65"/>
                      <a:pt x="519" y="1"/>
                      <a:pt x="3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1549844" y="916421"/>
                <a:ext cx="11805" cy="9776"/>
              </a:xfrm>
              <a:custGeom>
                <a:avLst/>
                <a:gdLst/>
                <a:ahLst/>
                <a:cxnLst/>
                <a:rect l="l" t="t" r="r" b="b"/>
                <a:pathLst>
                  <a:path w="227" h="188" extrusionOk="0">
                    <a:moveTo>
                      <a:pt x="114" y="1"/>
                    </a:moveTo>
                    <a:cubicBezTo>
                      <a:pt x="57" y="1"/>
                      <a:pt x="0" y="52"/>
                      <a:pt x="23" y="127"/>
                    </a:cubicBezTo>
                    <a:cubicBezTo>
                      <a:pt x="37" y="169"/>
                      <a:pt x="73" y="188"/>
                      <a:pt x="109" y="188"/>
                    </a:cubicBezTo>
                    <a:cubicBezTo>
                      <a:pt x="167" y="188"/>
                      <a:pt x="227" y="141"/>
                      <a:pt x="204" y="67"/>
                    </a:cubicBezTo>
                    <a:cubicBezTo>
                      <a:pt x="186" y="21"/>
                      <a:pt x="150" y="1"/>
                      <a:pt x="11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1502626" y="913977"/>
                <a:ext cx="28913" cy="24233"/>
              </a:xfrm>
              <a:custGeom>
                <a:avLst/>
                <a:gdLst/>
                <a:ahLst/>
                <a:cxnLst/>
                <a:rect l="l" t="t" r="r" b="b"/>
                <a:pathLst>
                  <a:path w="556" h="466" extrusionOk="0">
                    <a:moveTo>
                      <a:pt x="281" y="1"/>
                    </a:moveTo>
                    <a:cubicBezTo>
                      <a:pt x="141" y="1"/>
                      <a:pt x="1" y="122"/>
                      <a:pt x="60" y="307"/>
                    </a:cubicBezTo>
                    <a:cubicBezTo>
                      <a:pt x="92" y="418"/>
                      <a:pt x="178" y="466"/>
                      <a:pt x="265" y="466"/>
                    </a:cubicBezTo>
                    <a:cubicBezTo>
                      <a:pt x="407" y="466"/>
                      <a:pt x="555" y="342"/>
                      <a:pt x="495" y="162"/>
                    </a:cubicBezTo>
                    <a:cubicBezTo>
                      <a:pt x="458" y="49"/>
                      <a:pt x="369" y="1"/>
                      <a:pt x="28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1501430" y="787509"/>
                <a:ext cx="40094" cy="32658"/>
              </a:xfrm>
              <a:custGeom>
                <a:avLst/>
                <a:gdLst/>
                <a:ahLst/>
                <a:cxnLst/>
                <a:rect l="l" t="t" r="r" b="b"/>
                <a:pathLst>
                  <a:path w="771" h="628" extrusionOk="0">
                    <a:moveTo>
                      <a:pt x="398" y="1"/>
                    </a:moveTo>
                    <a:cubicBezTo>
                      <a:pt x="202" y="1"/>
                      <a:pt x="0" y="169"/>
                      <a:pt x="83" y="417"/>
                    </a:cubicBezTo>
                    <a:cubicBezTo>
                      <a:pt x="133" y="564"/>
                      <a:pt x="252" y="627"/>
                      <a:pt x="373" y="627"/>
                    </a:cubicBezTo>
                    <a:cubicBezTo>
                      <a:pt x="569" y="627"/>
                      <a:pt x="770" y="459"/>
                      <a:pt x="688" y="211"/>
                    </a:cubicBezTo>
                    <a:cubicBezTo>
                      <a:pt x="637" y="64"/>
                      <a:pt x="518" y="1"/>
                      <a:pt x="39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1600754" y="826146"/>
                <a:ext cx="34166" cy="28497"/>
              </a:xfrm>
              <a:custGeom>
                <a:avLst/>
                <a:gdLst/>
                <a:ahLst/>
                <a:cxnLst/>
                <a:rect l="l" t="t" r="r" b="b"/>
                <a:pathLst>
                  <a:path w="657" h="548" extrusionOk="0">
                    <a:moveTo>
                      <a:pt x="339" y="1"/>
                    </a:moveTo>
                    <a:cubicBezTo>
                      <a:pt x="169" y="1"/>
                      <a:pt x="1" y="148"/>
                      <a:pt x="60" y="363"/>
                    </a:cubicBezTo>
                    <a:cubicBezTo>
                      <a:pt x="106" y="493"/>
                      <a:pt x="209" y="548"/>
                      <a:pt x="313" y="548"/>
                    </a:cubicBezTo>
                    <a:cubicBezTo>
                      <a:pt x="483" y="548"/>
                      <a:pt x="657" y="403"/>
                      <a:pt x="604" y="194"/>
                    </a:cubicBezTo>
                    <a:cubicBezTo>
                      <a:pt x="553" y="59"/>
                      <a:pt x="446" y="1"/>
                      <a:pt x="33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1520047" y="1039821"/>
                <a:ext cx="38066" cy="30889"/>
              </a:xfrm>
              <a:custGeom>
                <a:avLst/>
                <a:gdLst/>
                <a:ahLst/>
                <a:cxnLst/>
                <a:rect l="l" t="t" r="r" b="b"/>
                <a:pathLst>
                  <a:path w="732" h="594" extrusionOk="0">
                    <a:moveTo>
                      <a:pt x="383" y="1"/>
                    </a:moveTo>
                    <a:cubicBezTo>
                      <a:pt x="195" y="1"/>
                      <a:pt x="1" y="159"/>
                      <a:pt x="76" y="391"/>
                    </a:cubicBezTo>
                    <a:cubicBezTo>
                      <a:pt x="121" y="533"/>
                      <a:pt x="233" y="594"/>
                      <a:pt x="348" y="594"/>
                    </a:cubicBezTo>
                    <a:cubicBezTo>
                      <a:pt x="536" y="594"/>
                      <a:pt x="731" y="431"/>
                      <a:pt x="656" y="198"/>
                    </a:cubicBezTo>
                    <a:cubicBezTo>
                      <a:pt x="610" y="60"/>
                      <a:pt x="498" y="1"/>
                      <a:pt x="38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1447816" y="1079238"/>
                <a:ext cx="38274" cy="31722"/>
              </a:xfrm>
              <a:custGeom>
                <a:avLst/>
                <a:gdLst/>
                <a:ahLst/>
                <a:cxnLst/>
                <a:rect l="l" t="t" r="r" b="b"/>
                <a:pathLst>
                  <a:path w="736" h="610" extrusionOk="0">
                    <a:moveTo>
                      <a:pt x="396" y="1"/>
                    </a:moveTo>
                    <a:cubicBezTo>
                      <a:pt x="361" y="1"/>
                      <a:pt x="326" y="7"/>
                      <a:pt x="291" y="20"/>
                    </a:cubicBezTo>
                    <a:cubicBezTo>
                      <a:pt x="25" y="93"/>
                      <a:pt x="1" y="444"/>
                      <a:pt x="243" y="577"/>
                    </a:cubicBezTo>
                    <a:cubicBezTo>
                      <a:pt x="288" y="600"/>
                      <a:pt x="335" y="610"/>
                      <a:pt x="380" y="610"/>
                    </a:cubicBezTo>
                    <a:cubicBezTo>
                      <a:pt x="573" y="610"/>
                      <a:pt x="735" y="418"/>
                      <a:pt x="666" y="202"/>
                    </a:cubicBezTo>
                    <a:cubicBezTo>
                      <a:pt x="629" y="79"/>
                      <a:pt x="517" y="1"/>
                      <a:pt x="39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1516199" y="1127028"/>
                <a:ext cx="28133" cy="23505"/>
              </a:xfrm>
              <a:custGeom>
                <a:avLst/>
                <a:gdLst/>
                <a:ahLst/>
                <a:cxnLst/>
                <a:rect l="l" t="t" r="r" b="b"/>
                <a:pathLst>
                  <a:path w="541" h="452" extrusionOk="0">
                    <a:moveTo>
                      <a:pt x="280" y="1"/>
                    </a:moveTo>
                    <a:cubicBezTo>
                      <a:pt x="142" y="1"/>
                      <a:pt x="1" y="120"/>
                      <a:pt x="53" y="299"/>
                    </a:cubicBezTo>
                    <a:cubicBezTo>
                      <a:pt x="90" y="406"/>
                      <a:pt x="175" y="452"/>
                      <a:pt x="261" y="452"/>
                    </a:cubicBezTo>
                    <a:cubicBezTo>
                      <a:pt x="400" y="452"/>
                      <a:pt x="541" y="333"/>
                      <a:pt x="488" y="154"/>
                    </a:cubicBezTo>
                    <a:cubicBezTo>
                      <a:pt x="451" y="47"/>
                      <a:pt x="366" y="1"/>
                      <a:pt x="28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1424728" y="1180694"/>
                <a:ext cx="28913" cy="23765"/>
              </a:xfrm>
              <a:custGeom>
                <a:avLst/>
                <a:gdLst/>
                <a:ahLst/>
                <a:cxnLst/>
                <a:rect l="l" t="t" r="r" b="b"/>
                <a:pathLst>
                  <a:path w="556" h="457" extrusionOk="0">
                    <a:moveTo>
                      <a:pt x="296" y="1"/>
                    </a:moveTo>
                    <a:cubicBezTo>
                      <a:pt x="149" y="1"/>
                      <a:pt x="0" y="126"/>
                      <a:pt x="46" y="307"/>
                    </a:cubicBezTo>
                    <a:cubicBezTo>
                      <a:pt x="91" y="412"/>
                      <a:pt x="177" y="456"/>
                      <a:pt x="264" y="456"/>
                    </a:cubicBezTo>
                    <a:cubicBezTo>
                      <a:pt x="409" y="456"/>
                      <a:pt x="555" y="332"/>
                      <a:pt x="518" y="150"/>
                    </a:cubicBezTo>
                    <a:cubicBezTo>
                      <a:pt x="472" y="46"/>
                      <a:pt x="384" y="1"/>
                      <a:pt x="29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1368202" y="1196502"/>
                <a:ext cx="33490" cy="28029"/>
              </a:xfrm>
              <a:custGeom>
                <a:avLst/>
                <a:gdLst/>
                <a:ahLst/>
                <a:cxnLst/>
                <a:rect l="l" t="t" r="r" b="b"/>
                <a:pathLst>
                  <a:path w="644" h="539" extrusionOk="0">
                    <a:moveTo>
                      <a:pt x="333" y="0"/>
                    </a:moveTo>
                    <a:cubicBezTo>
                      <a:pt x="169" y="0"/>
                      <a:pt x="1" y="145"/>
                      <a:pt x="68" y="354"/>
                    </a:cubicBezTo>
                    <a:cubicBezTo>
                      <a:pt x="110" y="483"/>
                      <a:pt x="210" y="539"/>
                      <a:pt x="311" y="539"/>
                    </a:cubicBezTo>
                    <a:cubicBezTo>
                      <a:pt x="475" y="539"/>
                      <a:pt x="644" y="394"/>
                      <a:pt x="576" y="185"/>
                    </a:cubicBezTo>
                    <a:cubicBezTo>
                      <a:pt x="535" y="55"/>
                      <a:pt x="435" y="0"/>
                      <a:pt x="33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1291083" y="1247724"/>
                <a:ext cx="37390" cy="30629"/>
              </a:xfrm>
              <a:custGeom>
                <a:avLst/>
                <a:gdLst/>
                <a:ahLst/>
                <a:cxnLst/>
                <a:rect l="l" t="t" r="r" b="b"/>
                <a:pathLst>
                  <a:path w="719" h="589" extrusionOk="0">
                    <a:moveTo>
                      <a:pt x="374" y="1"/>
                    </a:moveTo>
                    <a:cubicBezTo>
                      <a:pt x="190" y="1"/>
                      <a:pt x="1" y="160"/>
                      <a:pt x="75" y="385"/>
                    </a:cubicBezTo>
                    <a:cubicBezTo>
                      <a:pt x="122" y="528"/>
                      <a:pt x="232" y="588"/>
                      <a:pt x="345" y="588"/>
                    </a:cubicBezTo>
                    <a:cubicBezTo>
                      <a:pt x="529" y="588"/>
                      <a:pt x="719" y="429"/>
                      <a:pt x="644" y="204"/>
                    </a:cubicBezTo>
                    <a:cubicBezTo>
                      <a:pt x="598" y="61"/>
                      <a:pt x="487" y="1"/>
                      <a:pt x="37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1232633" y="1311270"/>
                <a:ext cx="22829" cy="18617"/>
              </a:xfrm>
              <a:custGeom>
                <a:avLst/>
                <a:gdLst/>
                <a:ahLst/>
                <a:cxnLst/>
                <a:rect l="l" t="t" r="r" b="b"/>
                <a:pathLst>
                  <a:path w="439" h="358" extrusionOk="0">
                    <a:moveTo>
                      <a:pt x="226" y="1"/>
                    </a:moveTo>
                    <a:cubicBezTo>
                      <a:pt x="113" y="1"/>
                      <a:pt x="1" y="97"/>
                      <a:pt x="38" y="240"/>
                    </a:cubicBezTo>
                    <a:cubicBezTo>
                      <a:pt x="70" y="322"/>
                      <a:pt x="139" y="358"/>
                      <a:pt x="208" y="358"/>
                    </a:cubicBezTo>
                    <a:cubicBezTo>
                      <a:pt x="322" y="358"/>
                      <a:pt x="439" y="262"/>
                      <a:pt x="401" y="119"/>
                    </a:cubicBezTo>
                    <a:cubicBezTo>
                      <a:pt x="364" y="36"/>
                      <a:pt x="295" y="1"/>
                      <a:pt x="22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1132737" y="1319382"/>
                <a:ext cx="16901" cy="13729"/>
              </a:xfrm>
              <a:custGeom>
                <a:avLst/>
                <a:gdLst/>
                <a:ahLst/>
                <a:cxnLst/>
                <a:rect l="l" t="t" r="r" b="b"/>
                <a:pathLst>
                  <a:path w="325" h="264" extrusionOk="0">
                    <a:moveTo>
                      <a:pt x="175" y="1"/>
                    </a:moveTo>
                    <a:cubicBezTo>
                      <a:pt x="89" y="1"/>
                      <a:pt x="1" y="74"/>
                      <a:pt x="24" y="181"/>
                    </a:cubicBezTo>
                    <a:cubicBezTo>
                      <a:pt x="50" y="239"/>
                      <a:pt x="100" y="264"/>
                      <a:pt x="151" y="264"/>
                    </a:cubicBezTo>
                    <a:cubicBezTo>
                      <a:pt x="237" y="264"/>
                      <a:pt x="325" y="191"/>
                      <a:pt x="302" y="84"/>
                    </a:cubicBezTo>
                    <a:cubicBezTo>
                      <a:pt x="275" y="26"/>
                      <a:pt x="225" y="1"/>
                      <a:pt x="17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993840" y="1259632"/>
                <a:ext cx="24181" cy="20229"/>
              </a:xfrm>
              <a:custGeom>
                <a:avLst/>
                <a:gdLst/>
                <a:ahLst/>
                <a:cxnLst/>
                <a:rect l="l" t="t" r="r" b="b"/>
                <a:pathLst>
                  <a:path w="465" h="389" extrusionOk="0">
                    <a:moveTo>
                      <a:pt x="241" y="0"/>
                    </a:moveTo>
                    <a:cubicBezTo>
                      <a:pt x="122" y="0"/>
                      <a:pt x="1" y="103"/>
                      <a:pt x="45" y="253"/>
                    </a:cubicBezTo>
                    <a:cubicBezTo>
                      <a:pt x="78" y="347"/>
                      <a:pt x="154" y="388"/>
                      <a:pt x="229" y="388"/>
                    </a:cubicBezTo>
                    <a:cubicBezTo>
                      <a:pt x="347" y="388"/>
                      <a:pt x="465" y="287"/>
                      <a:pt x="420" y="132"/>
                    </a:cubicBezTo>
                    <a:cubicBezTo>
                      <a:pt x="388" y="40"/>
                      <a:pt x="315" y="0"/>
                      <a:pt x="24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931802" y="1209191"/>
                <a:ext cx="28809" cy="25481"/>
              </a:xfrm>
              <a:custGeom>
                <a:avLst/>
                <a:gdLst/>
                <a:ahLst/>
                <a:cxnLst/>
                <a:rect l="l" t="t" r="r" b="b"/>
                <a:pathLst>
                  <a:path w="554" h="490" extrusionOk="0">
                    <a:moveTo>
                      <a:pt x="281" y="0"/>
                    </a:moveTo>
                    <a:cubicBezTo>
                      <a:pt x="142" y="0"/>
                      <a:pt x="1" y="124"/>
                      <a:pt x="53" y="304"/>
                    </a:cubicBezTo>
                    <a:lnTo>
                      <a:pt x="77" y="340"/>
                    </a:lnTo>
                    <a:cubicBezTo>
                      <a:pt x="109" y="445"/>
                      <a:pt x="189" y="490"/>
                      <a:pt x="272" y="490"/>
                    </a:cubicBezTo>
                    <a:cubicBezTo>
                      <a:pt x="409" y="490"/>
                      <a:pt x="553" y="368"/>
                      <a:pt x="501" y="195"/>
                    </a:cubicBezTo>
                    <a:lnTo>
                      <a:pt x="488" y="158"/>
                    </a:lnTo>
                    <a:cubicBezTo>
                      <a:pt x="452" y="48"/>
                      <a:pt x="367" y="0"/>
                      <a:pt x="28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906217" y="1173517"/>
                <a:ext cx="676" cy="832"/>
              </a:xfrm>
              <a:custGeom>
                <a:avLst/>
                <a:gdLst/>
                <a:ahLst/>
                <a:cxnLst/>
                <a:rect l="l" t="t" r="r" b="b"/>
                <a:pathLst>
                  <a:path w="13" h="16" extrusionOk="0">
                    <a:moveTo>
                      <a:pt x="7" y="1"/>
                    </a:moveTo>
                    <a:cubicBezTo>
                      <a:pt x="4" y="1"/>
                      <a:pt x="1" y="4"/>
                      <a:pt x="1" y="10"/>
                    </a:cubicBezTo>
                    <a:cubicBezTo>
                      <a:pt x="1" y="14"/>
                      <a:pt x="2" y="15"/>
                      <a:pt x="4" y="15"/>
                    </a:cubicBezTo>
                    <a:cubicBezTo>
                      <a:pt x="7" y="15"/>
                      <a:pt x="13" y="10"/>
                      <a:pt x="13" y="10"/>
                    </a:cubicBezTo>
                    <a:cubicBezTo>
                      <a:pt x="13" y="4"/>
                      <a:pt x="10" y="1"/>
                      <a:pt x="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851303" y="1084074"/>
                <a:ext cx="26261" cy="22049"/>
              </a:xfrm>
              <a:custGeom>
                <a:avLst/>
                <a:gdLst/>
                <a:ahLst/>
                <a:cxnLst/>
                <a:rect l="l" t="t" r="r" b="b"/>
                <a:pathLst>
                  <a:path w="505" h="424" extrusionOk="0">
                    <a:moveTo>
                      <a:pt x="262" y="0"/>
                    </a:moveTo>
                    <a:cubicBezTo>
                      <a:pt x="133" y="0"/>
                      <a:pt x="0" y="114"/>
                      <a:pt x="53" y="278"/>
                    </a:cubicBezTo>
                    <a:cubicBezTo>
                      <a:pt x="85" y="380"/>
                      <a:pt x="163" y="423"/>
                      <a:pt x="243" y="423"/>
                    </a:cubicBezTo>
                    <a:cubicBezTo>
                      <a:pt x="372" y="423"/>
                      <a:pt x="504" y="310"/>
                      <a:pt x="452" y="145"/>
                    </a:cubicBezTo>
                    <a:cubicBezTo>
                      <a:pt x="419" y="43"/>
                      <a:pt x="341" y="0"/>
                      <a:pt x="26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837679" y="1022088"/>
                <a:ext cx="30213" cy="24909"/>
              </a:xfrm>
              <a:custGeom>
                <a:avLst/>
                <a:gdLst/>
                <a:ahLst/>
                <a:cxnLst/>
                <a:rect l="l" t="t" r="r" b="b"/>
                <a:pathLst>
                  <a:path w="581" h="479" extrusionOk="0">
                    <a:moveTo>
                      <a:pt x="299" y="1"/>
                    </a:moveTo>
                    <a:cubicBezTo>
                      <a:pt x="151" y="1"/>
                      <a:pt x="0" y="133"/>
                      <a:pt x="61" y="321"/>
                    </a:cubicBezTo>
                    <a:cubicBezTo>
                      <a:pt x="97" y="431"/>
                      <a:pt x="186" y="479"/>
                      <a:pt x="277" y="479"/>
                    </a:cubicBezTo>
                    <a:cubicBezTo>
                      <a:pt x="426" y="479"/>
                      <a:pt x="580" y="351"/>
                      <a:pt x="520" y="164"/>
                    </a:cubicBezTo>
                    <a:cubicBezTo>
                      <a:pt x="479" y="50"/>
                      <a:pt x="390" y="1"/>
                      <a:pt x="2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855828" y="952666"/>
                <a:ext cx="28497" cy="23609"/>
              </a:xfrm>
              <a:custGeom>
                <a:avLst/>
                <a:gdLst/>
                <a:ahLst/>
                <a:cxnLst/>
                <a:rect l="l" t="t" r="r" b="b"/>
                <a:pathLst>
                  <a:path w="548" h="454" extrusionOk="0">
                    <a:moveTo>
                      <a:pt x="291" y="0"/>
                    </a:moveTo>
                    <a:cubicBezTo>
                      <a:pt x="146" y="0"/>
                      <a:pt x="0" y="120"/>
                      <a:pt x="38" y="301"/>
                    </a:cubicBezTo>
                    <a:cubicBezTo>
                      <a:pt x="84" y="407"/>
                      <a:pt x="172" y="453"/>
                      <a:pt x="261" y="453"/>
                    </a:cubicBezTo>
                    <a:cubicBezTo>
                      <a:pt x="404" y="453"/>
                      <a:pt x="547" y="331"/>
                      <a:pt x="510" y="144"/>
                    </a:cubicBezTo>
                    <a:cubicBezTo>
                      <a:pt x="464" y="44"/>
                      <a:pt x="378" y="0"/>
                      <a:pt x="29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300500" y="1591819"/>
                <a:ext cx="29901" cy="24961"/>
              </a:xfrm>
              <a:custGeom>
                <a:avLst/>
                <a:gdLst/>
                <a:ahLst/>
                <a:cxnLst/>
                <a:rect l="l" t="t" r="r" b="b"/>
                <a:pathLst>
                  <a:path w="575" h="480" extrusionOk="0">
                    <a:moveTo>
                      <a:pt x="290" y="1"/>
                    </a:moveTo>
                    <a:cubicBezTo>
                      <a:pt x="146" y="1"/>
                      <a:pt x="1" y="127"/>
                      <a:pt x="60" y="313"/>
                    </a:cubicBezTo>
                    <a:cubicBezTo>
                      <a:pt x="97" y="429"/>
                      <a:pt x="189" y="479"/>
                      <a:pt x="281" y="479"/>
                    </a:cubicBezTo>
                    <a:cubicBezTo>
                      <a:pt x="427" y="479"/>
                      <a:pt x="574" y="353"/>
                      <a:pt x="508" y="167"/>
                    </a:cubicBezTo>
                    <a:cubicBezTo>
                      <a:pt x="470" y="51"/>
                      <a:pt x="380" y="1"/>
                      <a:pt x="29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303776" y="1385684"/>
                <a:ext cx="22933" cy="18929"/>
              </a:xfrm>
              <a:custGeom>
                <a:avLst/>
                <a:gdLst/>
                <a:ahLst/>
                <a:cxnLst/>
                <a:rect l="l" t="t" r="r" b="b"/>
                <a:pathLst>
                  <a:path w="441" h="364" extrusionOk="0">
                    <a:moveTo>
                      <a:pt x="227" y="0"/>
                    </a:moveTo>
                    <a:cubicBezTo>
                      <a:pt x="115" y="0"/>
                      <a:pt x="1" y="95"/>
                      <a:pt x="45" y="236"/>
                    </a:cubicBezTo>
                    <a:cubicBezTo>
                      <a:pt x="78" y="325"/>
                      <a:pt x="149" y="364"/>
                      <a:pt x="220" y="364"/>
                    </a:cubicBezTo>
                    <a:cubicBezTo>
                      <a:pt x="331" y="364"/>
                      <a:pt x="441" y="268"/>
                      <a:pt x="396" y="127"/>
                    </a:cubicBezTo>
                    <a:cubicBezTo>
                      <a:pt x="368" y="38"/>
                      <a:pt x="298" y="0"/>
                      <a:pt x="2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186512" y="1199310"/>
                <a:ext cx="22829" cy="18617"/>
              </a:xfrm>
              <a:custGeom>
                <a:avLst/>
                <a:gdLst/>
                <a:ahLst/>
                <a:cxnLst/>
                <a:rect l="l" t="t" r="r" b="b"/>
                <a:pathLst>
                  <a:path w="439" h="358" extrusionOk="0">
                    <a:moveTo>
                      <a:pt x="231" y="1"/>
                    </a:moveTo>
                    <a:cubicBezTo>
                      <a:pt x="117" y="1"/>
                      <a:pt x="1" y="97"/>
                      <a:pt x="38" y="240"/>
                    </a:cubicBezTo>
                    <a:cubicBezTo>
                      <a:pt x="70" y="322"/>
                      <a:pt x="139" y="358"/>
                      <a:pt x="208" y="358"/>
                    </a:cubicBezTo>
                    <a:cubicBezTo>
                      <a:pt x="322" y="358"/>
                      <a:pt x="439" y="262"/>
                      <a:pt x="401" y="119"/>
                    </a:cubicBezTo>
                    <a:cubicBezTo>
                      <a:pt x="369" y="36"/>
                      <a:pt x="301" y="1"/>
                      <a:pt x="23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31650" y="1039561"/>
                <a:ext cx="31097" cy="24649"/>
              </a:xfrm>
              <a:custGeom>
                <a:avLst/>
                <a:gdLst/>
                <a:ahLst/>
                <a:cxnLst/>
                <a:rect l="l" t="t" r="r" b="b"/>
                <a:pathLst>
                  <a:path w="598" h="474" extrusionOk="0">
                    <a:moveTo>
                      <a:pt x="359" y="1"/>
                    </a:moveTo>
                    <a:cubicBezTo>
                      <a:pt x="163" y="1"/>
                      <a:pt x="1" y="418"/>
                      <a:pt x="247" y="469"/>
                    </a:cubicBezTo>
                    <a:cubicBezTo>
                      <a:pt x="265" y="472"/>
                      <a:pt x="282" y="474"/>
                      <a:pt x="300" y="474"/>
                    </a:cubicBezTo>
                    <a:cubicBezTo>
                      <a:pt x="343" y="474"/>
                      <a:pt x="386" y="465"/>
                      <a:pt x="428" y="457"/>
                    </a:cubicBezTo>
                    <a:cubicBezTo>
                      <a:pt x="537" y="420"/>
                      <a:pt x="598" y="300"/>
                      <a:pt x="561" y="191"/>
                    </a:cubicBezTo>
                    <a:cubicBezTo>
                      <a:pt x="537" y="142"/>
                      <a:pt x="501" y="82"/>
                      <a:pt x="465" y="45"/>
                    </a:cubicBezTo>
                    <a:cubicBezTo>
                      <a:pt x="430" y="14"/>
                      <a:pt x="394" y="1"/>
                      <a:pt x="35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252762" y="921829"/>
                <a:ext cx="36558" cy="27821"/>
              </a:xfrm>
              <a:custGeom>
                <a:avLst/>
                <a:gdLst/>
                <a:ahLst/>
                <a:cxnLst/>
                <a:rect l="l" t="t" r="r" b="b"/>
                <a:pathLst>
                  <a:path w="703" h="535" extrusionOk="0">
                    <a:moveTo>
                      <a:pt x="330" y="0"/>
                    </a:moveTo>
                    <a:cubicBezTo>
                      <a:pt x="234" y="0"/>
                      <a:pt x="139" y="49"/>
                      <a:pt x="95" y="144"/>
                    </a:cubicBezTo>
                    <a:cubicBezTo>
                      <a:pt x="1" y="321"/>
                      <a:pt x="136" y="532"/>
                      <a:pt x="333" y="532"/>
                    </a:cubicBezTo>
                    <a:cubicBezTo>
                      <a:pt x="335" y="532"/>
                      <a:pt x="337" y="532"/>
                      <a:pt x="339" y="532"/>
                    </a:cubicBezTo>
                    <a:lnTo>
                      <a:pt x="339" y="532"/>
                    </a:lnTo>
                    <a:cubicBezTo>
                      <a:pt x="352" y="534"/>
                      <a:pt x="365" y="534"/>
                      <a:pt x="377" y="534"/>
                    </a:cubicBezTo>
                    <a:cubicBezTo>
                      <a:pt x="583" y="534"/>
                      <a:pt x="702" y="279"/>
                      <a:pt x="555" y="120"/>
                    </a:cubicBezTo>
                    <a:cubicBezTo>
                      <a:pt x="503" y="40"/>
                      <a:pt x="416" y="0"/>
                      <a:pt x="33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46314" y="685793"/>
                <a:ext cx="46646" cy="33074"/>
              </a:xfrm>
              <a:custGeom>
                <a:avLst/>
                <a:gdLst/>
                <a:ahLst/>
                <a:cxnLst/>
                <a:rect l="l" t="t" r="r" b="b"/>
                <a:pathLst>
                  <a:path w="897" h="636" extrusionOk="0">
                    <a:moveTo>
                      <a:pt x="517" y="1"/>
                    </a:moveTo>
                    <a:cubicBezTo>
                      <a:pt x="461" y="1"/>
                      <a:pt x="404" y="11"/>
                      <a:pt x="352" y="26"/>
                    </a:cubicBezTo>
                    <a:cubicBezTo>
                      <a:pt x="1" y="147"/>
                      <a:pt x="127" y="635"/>
                      <a:pt x="442" y="635"/>
                    </a:cubicBezTo>
                    <a:cubicBezTo>
                      <a:pt x="475" y="635"/>
                      <a:pt x="509" y="630"/>
                      <a:pt x="545" y="619"/>
                    </a:cubicBezTo>
                    <a:cubicBezTo>
                      <a:pt x="630" y="594"/>
                      <a:pt x="703" y="534"/>
                      <a:pt x="763" y="474"/>
                    </a:cubicBezTo>
                    <a:cubicBezTo>
                      <a:pt x="896" y="304"/>
                      <a:pt x="812" y="62"/>
                      <a:pt x="618" y="14"/>
                    </a:cubicBezTo>
                    <a:cubicBezTo>
                      <a:pt x="586" y="5"/>
                      <a:pt x="552" y="1"/>
                      <a:pt x="51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397432" y="665097"/>
                <a:ext cx="32658" cy="27821"/>
              </a:xfrm>
              <a:custGeom>
                <a:avLst/>
                <a:gdLst/>
                <a:ahLst/>
                <a:cxnLst/>
                <a:rect l="l" t="t" r="r" b="b"/>
                <a:pathLst>
                  <a:path w="628" h="535" extrusionOk="0">
                    <a:moveTo>
                      <a:pt x="340" y="0"/>
                    </a:moveTo>
                    <a:cubicBezTo>
                      <a:pt x="244" y="0"/>
                      <a:pt x="147" y="49"/>
                      <a:pt x="95" y="146"/>
                    </a:cubicBezTo>
                    <a:cubicBezTo>
                      <a:pt x="0" y="335"/>
                      <a:pt x="144" y="534"/>
                      <a:pt x="335" y="534"/>
                    </a:cubicBezTo>
                    <a:cubicBezTo>
                      <a:pt x="363" y="534"/>
                      <a:pt x="392" y="530"/>
                      <a:pt x="422" y="521"/>
                    </a:cubicBezTo>
                    <a:cubicBezTo>
                      <a:pt x="555" y="472"/>
                      <a:pt x="627" y="327"/>
                      <a:pt x="591" y="182"/>
                    </a:cubicBezTo>
                    <a:cubicBezTo>
                      <a:pt x="553" y="61"/>
                      <a:pt x="447" y="0"/>
                      <a:pt x="34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1311832" y="376747"/>
                <a:ext cx="36766" cy="30109"/>
              </a:xfrm>
              <a:custGeom>
                <a:avLst/>
                <a:gdLst/>
                <a:ahLst/>
                <a:cxnLst/>
                <a:rect l="l" t="t" r="r" b="b"/>
                <a:pathLst>
                  <a:path w="707" h="579" extrusionOk="0">
                    <a:moveTo>
                      <a:pt x="365" y="1"/>
                    </a:moveTo>
                    <a:cubicBezTo>
                      <a:pt x="185" y="1"/>
                      <a:pt x="1" y="156"/>
                      <a:pt x="76" y="380"/>
                    </a:cubicBezTo>
                    <a:cubicBezTo>
                      <a:pt x="122" y="519"/>
                      <a:pt x="232" y="578"/>
                      <a:pt x="343" y="578"/>
                    </a:cubicBezTo>
                    <a:cubicBezTo>
                      <a:pt x="523" y="578"/>
                      <a:pt x="707" y="423"/>
                      <a:pt x="632" y="199"/>
                    </a:cubicBezTo>
                    <a:cubicBezTo>
                      <a:pt x="586" y="60"/>
                      <a:pt x="476" y="1"/>
                      <a:pt x="36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1297999" y="509248"/>
                <a:ext cx="38690" cy="31202"/>
              </a:xfrm>
              <a:custGeom>
                <a:avLst/>
                <a:gdLst/>
                <a:ahLst/>
                <a:cxnLst/>
                <a:rect l="l" t="t" r="r" b="b"/>
                <a:pathLst>
                  <a:path w="744" h="600" extrusionOk="0">
                    <a:moveTo>
                      <a:pt x="392" y="1"/>
                    </a:moveTo>
                    <a:cubicBezTo>
                      <a:pt x="201" y="1"/>
                      <a:pt x="0" y="164"/>
                      <a:pt x="76" y="397"/>
                    </a:cubicBezTo>
                    <a:cubicBezTo>
                      <a:pt x="126" y="539"/>
                      <a:pt x="240" y="599"/>
                      <a:pt x="357" y="599"/>
                    </a:cubicBezTo>
                    <a:cubicBezTo>
                      <a:pt x="548" y="599"/>
                      <a:pt x="743" y="436"/>
                      <a:pt x="668" y="203"/>
                    </a:cubicBezTo>
                    <a:cubicBezTo>
                      <a:pt x="622" y="61"/>
                      <a:pt x="509" y="1"/>
                      <a:pt x="39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1512247" y="584754"/>
                <a:ext cx="35050" cy="29693"/>
              </a:xfrm>
              <a:custGeom>
                <a:avLst/>
                <a:gdLst/>
                <a:ahLst/>
                <a:cxnLst/>
                <a:rect l="l" t="t" r="r" b="b"/>
                <a:pathLst>
                  <a:path w="674" h="571" extrusionOk="0">
                    <a:moveTo>
                      <a:pt x="355" y="0"/>
                    </a:moveTo>
                    <a:cubicBezTo>
                      <a:pt x="258" y="0"/>
                      <a:pt x="160" y="50"/>
                      <a:pt x="105" y="154"/>
                    </a:cubicBezTo>
                    <a:cubicBezTo>
                      <a:pt x="0" y="353"/>
                      <a:pt x="149" y="570"/>
                      <a:pt x="348" y="570"/>
                    </a:cubicBezTo>
                    <a:cubicBezTo>
                      <a:pt x="379" y="570"/>
                      <a:pt x="411" y="565"/>
                      <a:pt x="443" y="554"/>
                    </a:cubicBezTo>
                    <a:cubicBezTo>
                      <a:pt x="601" y="505"/>
                      <a:pt x="673" y="348"/>
                      <a:pt x="625" y="203"/>
                    </a:cubicBezTo>
                    <a:cubicBezTo>
                      <a:pt x="585" y="71"/>
                      <a:pt x="470" y="0"/>
                      <a:pt x="35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1435440" y="619803"/>
                <a:ext cx="26105" cy="21789"/>
              </a:xfrm>
              <a:custGeom>
                <a:avLst/>
                <a:gdLst/>
                <a:ahLst/>
                <a:cxnLst/>
                <a:rect l="l" t="t" r="r" b="b"/>
                <a:pathLst>
                  <a:path w="502" h="419" extrusionOk="0">
                    <a:moveTo>
                      <a:pt x="261" y="1"/>
                    </a:moveTo>
                    <a:cubicBezTo>
                      <a:pt x="131" y="1"/>
                      <a:pt x="1" y="114"/>
                      <a:pt x="45" y="279"/>
                    </a:cubicBezTo>
                    <a:cubicBezTo>
                      <a:pt x="83" y="376"/>
                      <a:pt x="162" y="419"/>
                      <a:pt x="243" y="419"/>
                    </a:cubicBezTo>
                    <a:cubicBezTo>
                      <a:pt x="372" y="419"/>
                      <a:pt x="501" y="310"/>
                      <a:pt x="457" y="146"/>
                    </a:cubicBezTo>
                    <a:cubicBezTo>
                      <a:pt x="420" y="44"/>
                      <a:pt x="340" y="1"/>
                      <a:pt x="26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1481097" y="650328"/>
                <a:ext cx="38378" cy="31045"/>
              </a:xfrm>
              <a:custGeom>
                <a:avLst/>
                <a:gdLst/>
                <a:ahLst/>
                <a:cxnLst/>
                <a:rect l="l" t="t" r="r" b="b"/>
                <a:pathLst>
                  <a:path w="738" h="597" extrusionOk="0">
                    <a:moveTo>
                      <a:pt x="378" y="0"/>
                    </a:moveTo>
                    <a:cubicBezTo>
                      <a:pt x="192" y="0"/>
                      <a:pt x="0" y="162"/>
                      <a:pt x="75" y="393"/>
                    </a:cubicBezTo>
                    <a:cubicBezTo>
                      <a:pt x="121" y="536"/>
                      <a:pt x="235" y="597"/>
                      <a:pt x="352" y="597"/>
                    </a:cubicBezTo>
                    <a:cubicBezTo>
                      <a:pt x="542" y="597"/>
                      <a:pt x="738" y="437"/>
                      <a:pt x="655" y="212"/>
                    </a:cubicBezTo>
                    <a:cubicBezTo>
                      <a:pt x="609" y="63"/>
                      <a:pt x="495" y="0"/>
                      <a:pt x="37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1637103" y="913457"/>
                <a:ext cx="23245" cy="19189"/>
              </a:xfrm>
              <a:custGeom>
                <a:avLst/>
                <a:gdLst/>
                <a:ahLst/>
                <a:cxnLst/>
                <a:rect l="l" t="t" r="r" b="b"/>
                <a:pathLst>
                  <a:path w="447" h="369" extrusionOk="0">
                    <a:moveTo>
                      <a:pt x="233" y="0"/>
                    </a:moveTo>
                    <a:cubicBezTo>
                      <a:pt x="118" y="0"/>
                      <a:pt x="1" y="101"/>
                      <a:pt x="38" y="245"/>
                    </a:cubicBezTo>
                    <a:cubicBezTo>
                      <a:pt x="75" y="331"/>
                      <a:pt x="146" y="368"/>
                      <a:pt x="216" y="368"/>
                    </a:cubicBezTo>
                    <a:cubicBezTo>
                      <a:pt x="332" y="368"/>
                      <a:pt x="447" y="267"/>
                      <a:pt x="401" y="124"/>
                    </a:cubicBezTo>
                    <a:cubicBezTo>
                      <a:pt x="369" y="37"/>
                      <a:pt x="302" y="0"/>
                      <a:pt x="23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1601170" y="1002484"/>
                <a:ext cx="34998" cy="28653"/>
              </a:xfrm>
              <a:custGeom>
                <a:avLst/>
                <a:gdLst/>
                <a:ahLst/>
                <a:cxnLst/>
                <a:rect l="l" t="t" r="r" b="b"/>
                <a:pathLst>
                  <a:path w="673" h="551" extrusionOk="0">
                    <a:moveTo>
                      <a:pt x="366" y="1"/>
                    </a:moveTo>
                    <a:cubicBezTo>
                      <a:pt x="188" y="1"/>
                      <a:pt x="1" y="153"/>
                      <a:pt x="76" y="371"/>
                    </a:cubicBezTo>
                    <a:cubicBezTo>
                      <a:pt x="127" y="496"/>
                      <a:pt x="230" y="550"/>
                      <a:pt x="334" y="550"/>
                    </a:cubicBezTo>
                    <a:cubicBezTo>
                      <a:pt x="503" y="550"/>
                      <a:pt x="673" y="407"/>
                      <a:pt x="621" y="190"/>
                    </a:cubicBezTo>
                    <a:cubicBezTo>
                      <a:pt x="579" y="57"/>
                      <a:pt x="474" y="1"/>
                      <a:pt x="36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1455617" y="788081"/>
                <a:ext cx="22881" cy="18929"/>
              </a:xfrm>
              <a:custGeom>
                <a:avLst/>
                <a:gdLst/>
                <a:ahLst/>
                <a:cxnLst/>
                <a:rect l="l" t="t" r="r" b="b"/>
                <a:pathLst>
                  <a:path w="440" h="364" extrusionOk="0">
                    <a:moveTo>
                      <a:pt x="221" y="0"/>
                    </a:moveTo>
                    <a:cubicBezTo>
                      <a:pt x="110" y="0"/>
                      <a:pt x="0" y="96"/>
                      <a:pt x="45" y="236"/>
                    </a:cubicBezTo>
                    <a:cubicBezTo>
                      <a:pt x="73" y="325"/>
                      <a:pt x="143" y="364"/>
                      <a:pt x="213" y="364"/>
                    </a:cubicBezTo>
                    <a:cubicBezTo>
                      <a:pt x="325" y="364"/>
                      <a:pt x="440" y="268"/>
                      <a:pt x="395" y="127"/>
                    </a:cubicBezTo>
                    <a:cubicBezTo>
                      <a:pt x="363" y="38"/>
                      <a:pt x="292" y="0"/>
                      <a:pt x="22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1498674" y="971491"/>
                <a:ext cx="35778" cy="29797"/>
              </a:xfrm>
              <a:custGeom>
                <a:avLst/>
                <a:gdLst/>
                <a:ahLst/>
                <a:cxnLst/>
                <a:rect l="l" t="t" r="r" b="b"/>
                <a:pathLst>
                  <a:path w="688" h="573" extrusionOk="0">
                    <a:moveTo>
                      <a:pt x="355" y="1"/>
                    </a:moveTo>
                    <a:cubicBezTo>
                      <a:pt x="179" y="1"/>
                      <a:pt x="1" y="151"/>
                      <a:pt x="75" y="375"/>
                    </a:cubicBezTo>
                    <a:cubicBezTo>
                      <a:pt x="122" y="513"/>
                      <a:pt x="228" y="572"/>
                      <a:pt x="335" y="572"/>
                    </a:cubicBezTo>
                    <a:cubicBezTo>
                      <a:pt x="509" y="572"/>
                      <a:pt x="687" y="417"/>
                      <a:pt x="620" y="193"/>
                    </a:cubicBezTo>
                    <a:cubicBezTo>
                      <a:pt x="573" y="59"/>
                      <a:pt x="465" y="1"/>
                      <a:pt x="35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1437104" y="1179862"/>
                <a:ext cx="16485" cy="13521"/>
              </a:xfrm>
              <a:custGeom>
                <a:avLst/>
                <a:gdLst/>
                <a:ahLst/>
                <a:cxnLst/>
                <a:rect l="l" t="t" r="r" b="b"/>
                <a:pathLst>
                  <a:path w="317" h="260" extrusionOk="0">
                    <a:moveTo>
                      <a:pt x="161" y="0"/>
                    </a:moveTo>
                    <a:cubicBezTo>
                      <a:pt x="82" y="0"/>
                      <a:pt x="1" y="70"/>
                      <a:pt x="38" y="166"/>
                    </a:cubicBezTo>
                    <a:cubicBezTo>
                      <a:pt x="56" y="232"/>
                      <a:pt x="106" y="259"/>
                      <a:pt x="156" y="259"/>
                    </a:cubicBezTo>
                    <a:cubicBezTo>
                      <a:pt x="235" y="259"/>
                      <a:pt x="317" y="190"/>
                      <a:pt x="280" y="93"/>
                    </a:cubicBezTo>
                    <a:cubicBezTo>
                      <a:pt x="261" y="28"/>
                      <a:pt x="211" y="0"/>
                      <a:pt x="16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1474545" y="1124792"/>
                <a:ext cx="33126" cy="25117"/>
              </a:xfrm>
              <a:custGeom>
                <a:avLst/>
                <a:gdLst/>
                <a:ahLst/>
                <a:cxnLst/>
                <a:rect l="l" t="t" r="r" b="b"/>
                <a:pathLst>
                  <a:path w="637" h="483" extrusionOk="0">
                    <a:moveTo>
                      <a:pt x="426" y="1"/>
                    </a:moveTo>
                    <a:cubicBezTo>
                      <a:pt x="235" y="1"/>
                      <a:pt x="0" y="156"/>
                      <a:pt x="116" y="342"/>
                    </a:cubicBezTo>
                    <a:lnTo>
                      <a:pt x="140" y="366"/>
                    </a:lnTo>
                    <a:cubicBezTo>
                      <a:pt x="198" y="446"/>
                      <a:pt x="281" y="482"/>
                      <a:pt x="362" y="482"/>
                    </a:cubicBezTo>
                    <a:cubicBezTo>
                      <a:pt x="501" y="482"/>
                      <a:pt x="636" y="377"/>
                      <a:pt x="636" y="209"/>
                    </a:cubicBezTo>
                    <a:lnTo>
                      <a:pt x="636" y="173"/>
                    </a:lnTo>
                    <a:cubicBezTo>
                      <a:pt x="627" y="50"/>
                      <a:pt x="534" y="1"/>
                      <a:pt x="42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1485570" y="1178926"/>
                <a:ext cx="43838" cy="32346"/>
              </a:xfrm>
              <a:custGeom>
                <a:avLst/>
                <a:gdLst/>
                <a:ahLst/>
                <a:cxnLst/>
                <a:rect l="l" t="t" r="r" b="b"/>
                <a:pathLst>
                  <a:path w="843" h="622" extrusionOk="0">
                    <a:moveTo>
                      <a:pt x="334" y="0"/>
                    </a:moveTo>
                    <a:cubicBezTo>
                      <a:pt x="307" y="0"/>
                      <a:pt x="280" y="6"/>
                      <a:pt x="254" y="19"/>
                    </a:cubicBezTo>
                    <a:lnTo>
                      <a:pt x="254" y="19"/>
                    </a:lnTo>
                    <a:cubicBezTo>
                      <a:pt x="215" y="26"/>
                      <a:pt x="173" y="45"/>
                      <a:pt x="146" y="63"/>
                    </a:cubicBezTo>
                    <a:cubicBezTo>
                      <a:pt x="110" y="87"/>
                      <a:pt x="73" y="124"/>
                      <a:pt x="49" y="172"/>
                    </a:cubicBezTo>
                    <a:cubicBezTo>
                      <a:pt x="1" y="281"/>
                      <a:pt x="25" y="426"/>
                      <a:pt x="110" y="511"/>
                    </a:cubicBezTo>
                    <a:cubicBezTo>
                      <a:pt x="200" y="583"/>
                      <a:pt x="310" y="621"/>
                      <a:pt x="420" y="621"/>
                    </a:cubicBezTo>
                    <a:cubicBezTo>
                      <a:pt x="458" y="621"/>
                      <a:pt x="496" y="617"/>
                      <a:pt x="533" y="607"/>
                    </a:cubicBezTo>
                    <a:cubicBezTo>
                      <a:pt x="843" y="498"/>
                      <a:pt x="583" y="0"/>
                      <a:pt x="33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1410999" y="1130408"/>
                <a:ext cx="32814" cy="27509"/>
              </a:xfrm>
              <a:custGeom>
                <a:avLst/>
                <a:gdLst/>
                <a:ahLst/>
                <a:cxnLst/>
                <a:rect l="l" t="t" r="r" b="b"/>
                <a:pathLst>
                  <a:path w="631" h="529" extrusionOk="0">
                    <a:moveTo>
                      <a:pt x="323" y="0"/>
                    </a:moveTo>
                    <a:cubicBezTo>
                      <a:pt x="163" y="0"/>
                      <a:pt x="1" y="142"/>
                      <a:pt x="68" y="343"/>
                    </a:cubicBezTo>
                    <a:cubicBezTo>
                      <a:pt x="110" y="473"/>
                      <a:pt x="209" y="528"/>
                      <a:pt x="309" y="528"/>
                    </a:cubicBezTo>
                    <a:cubicBezTo>
                      <a:pt x="469" y="528"/>
                      <a:pt x="631" y="387"/>
                      <a:pt x="564" y="186"/>
                    </a:cubicBezTo>
                    <a:cubicBezTo>
                      <a:pt x="522" y="55"/>
                      <a:pt x="423" y="0"/>
                      <a:pt x="32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1342149" y="1281161"/>
                <a:ext cx="29485" cy="22517"/>
              </a:xfrm>
              <a:custGeom>
                <a:avLst/>
                <a:gdLst/>
                <a:ahLst/>
                <a:cxnLst/>
                <a:rect l="l" t="t" r="r" b="b"/>
                <a:pathLst>
                  <a:path w="567" h="433" extrusionOk="0">
                    <a:moveTo>
                      <a:pt x="249" y="1"/>
                    </a:moveTo>
                    <a:cubicBezTo>
                      <a:pt x="180" y="1"/>
                      <a:pt x="112" y="36"/>
                      <a:pt x="73" y="93"/>
                    </a:cubicBezTo>
                    <a:cubicBezTo>
                      <a:pt x="1" y="202"/>
                      <a:pt x="37" y="347"/>
                      <a:pt x="158" y="408"/>
                    </a:cubicBezTo>
                    <a:cubicBezTo>
                      <a:pt x="194" y="425"/>
                      <a:pt x="227" y="432"/>
                      <a:pt x="259" y="432"/>
                    </a:cubicBezTo>
                    <a:cubicBezTo>
                      <a:pt x="472" y="432"/>
                      <a:pt x="567" y="82"/>
                      <a:pt x="303" y="8"/>
                    </a:cubicBezTo>
                    <a:cubicBezTo>
                      <a:pt x="285" y="3"/>
                      <a:pt x="267" y="1"/>
                      <a:pt x="24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1195920" y="1263064"/>
                <a:ext cx="28133" cy="25377"/>
              </a:xfrm>
              <a:custGeom>
                <a:avLst/>
                <a:gdLst/>
                <a:ahLst/>
                <a:cxnLst/>
                <a:rect l="l" t="t" r="r" b="b"/>
                <a:pathLst>
                  <a:path w="541" h="488" extrusionOk="0">
                    <a:moveTo>
                      <a:pt x="254" y="0"/>
                    </a:moveTo>
                    <a:cubicBezTo>
                      <a:pt x="127" y="0"/>
                      <a:pt x="1" y="83"/>
                      <a:pt x="6" y="260"/>
                    </a:cubicBezTo>
                    <a:cubicBezTo>
                      <a:pt x="13" y="408"/>
                      <a:pt x="132" y="487"/>
                      <a:pt x="254" y="487"/>
                    </a:cubicBezTo>
                    <a:cubicBezTo>
                      <a:pt x="360" y="487"/>
                      <a:pt x="468" y="426"/>
                      <a:pt x="502" y="296"/>
                    </a:cubicBezTo>
                    <a:cubicBezTo>
                      <a:pt x="541" y="104"/>
                      <a:pt x="396" y="0"/>
                      <a:pt x="25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1104968" y="1321410"/>
                <a:ext cx="29069" cy="23505"/>
              </a:xfrm>
              <a:custGeom>
                <a:avLst/>
                <a:gdLst/>
                <a:ahLst/>
                <a:cxnLst/>
                <a:rect l="l" t="t" r="r" b="b"/>
                <a:pathLst>
                  <a:path w="559" h="452" extrusionOk="0">
                    <a:moveTo>
                      <a:pt x="293" y="1"/>
                    </a:moveTo>
                    <a:cubicBezTo>
                      <a:pt x="147" y="1"/>
                      <a:pt x="0" y="120"/>
                      <a:pt x="38" y="299"/>
                    </a:cubicBezTo>
                    <a:cubicBezTo>
                      <a:pt x="84" y="406"/>
                      <a:pt x="175" y="452"/>
                      <a:pt x="266" y="452"/>
                    </a:cubicBezTo>
                    <a:cubicBezTo>
                      <a:pt x="412" y="452"/>
                      <a:pt x="559" y="333"/>
                      <a:pt x="521" y="154"/>
                    </a:cubicBezTo>
                    <a:cubicBezTo>
                      <a:pt x="475" y="47"/>
                      <a:pt x="384" y="1"/>
                      <a:pt x="29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1190147" y="1342523"/>
                <a:ext cx="32554" cy="30369"/>
              </a:xfrm>
              <a:custGeom>
                <a:avLst/>
                <a:gdLst/>
                <a:ahLst/>
                <a:cxnLst/>
                <a:rect l="l" t="t" r="r" b="b"/>
                <a:pathLst>
                  <a:path w="626" h="584" extrusionOk="0">
                    <a:moveTo>
                      <a:pt x="294" y="0"/>
                    </a:moveTo>
                    <a:cubicBezTo>
                      <a:pt x="209" y="0"/>
                      <a:pt x="124" y="40"/>
                      <a:pt x="69" y="111"/>
                    </a:cubicBezTo>
                    <a:cubicBezTo>
                      <a:pt x="1" y="188"/>
                      <a:pt x="11" y="290"/>
                      <a:pt x="74" y="358"/>
                    </a:cubicBezTo>
                    <a:lnTo>
                      <a:pt x="74" y="358"/>
                    </a:lnTo>
                    <a:cubicBezTo>
                      <a:pt x="83" y="373"/>
                      <a:pt x="92" y="387"/>
                      <a:pt x="102" y="397"/>
                    </a:cubicBezTo>
                    <a:lnTo>
                      <a:pt x="102" y="397"/>
                    </a:lnTo>
                    <a:cubicBezTo>
                      <a:pt x="130" y="497"/>
                      <a:pt x="217" y="572"/>
                      <a:pt x="323" y="582"/>
                    </a:cubicBezTo>
                    <a:cubicBezTo>
                      <a:pt x="331" y="583"/>
                      <a:pt x="338" y="584"/>
                      <a:pt x="346" y="584"/>
                    </a:cubicBezTo>
                    <a:cubicBezTo>
                      <a:pt x="459" y="584"/>
                      <a:pt x="566" y="502"/>
                      <a:pt x="589" y="389"/>
                    </a:cubicBezTo>
                    <a:lnTo>
                      <a:pt x="601" y="401"/>
                    </a:lnTo>
                    <a:cubicBezTo>
                      <a:pt x="625" y="256"/>
                      <a:pt x="565" y="111"/>
                      <a:pt x="432" y="38"/>
                    </a:cubicBezTo>
                    <a:cubicBezTo>
                      <a:pt x="389" y="12"/>
                      <a:pt x="342" y="0"/>
                      <a:pt x="29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1080787" y="1274245"/>
                <a:ext cx="20177" cy="16589"/>
              </a:xfrm>
              <a:custGeom>
                <a:avLst/>
                <a:gdLst/>
                <a:ahLst/>
                <a:cxnLst/>
                <a:rect l="l" t="t" r="r" b="b"/>
                <a:pathLst>
                  <a:path w="388" h="319" extrusionOk="0">
                    <a:moveTo>
                      <a:pt x="203" y="0"/>
                    </a:moveTo>
                    <a:cubicBezTo>
                      <a:pt x="102" y="0"/>
                      <a:pt x="1" y="86"/>
                      <a:pt x="31" y="214"/>
                    </a:cubicBezTo>
                    <a:cubicBezTo>
                      <a:pt x="63" y="287"/>
                      <a:pt x="124" y="319"/>
                      <a:pt x="186" y="319"/>
                    </a:cubicBezTo>
                    <a:cubicBezTo>
                      <a:pt x="287" y="319"/>
                      <a:pt x="387" y="233"/>
                      <a:pt x="357" y="105"/>
                    </a:cubicBezTo>
                    <a:cubicBezTo>
                      <a:pt x="325" y="32"/>
                      <a:pt x="264" y="0"/>
                      <a:pt x="20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1015109" y="1269773"/>
                <a:ext cx="30109" cy="24909"/>
              </a:xfrm>
              <a:custGeom>
                <a:avLst/>
                <a:gdLst/>
                <a:ahLst/>
                <a:cxnLst/>
                <a:rect l="l" t="t" r="r" b="b"/>
                <a:pathLst>
                  <a:path w="579" h="479" extrusionOk="0">
                    <a:moveTo>
                      <a:pt x="298" y="0"/>
                    </a:moveTo>
                    <a:cubicBezTo>
                      <a:pt x="151" y="0"/>
                      <a:pt x="0" y="126"/>
                      <a:pt x="60" y="312"/>
                    </a:cubicBezTo>
                    <a:cubicBezTo>
                      <a:pt x="102" y="429"/>
                      <a:pt x="194" y="479"/>
                      <a:pt x="287" y="479"/>
                    </a:cubicBezTo>
                    <a:cubicBezTo>
                      <a:pt x="433" y="479"/>
                      <a:pt x="579" y="352"/>
                      <a:pt x="520" y="167"/>
                    </a:cubicBezTo>
                    <a:cubicBezTo>
                      <a:pt x="482" y="50"/>
                      <a:pt x="391" y="0"/>
                      <a:pt x="29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1132841" y="1232539"/>
                <a:ext cx="27405" cy="22621"/>
              </a:xfrm>
              <a:custGeom>
                <a:avLst/>
                <a:gdLst/>
                <a:ahLst/>
                <a:cxnLst/>
                <a:rect l="l" t="t" r="r" b="b"/>
                <a:pathLst>
                  <a:path w="527" h="435" extrusionOk="0">
                    <a:moveTo>
                      <a:pt x="274" y="1"/>
                    </a:moveTo>
                    <a:cubicBezTo>
                      <a:pt x="138" y="1"/>
                      <a:pt x="1" y="117"/>
                      <a:pt x="46" y="290"/>
                    </a:cubicBezTo>
                    <a:cubicBezTo>
                      <a:pt x="87" y="391"/>
                      <a:pt x="170" y="435"/>
                      <a:pt x="253" y="435"/>
                    </a:cubicBezTo>
                    <a:cubicBezTo>
                      <a:pt x="390" y="435"/>
                      <a:pt x="526" y="318"/>
                      <a:pt x="481" y="145"/>
                    </a:cubicBezTo>
                    <a:cubicBezTo>
                      <a:pt x="440" y="44"/>
                      <a:pt x="357" y="1"/>
                      <a:pt x="27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1160558" y="1233891"/>
                <a:ext cx="29849" cy="24961"/>
              </a:xfrm>
              <a:custGeom>
                <a:avLst/>
                <a:gdLst/>
                <a:ahLst/>
                <a:cxnLst/>
                <a:rect l="l" t="t" r="r" b="b"/>
                <a:pathLst>
                  <a:path w="574" h="480" extrusionOk="0">
                    <a:moveTo>
                      <a:pt x="295" y="1"/>
                    </a:moveTo>
                    <a:cubicBezTo>
                      <a:pt x="147" y="1"/>
                      <a:pt x="1" y="127"/>
                      <a:pt x="45" y="313"/>
                    </a:cubicBezTo>
                    <a:cubicBezTo>
                      <a:pt x="92" y="429"/>
                      <a:pt x="185" y="479"/>
                      <a:pt x="279" y="479"/>
                    </a:cubicBezTo>
                    <a:cubicBezTo>
                      <a:pt x="427" y="479"/>
                      <a:pt x="574" y="353"/>
                      <a:pt x="529" y="167"/>
                    </a:cubicBezTo>
                    <a:cubicBezTo>
                      <a:pt x="482" y="51"/>
                      <a:pt x="389" y="1"/>
                      <a:pt x="29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1007153" y="1164781"/>
                <a:ext cx="34998" cy="28913"/>
              </a:xfrm>
              <a:custGeom>
                <a:avLst/>
                <a:gdLst/>
                <a:ahLst/>
                <a:cxnLst/>
                <a:rect l="l" t="t" r="r" b="b"/>
                <a:pathLst>
                  <a:path w="673" h="556" extrusionOk="0">
                    <a:moveTo>
                      <a:pt x="355" y="1"/>
                    </a:moveTo>
                    <a:cubicBezTo>
                      <a:pt x="180" y="1"/>
                      <a:pt x="0" y="153"/>
                      <a:pt x="68" y="371"/>
                    </a:cubicBezTo>
                    <a:cubicBezTo>
                      <a:pt x="118" y="500"/>
                      <a:pt x="223" y="555"/>
                      <a:pt x="328" y="555"/>
                    </a:cubicBezTo>
                    <a:cubicBezTo>
                      <a:pt x="499" y="555"/>
                      <a:pt x="672" y="408"/>
                      <a:pt x="612" y="190"/>
                    </a:cubicBezTo>
                    <a:cubicBezTo>
                      <a:pt x="566" y="57"/>
                      <a:pt x="462" y="1"/>
                      <a:pt x="35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961859" y="1175025"/>
                <a:ext cx="36402" cy="29641"/>
              </a:xfrm>
              <a:custGeom>
                <a:avLst/>
                <a:gdLst/>
                <a:ahLst/>
                <a:cxnLst/>
                <a:rect l="l" t="t" r="r" b="b"/>
                <a:pathLst>
                  <a:path w="700" h="570" extrusionOk="0">
                    <a:moveTo>
                      <a:pt x="366" y="1"/>
                    </a:moveTo>
                    <a:cubicBezTo>
                      <a:pt x="187" y="1"/>
                      <a:pt x="0" y="156"/>
                      <a:pt x="68" y="380"/>
                    </a:cubicBezTo>
                    <a:cubicBezTo>
                      <a:pt x="114" y="513"/>
                      <a:pt x="222" y="569"/>
                      <a:pt x="332" y="569"/>
                    </a:cubicBezTo>
                    <a:cubicBezTo>
                      <a:pt x="513" y="569"/>
                      <a:pt x="699" y="417"/>
                      <a:pt x="624" y="199"/>
                    </a:cubicBezTo>
                    <a:cubicBezTo>
                      <a:pt x="583" y="60"/>
                      <a:pt x="476" y="1"/>
                      <a:pt x="36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892957" y="1145228"/>
                <a:ext cx="22205" cy="18617"/>
              </a:xfrm>
              <a:custGeom>
                <a:avLst/>
                <a:gdLst/>
                <a:ahLst/>
                <a:cxnLst/>
                <a:rect l="l" t="t" r="r" b="b"/>
                <a:pathLst>
                  <a:path w="427" h="358" extrusionOk="0">
                    <a:moveTo>
                      <a:pt x="223" y="0"/>
                    </a:moveTo>
                    <a:cubicBezTo>
                      <a:pt x="112" y="0"/>
                      <a:pt x="0" y="96"/>
                      <a:pt x="38" y="239"/>
                    </a:cubicBezTo>
                    <a:cubicBezTo>
                      <a:pt x="70" y="322"/>
                      <a:pt x="137" y="357"/>
                      <a:pt x="204" y="357"/>
                    </a:cubicBezTo>
                    <a:cubicBezTo>
                      <a:pt x="314" y="357"/>
                      <a:pt x="426" y="261"/>
                      <a:pt x="389" y="118"/>
                    </a:cubicBezTo>
                    <a:cubicBezTo>
                      <a:pt x="357" y="36"/>
                      <a:pt x="290" y="0"/>
                      <a:pt x="22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856348" y="1189222"/>
                <a:ext cx="29953" cy="24701"/>
              </a:xfrm>
              <a:custGeom>
                <a:avLst/>
                <a:gdLst/>
                <a:ahLst/>
                <a:cxnLst/>
                <a:rect l="l" t="t" r="r" b="b"/>
                <a:pathLst>
                  <a:path w="576" h="475" extrusionOk="0">
                    <a:moveTo>
                      <a:pt x="297" y="1"/>
                    </a:moveTo>
                    <a:cubicBezTo>
                      <a:pt x="149" y="1"/>
                      <a:pt x="0" y="127"/>
                      <a:pt x="52" y="313"/>
                    </a:cubicBezTo>
                    <a:cubicBezTo>
                      <a:pt x="95" y="425"/>
                      <a:pt x="188" y="474"/>
                      <a:pt x="281" y="474"/>
                    </a:cubicBezTo>
                    <a:cubicBezTo>
                      <a:pt x="428" y="474"/>
                      <a:pt x="576" y="353"/>
                      <a:pt x="524" y="167"/>
                    </a:cubicBezTo>
                    <a:cubicBezTo>
                      <a:pt x="482" y="51"/>
                      <a:pt x="390" y="1"/>
                      <a:pt x="29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855568" y="1106071"/>
                <a:ext cx="34686" cy="28965"/>
              </a:xfrm>
              <a:custGeom>
                <a:avLst/>
                <a:gdLst/>
                <a:ahLst/>
                <a:cxnLst/>
                <a:rect l="l" t="t" r="r" b="b"/>
                <a:pathLst>
                  <a:path w="667" h="557" extrusionOk="0">
                    <a:moveTo>
                      <a:pt x="341" y="1"/>
                    </a:moveTo>
                    <a:cubicBezTo>
                      <a:pt x="171" y="1"/>
                      <a:pt x="1" y="148"/>
                      <a:pt x="67" y="363"/>
                    </a:cubicBezTo>
                    <a:cubicBezTo>
                      <a:pt x="114" y="499"/>
                      <a:pt x="220" y="556"/>
                      <a:pt x="326" y="556"/>
                    </a:cubicBezTo>
                    <a:cubicBezTo>
                      <a:pt x="496" y="556"/>
                      <a:pt x="667" y="409"/>
                      <a:pt x="600" y="194"/>
                    </a:cubicBezTo>
                    <a:cubicBezTo>
                      <a:pt x="553" y="59"/>
                      <a:pt x="447" y="1"/>
                      <a:pt x="34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912978" y="1017512"/>
                <a:ext cx="29953" cy="24961"/>
              </a:xfrm>
              <a:custGeom>
                <a:avLst/>
                <a:gdLst/>
                <a:ahLst/>
                <a:cxnLst/>
                <a:rect l="l" t="t" r="r" b="b"/>
                <a:pathLst>
                  <a:path w="576" h="480" extrusionOk="0">
                    <a:moveTo>
                      <a:pt x="296" y="0"/>
                    </a:moveTo>
                    <a:cubicBezTo>
                      <a:pt x="149" y="0"/>
                      <a:pt x="0" y="127"/>
                      <a:pt x="52" y="312"/>
                    </a:cubicBezTo>
                    <a:cubicBezTo>
                      <a:pt x="94" y="429"/>
                      <a:pt x="187" y="479"/>
                      <a:pt x="280" y="479"/>
                    </a:cubicBezTo>
                    <a:cubicBezTo>
                      <a:pt x="427" y="479"/>
                      <a:pt x="576" y="353"/>
                      <a:pt x="524" y="167"/>
                    </a:cubicBezTo>
                    <a:cubicBezTo>
                      <a:pt x="482" y="50"/>
                      <a:pt x="389" y="0"/>
                      <a:pt x="29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900393" y="959166"/>
                <a:ext cx="33750" cy="28237"/>
              </a:xfrm>
              <a:custGeom>
                <a:avLst/>
                <a:gdLst/>
                <a:ahLst/>
                <a:cxnLst/>
                <a:rect l="l" t="t" r="r" b="b"/>
                <a:pathLst>
                  <a:path w="649" h="543" extrusionOk="0">
                    <a:moveTo>
                      <a:pt x="334" y="0"/>
                    </a:moveTo>
                    <a:cubicBezTo>
                      <a:pt x="166" y="0"/>
                      <a:pt x="0" y="143"/>
                      <a:pt x="52" y="358"/>
                    </a:cubicBezTo>
                    <a:cubicBezTo>
                      <a:pt x="103" y="487"/>
                      <a:pt x="207" y="542"/>
                      <a:pt x="311" y="542"/>
                    </a:cubicBezTo>
                    <a:cubicBezTo>
                      <a:pt x="479" y="542"/>
                      <a:pt x="649" y="398"/>
                      <a:pt x="597" y="188"/>
                    </a:cubicBezTo>
                    <a:cubicBezTo>
                      <a:pt x="545" y="57"/>
                      <a:pt x="439" y="0"/>
                      <a:pt x="33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569447" y="2229207"/>
                <a:ext cx="122131" cy="121324"/>
              </a:xfrm>
              <a:custGeom>
                <a:avLst/>
                <a:gdLst/>
                <a:ahLst/>
                <a:cxnLst/>
                <a:rect l="l" t="t" r="r" b="b"/>
                <a:pathLst>
                  <a:path w="1815" h="1803" extrusionOk="0">
                    <a:moveTo>
                      <a:pt x="605" y="0"/>
                    </a:moveTo>
                    <a:lnTo>
                      <a:pt x="605" y="0"/>
                    </a:lnTo>
                    <a:cubicBezTo>
                      <a:pt x="859" y="871"/>
                      <a:pt x="859" y="896"/>
                      <a:pt x="0" y="1198"/>
                    </a:cubicBezTo>
                    <a:cubicBezTo>
                      <a:pt x="307" y="1104"/>
                      <a:pt x="510" y="1045"/>
                      <a:pt x="658" y="1045"/>
                    </a:cubicBezTo>
                    <a:cubicBezTo>
                      <a:pt x="930" y="1045"/>
                      <a:pt x="1014" y="1246"/>
                      <a:pt x="1210" y="1803"/>
                    </a:cubicBezTo>
                    <a:cubicBezTo>
                      <a:pt x="944" y="932"/>
                      <a:pt x="956" y="908"/>
                      <a:pt x="1815" y="605"/>
                    </a:cubicBezTo>
                    <a:lnTo>
                      <a:pt x="1815" y="605"/>
                    </a:lnTo>
                    <a:cubicBezTo>
                      <a:pt x="1508" y="699"/>
                      <a:pt x="1305" y="758"/>
                      <a:pt x="1158" y="758"/>
                    </a:cubicBezTo>
                    <a:cubicBezTo>
                      <a:pt x="885" y="758"/>
                      <a:pt x="801" y="557"/>
                      <a:pt x="6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175904" y="1442002"/>
                <a:ext cx="93761" cy="94385"/>
              </a:xfrm>
              <a:custGeom>
                <a:avLst/>
                <a:gdLst/>
                <a:ahLst/>
                <a:cxnLst/>
                <a:rect l="l" t="t" r="r" b="b"/>
                <a:pathLst>
                  <a:path w="1803" h="1815" extrusionOk="0">
                    <a:moveTo>
                      <a:pt x="593" y="0"/>
                    </a:moveTo>
                    <a:lnTo>
                      <a:pt x="593" y="0"/>
                    </a:lnTo>
                    <a:cubicBezTo>
                      <a:pt x="859" y="871"/>
                      <a:pt x="847" y="895"/>
                      <a:pt x="0" y="1210"/>
                    </a:cubicBezTo>
                    <a:cubicBezTo>
                      <a:pt x="307" y="1116"/>
                      <a:pt x="508" y="1057"/>
                      <a:pt x="654" y="1057"/>
                    </a:cubicBezTo>
                    <a:cubicBezTo>
                      <a:pt x="923" y="1057"/>
                      <a:pt x="1002" y="1258"/>
                      <a:pt x="1198" y="1815"/>
                    </a:cubicBezTo>
                    <a:cubicBezTo>
                      <a:pt x="944" y="931"/>
                      <a:pt x="956" y="907"/>
                      <a:pt x="1803" y="605"/>
                    </a:cubicBezTo>
                    <a:lnTo>
                      <a:pt x="1803" y="605"/>
                    </a:lnTo>
                    <a:cubicBezTo>
                      <a:pt x="1496" y="698"/>
                      <a:pt x="1293" y="758"/>
                      <a:pt x="1145" y="758"/>
                    </a:cubicBezTo>
                    <a:cubicBezTo>
                      <a:pt x="873" y="758"/>
                      <a:pt x="789" y="557"/>
                      <a:pt x="5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303568" y="765096"/>
                <a:ext cx="93813" cy="94437"/>
              </a:xfrm>
              <a:custGeom>
                <a:avLst/>
                <a:gdLst/>
                <a:ahLst/>
                <a:cxnLst/>
                <a:rect l="l" t="t" r="r" b="b"/>
                <a:pathLst>
                  <a:path w="1804" h="1816" extrusionOk="0">
                    <a:moveTo>
                      <a:pt x="594" y="1"/>
                    </a:moveTo>
                    <a:cubicBezTo>
                      <a:pt x="860" y="872"/>
                      <a:pt x="836" y="896"/>
                      <a:pt x="1" y="1211"/>
                    </a:cubicBezTo>
                    <a:cubicBezTo>
                      <a:pt x="307" y="1117"/>
                      <a:pt x="509" y="1058"/>
                      <a:pt x="655" y="1058"/>
                    </a:cubicBezTo>
                    <a:cubicBezTo>
                      <a:pt x="923" y="1058"/>
                      <a:pt x="1002" y="1259"/>
                      <a:pt x="1199" y="1815"/>
                    </a:cubicBezTo>
                    <a:cubicBezTo>
                      <a:pt x="932" y="932"/>
                      <a:pt x="944" y="908"/>
                      <a:pt x="1803" y="606"/>
                    </a:cubicBezTo>
                    <a:lnTo>
                      <a:pt x="1803" y="606"/>
                    </a:lnTo>
                    <a:cubicBezTo>
                      <a:pt x="1497" y="699"/>
                      <a:pt x="1294" y="759"/>
                      <a:pt x="1146" y="759"/>
                    </a:cubicBezTo>
                    <a:cubicBezTo>
                      <a:pt x="874" y="759"/>
                      <a:pt x="790" y="558"/>
                      <a:pt x="5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1471113" y="673885"/>
                <a:ext cx="94437" cy="94437"/>
              </a:xfrm>
              <a:custGeom>
                <a:avLst/>
                <a:gdLst/>
                <a:ahLst/>
                <a:cxnLst/>
                <a:rect l="l" t="t" r="r" b="b"/>
                <a:pathLst>
                  <a:path w="1816" h="1816" extrusionOk="0">
                    <a:moveTo>
                      <a:pt x="617" y="1"/>
                    </a:moveTo>
                    <a:lnTo>
                      <a:pt x="617" y="1"/>
                    </a:lnTo>
                    <a:cubicBezTo>
                      <a:pt x="872" y="872"/>
                      <a:pt x="859" y="896"/>
                      <a:pt x="1" y="1211"/>
                    </a:cubicBezTo>
                    <a:cubicBezTo>
                      <a:pt x="311" y="1117"/>
                      <a:pt x="516" y="1058"/>
                      <a:pt x="663" y="1058"/>
                    </a:cubicBezTo>
                    <a:cubicBezTo>
                      <a:pt x="935" y="1058"/>
                      <a:pt x="1014" y="1259"/>
                      <a:pt x="1210" y="1815"/>
                    </a:cubicBezTo>
                    <a:cubicBezTo>
                      <a:pt x="944" y="932"/>
                      <a:pt x="956" y="908"/>
                      <a:pt x="1815" y="606"/>
                    </a:cubicBezTo>
                    <a:lnTo>
                      <a:pt x="1815" y="606"/>
                    </a:lnTo>
                    <a:cubicBezTo>
                      <a:pt x="1509" y="699"/>
                      <a:pt x="1307" y="759"/>
                      <a:pt x="1161" y="759"/>
                    </a:cubicBezTo>
                    <a:cubicBezTo>
                      <a:pt x="893" y="759"/>
                      <a:pt x="814" y="558"/>
                      <a:pt x="61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1221400" y="1182826"/>
                <a:ext cx="94385" cy="93761"/>
              </a:xfrm>
              <a:custGeom>
                <a:avLst/>
                <a:gdLst/>
                <a:ahLst/>
                <a:cxnLst/>
                <a:rect l="l" t="t" r="r" b="b"/>
                <a:pathLst>
                  <a:path w="1815" h="1803" extrusionOk="0">
                    <a:moveTo>
                      <a:pt x="605" y="0"/>
                    </a:moveTo>
                    <a:cubicBezTo>
                      <a:pt x="859" y="871"/>
                      <a:pt x="847" y="895"/>
                      <a:pt x="0" y="1198"/>
                    </a:cubicBezTo>
                    <a:cubicBezTo>
                      <a:pt x="307" y="1104"/>
                      <a:pt x="510" y="1045"/>
                      <a:pt x="657" y="1045"/>
                    </a:cubicBezTo>
                    <a:cubicBezTo>
                      <a:pt x="930" y="1045"/>
                      <a:pt x="1014" y="1246"/>
                      <a:pt x="1210" y="1803"/>
                    </a:cubicBezTo>
                    <a:cubicBezTo>
                      <a:pt x="944" y="932"/>
                      <a:pt x="956" y="907"/>
                      <a:pt x="1815" y="605"/>
                    </a:cubicBezTo>
                    <a:lnTo>
                      <a:pt x="1815" y="605"/>
                    </a:lnTo>
                    <a:cubicBezTo>
                      <a:pt x="1507" y="693"/>
                      <a:pt x="1304" y="750"/>
                      <a:pt x="1157" y="750"/>
                    </a:cubicBezTo>
                    <a:cubicBezTo>
                      <a:pt x="881" y="750"/>
                      <a:pt x="802" y="552"/>
                      <a:pt x="6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1437156" y="985895"/>
                <a:ext cx="93761" cy="94437"/>
              </a:xfrm>
              <a:custGeom>
                <a:avLst/>
                <a:gdLst/>
                <a:ahLst/>
                <a:cxnLst/>
                <a:rect l="l" t="t" r="r" b="b"/>
                <a:pathLst>
                  <a:path w="1803" h="1816" extrusionOk="0">
                    <a:moveTo>
                      <a:pt x="593" y="1"/>
                    </a:moveTo>
                    <a:cubicBezTo>
                      <a:pt x="847" y="872"/>
                      <a:pt x="835" y="896"/>
                      <a:pt x="0" y="1211"/>
                    </a:cubicBezTo>
                    <a:cubicBezTo>
                      <a:pt x="307" y="1117"/>
                      <a:pt x="508" y="1058"/>
                      <a:pt x="654" y="1058"/>
                    </a:cubicBezTo>
                    <a:cubicBezTo>
                      <a:pt x="923" y="1058"/>
                      <a:pt x="1002" y="1259"/>
                      <a:pt x="1198" y="1815"/>
                    </a:cubicBezTo>
                    <a:cubicBezTo>
                      <a:pt x="932" y="932"/>
                      <a:pt x="944" y="908"/>
                      <a:pt x="1803" y="606"/>
                    </a:cubicBezTo>
                    <a:lnTo>
                      <a:pt x="1803" y="606"/>
                    </a:lnTo>
                    <a:cubicBezTo>
                      <a:pt x="1492" y="699"/>
                      <a:pt x="1288" y="759"/>
                      <a:pt x="1140" y="759"/>
                    </a:cubicBezTo>
                    <a:cubicBezTo>
                      <a:pt x="868" y="759"/>
                      <a:pt x="789" y="558"/>
                      <a:pt x="5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918802" y="1085946"/>
                <a:ext cx="58555" cy="57931"/>
              </a:xfrm>
              <a:custGeom>
                <a:avLst/>
                <a:gdLst/>
                <a:ahLst/>
                <a:cxnLst/>
                <a:rect l="l" t="t" r="r" b="b"/>
                <a:pathLst>
                  <a:path w="1126" h="1114" extrusionOk="0">
                    <a:moveTo>
                      <a:pt x="376" y="0"/>
                    </a:moveTo>
                    <a:cubicBezTo>
                      <a:pt x="545" y="533"/>
                      <a:pt x="533" y="557"/>
                      <a:pt x="1" y="738"/>
                    </a:cubicBezTo>
                    <a:cubicBezTo>
                      <a:pt x="188" y="684"/>
                      <a:pt x="313" y="650"/>
                      <a:pt x="403" y="650"/>
                    </a:cubicBezTo>
                    <a:cubicBezTo>
                      <a:pt x="575" y="650"/>
                      <a:pt x="624" y="773"/>
                      <a:pt x="751" y="1113"/>
                    </a:cubicBezTo>
                    <a:cubicBezTo>
                      <a:pt x="581" y="581"/>
                      <a:pt x="593" y="569"/>
                      <a:pt x="1126" y="375"/>
                    </a:cubicBezTo>
                    <a:lnTo>
                      <a:pt x="1126" y="375"/>
                    </a:lnTo>
                    <a:cubicBezTo>
                      <a:pt x="934" y="431"/>
                      <a:pt x="808" y="467"/>
                      <a:pt x="717" y="467"/>
                    </a:cubicBezTo>
                    <a:cubicBezTo>
                      <a:pt x="550" y="467"/>
                      <a:pt x="501" y="345"/>
                      <a:pt x="37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1522699" y="845023"/>
                <a:ext cx="35882" cy="35882"/>
              </a:xfrm>
              <a:custGeom>
                <a:avLst/>
                <a:gdLst/>
                <a:ahLst/>
                <a:cxnLst/>
                <a:rect l="l" t="t" r="r" b="b"/>
                <a:pathLst>
                  <a:path w="690" h="690" extrusionOk="0">
                    <a:moveTo>
                      <a:pt x="230" y="0"/>
                    </a:moveTo>
                    <a:cubicBezTo>
                      <a:pt x="327" y="327"/>
                      <a:pt x="327" y="339"/>
                      <a:pt x="0" y="448"/>
                    </a:cubicBezTo>
                    <a:cubicBezTo>
                      <a:pt x="111" y="415"/>
                      <a:pt x="185" y="395"/>
                      <a:pt x="239" y="395"/>
                    </a:cubicBezTo>
                    <a:cubicBezTo>
                      <a:pt x="346" y="395"/>
                      <a:pt x="376" y="473"/>
                      <a:pt x="448" y="690"/>
                    </a:cubicBezTo>
                    <a:cubicBezTo>
                      <a:pt x="351" y="363"/>
                      <a:pt x="363" y="351"/>
                      <a:pt x="690" y="230"/>
                    </a:cubicBezTo>
                    <a:lnTo>
                      <a:pt x="690" y="230"/>
                    </a:lnTo>
                    <a:cubicBezTo>
                      <a:pt x="575" y="264"/>
                      <a:pt x="499" y="286"/>
                      <a:pt x="443" y="286"/>
                    </a:cubicBezTo>
                    <a:cubicBezTo>
                      <a:pt x="341" y="286"/>
                      <a:pt x="309" y="212"/>
                      <a:pt x="23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1401899" y="1230615"/>
                <a:ext cx="35934" cy="35258"/>
              </a:xfrm>
              <a:custGeom>
                <a:avLst/>
                <a:gdLst/>
                <a:ahLst/>
                <a:cxnLst/>
                <a:rect l="l" t="t" r="r" b="b"/>
                <a:pathLst>
                  <a:path w="691" h="678" extrusionOk="0">
                    <a:moveTo>
                      <a:pt x="231" y="1"/>
                    </a:moveTo>
                    <a:lnTo>
                      <a:pt x="231" y="1"/>
                    </a:lnTo>
                    <a:cubicBezTo>
                      <a:pt x="328" y="327"/>
                      <a:pt x="328" y="339"/>
                      <a:pt x="1" y="448"/>
                    </a:cubicBezTo>
                    <a:cubicBezTo>
                      <a:pt x="116" y="414"/>
                      <a:pt x="192" y="392"/>
                      <a:pt x="247" y="392"/>
                    </a:cubicBezTo>
                    <a:cubicBezTo>
                      <a:pt x="348" y="392"/>
                      <a:pt x="378" y="466"/>
                      <a:pt x="448" y="678"/>
                    </a:cubicBezTo>
                    <a:cubicBezTo>
                      <a:pt x="352" y="351"/>
                      <a:pt x="352" y="351"/>
                      <a:pt x="690" y="230"/>
                    </a:cubicBezTo>
                    <a:lnTo>
                      <a:pt x="690" y="230"/>
                    </a:lnTo>
                    <a:cubicBezTo>
                      <a:pt x="575" y="264"/>
                      <a:pt x="499" y="287"/>
                      <a:pt x="444" y="287"/>
                    </a:cubicBezTo>
                    <a:cubicBezTo>
                      <a:pt x="342" y="287"/>
                      <a:pt x="309" y="212"/>
                      <a:pt x="23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1062847" y="966499"/>
                <a:ext cx="10192" cy="10609"/>
              </a:xfrm>
              <a:custGeom>
                <a:avLst/>
                <a:gdLst/>
                <a:ahLst/>
                <a:cxnLst/>
                <a:rect l="l" t="t" r="r" b="b"/>
                <a:pathLst>
                  <a:path w="196" h="204" extrusionOk="0">
                    <a:moveTo>
                      <a:pt x="118" y="0"/>
                    </a:moveTo>
                    <a:cubicBezTo>
                      <a:pt x="109" y="0"/>
                      <a:pt x="98" y="4"/>
                      <a:pt x="85" y="11"/>
                    </a:cubicBezTo>
                    <a:lnTo>
                      <a:pt x="61" y="23"/>
                    </a:lnTo>
                    <a:cubicBezTo>
                      <a:pt x="1" y="59"/>
                      <a:pt x="1" y="144"/>
                      <a:pt x="61" y="180"/>
                    </a:cubicBezTo>
                    <a:lnTo>
                      <a:pt x="85" y="192"/>
                    </a:lnTo>
                    <a:cubicBezTo>
                      <a:pt x="98" y="200"/>
                      <a:pt x="109" y="203"/>
                      <a:pt x="118" y="203"/>
                    </a:cubicBezTo>
                    <a:cubicBezTo>
                      <a:pt x="195" y="203"/>
                      <a:pt x="195" y="0"/>
                      <a:pt x="11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1008141" y="969567"/>
                <a:ext cx="11389" cy="9464"/>
              </a:xfrm>
              <a:custGeom>
                <a:avLst/>
                <a:gdLst/>
                <a:ahLst/>
                <a:cxnLst/>
                <a:rect l="l" t="t" r="r" b="b"/>
                <a:pathLst>
                  <a:path w="219" h="182" extrusionOk="0">
                    <a:moveTo>
                      <a:pt x="109" y="0"/>
                    </a:moveTo>
                    <a:cubicBezTo>
                      <a:pt x="0" y="12"/>
                      <a:pt x="0" y="170"/>
                      <a:pt x="109" y="182"/>
                    </a:cubicBezTo>
                    <a:cubicBezTo>
                      <a:pt x="218" y="170"/>
                      <a:pt x="218" y="12"/>
                      <a:pt x="1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1038874" y="1028381"/>
                <a:ext cx="17109" cy="12689"/>
              </a:xfrm>
              <a:custGeom>
                <a:avLst/>
                <a:gdLst/>
                <a:ahLst/>
                <a:cxnLst/>
                <a:rect l="l" t="t" r="r" b="b"/>
                <a:pathLst>
                  <a:path w="329" h="244" extrusionOk="0">
                    <a:moveTo>
                      <a:pt x="168" y="0"/>
                    </a:moveTo>
                    <a:cubicBezTo>
                      <a:pt x="144" y="0"/>
                      <a:pt x="120" y="9"/>
                      <a:pt x="99" y="31"/>
                    </a:cubicBezTo>
                    <a:lnTo>
                      <a:pt x="75" y="55"/>
                    </a:lnTo>
                    <a:cubicBezTo>
                      <a:pt x="0" y="139"/>
                      <a:pt x="69" y="244"/>
                      <a:pt x="154" y="244"/>
                    </a:cubicBezTo>
                    <a:cubicBezTo>
                      <a:pt x="180" y="244"/>
                      <a:pt x="207" y="234"/>
                      <a:pt x="232" y="212"/>
                    </a:cubicBezTo>
                    <a:lnTo>
                      <a:pt x="220" y="212"/>
                    </a:lnTo>
                    <a:lnTo>
                      <a:pt x="244" y="188"/>
                    </a:lnTo>
                    <a:cubicBezTo>
                      <a:pt x="329" y="112"/>
                      <a:pt x="252" y="0"/>
                      <a:pt x="16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1073559" y="1045697"/>
                <a:ext cx="12637" cy="10713"/>
              </a:xfrm>
              <a:custGeom>
                <a:avLst/>
                <a:gdLst/>
                <a:ahLst/>
                <a:cxnLst/>
                <a:rect l="l" t="t" r="r" b="b"/>
                <a:pathLst>
                  <a:path w="243" h="206" extrusionOk="0">
                    <a:moveTo>
                      <a:pt x="121" y="0"/>
                    </a:moveTo>
                    <a:cubicBezTo>
                      <a:pt x="0" y="12"/>
                      <a:pt x="0" y="182"/>
                      <a:pt x="121" y="206"/>
                    </a:cubicBezTo>
                    <a:cubicBezTo>
                      <a:pt x="242" y="182"/>
                      <a:pt x="242" y="12"/>
                      <a:pt x="12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1033310" y="1104979"/>
                <a:ext cx="15029" cy="11545"/>
              </a:xfrm>
              <a:custGeom>
                <a:avLst/>
                <a:gdLst/>
                <a:ahLst/>
                <a:cxnLst/>
                <a:rect l="l" t="t" r="r" b="b"/>
                <a:pathLst>
                  <a:path w="289" h="222" extrusionOk="0">
                    <a:moveTo>
                      <a:pt x="98" y="1"/>
                    </a:moveTo>
                    <a:cubicBezTo>
                      <a:pt x="61" y="1"/>
                      <a:pt x="27" y="20"/>
                      <a:pt x="12" y="70"/>
                    </a:cubicBezTo>
                    <a:cubicBezTo>
                      <a:pt x="0" y="94"/>
                      <a:pt x="12" y="118"/>
                      <a:pt x="24" y="130"/>
                    </a:cubicBezTo>
                    <a:cubicBezTo>
                      <a:pt x="24" y="130"/>
                      <a:pt x="73" y="154"/>
                      <a:pt x="73" y="154"/>
                    </a:cubicBezTo>
                    <a:cubicBezTo>
                      <a:pt x="86" y="202"/>
                      <a:pt x="121" y="222"/>
                      <a:pt x="157" y="222"/>
                    </a:cubicBezTo>
                    <a:cubicBezTo>
                      <a:pt x="221" y="222"/>
                      <a:pt x="289" y="159"/>
                      <a:pt x="242" y="82"/>
                    </a:cubicBezTo>
                    <a:cubicBezTo>
                      <a:pt x="214" y="39"/>
                      <a:pt x="152" y="1"/>
                      <a:pt x="9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1175483" y="967071"/>
                <a:ext cx="16381" cy="14509"/>
              </a:xfrm>
              <a:custGeom>
                <a:avLst/>
                <a:gdLst/>
                <a:ahLst/>
                <a:cxnLst/>
                <a:rect l="l" t="t" r="r" b="b"/>
                <a:pathLst>
                  <a:path w="315" h="279" extrusionOk="0">
                    <a:moveTo>
                      <a:pt x="185" y="0"/>
                    </a:moveTo>
                    <a:cubicBezTo>
                      <a:pt x="150" y="0"/>
                      <a:pt x="114" y="15"/>
                      <a:pt x="85" y="48"/>
                    </a:cubicBezTo>
                    <a:cubicBezTo>
                      <a:pt x="0" y="133"/>
                      <a:pt x="61" y="278"/>
                      <a:pt x="182" y="278"/>
                    </a:cubicBezTo>
                    <a:lnTo>
                      <a:pt x="230" y="278"/>
                    </a:lnTo>
                    <a:cubicBezTo>
                      <a:pt x="278" y="278"/>
                      <a:pt x="315" y="230"/>
                      <a:pt x="315" y="181"/>
                    </a:cubicBezTo>
                    <a:lnTo>
                      <a:pt x="315" y="133"/>
                    </a:lnTo>
                    <a:cubicBezTo>
                      <a:pt x="315" y="54"/>
                      <a:pt x="252" y="0"/>
                      <a:pt x="18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1175899" y="1026977"/>
                <a:ext cx="24805" cy="17889"/>
              </a:xfrm>
              <a:custGeom>
                <a:avLst/>
                <a:gdLst/>
                <a:ahLst/>
                <a:cxnLst/>
                <a:rect l="l" t="t" r="r" b="b"/>
                <a:pathLst>
                  <a:path w="477" h="344" extrusionOk="0">
                    <a:moveTo>
                      <a:pt x="274" y="0"/>
                    </a:moveTo>
                    <a:cubicBezTo>
                      <a:pt x="245" y="0"/>
                      <a:pt x="214" y="10"/>
                      <a:pt x="186" y="33"/>
                    </a:cubicBezTo>
                    <a:lnTo>
                      <a:pt x="161" y="46"/>
                    </a:lnTo>
                    <a:cubicBezTo>
                      <a:pt x="1" y="162"/>
                      <a:pt x="110" y="343"/>
                      <a:pt x="242" y="343"/>
                    </a:cubicBezTo>
                    <a:cubicBezTo>
                      <a:pt x="288" y="343"/>
                      <a:pt x="338" y="320"/>
                      <a:pt x="379" y="263"/>
                    </a:cubicBezTo>
                    <a:lnTo>
                      <a:pt x="391" y="239"/>
                    </a:lnTo>
                    <a:cubicBezTo>
                      <a:pt x="477" y="135"/>
                      <a:pt x="383" y="0"/>
                      <a:pt x="27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1178291" y="1066446"/>
                <a:ext cx="12325" cy="13105"/>
              </a:xfrm>
              <a:custGeom>
                <a:avLst/>
                <a:gdLst/>
                <a:ahLst/>
                <a:cxnLst/>
                <a:rect l="l" t="t" r="r" b="b"/>
                <a:pathLst>
                  <a:path w="237" h="252" extrusionOk="0">
                    <a:moveTo>
                      <a:pt x="117" y="0"/>
                    </a:moveTo>
                    <a:cubicBezTo>
                      <a:pt x="58" y="0"/>
                      <a:pt x="1" y="37"/>
                      <a:pt x="7" y="109"/>
                    </a:cubicBezTo>
                    <a:lnTo>
                      <a:pt x="7" y="133"/>
                    </a:lnTo>
                    <a:cubicBezTo>
                      <a:pt x="7" y="212"/>
                      <a:pt x="64" y="251"/>
                      <a:pt x="121" y="251"/>
                    </a:cubicBezTo>
                    <a:cubicBezTo>
                      <a:pt x="179" y="251"/>
                      <a:pt x="236" y="212"/>
                      <a:pt x="236" y="133"/>
                    </a:cubicBezTo>
                    <a:lnTo>
                      <a:pt x="236" y="109"/>
                    </a:lnTo>
                    <a:cubicBezTo>
                      <a:pt x="236" y="37"/>
                      <a:pt x="176" y="0"/>
                      <a:pt x="11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1140226" y="1091927"/>
                <a:ext cx="32138" cy="33074"/>
              </a:xfrm>
              <a:custGeom>
                <a:avLst/>
                <a:gdLst/>
                <a:ahLst/>
                <a:cxnLst/>
                <a:rect l="l" t="t" r="r" b="b"/>
                <a:pathLst>
                  <a:path w="618" h="636" extrusionOk="0">
                    <a:moveTo>
                      <a:pt x="309" y="0"/>
                    </a:moveTo>
                    <a:cubicBezTo>
                      <a:pt x="155" y="0"/>
                      <a:pt x="1" y="103"/>
                      <a:pt x="1" y="309"/>
                    </a:cubicBezTo>
                    <a:lnTo>
                      <a:pt x="1" y="333"/>
                    </a:lnTo>
                    <a:cubicBezTo>
                      <a:pt x="1" y="502"/>
                      <a:pt x="134" y="635"/>
                      <a:pt x="303" y="635"/>
                    </a:cubicBezTo>
                    <a:cubicBezTo>
                      <a:pt x="472" y="635"/>
                      <a:pt x="593" y="502"/>
                      <a:pt x="605" y="333"/>
                    </a:cubicBezTo>
                    <a:lnTo>
                      <a:pt x="618" y="333"/>
                    </a:lnTo>
                    <a:lnTo>
                      <a:pt x="618" y="309"/>
                    </a:lnTo>
                    <a:cubicBezTo>
                      <a:pt x="618" y="103"/>
                      <a:pt x="463" y="0"/>
                      <a:pt x="3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1001225" y="1054485"/>
                <a:ext cx="24597" cy="18305"/>
              </a:xfrm>
              <a:custGeom>
                <a:avLst/>
                <a:gdLst/>
                <a:ahLst/>
                <a:cxnLst/>
                <a:rect l="l" t="t" r="r" b="b"/>
                <a:pathLst>
                  <a:path w="473" h="352" extrusionOk="0">
                    <a:moveTo>
                      <a:pt x="242" y="0"/>
                    </a:moveTo>
                    <a:cubicBezTo>
                      <a:pt x="0" y="0"/>
                      <a:pt x="0" y="351"/>
                      <a:pt x="242" y="351"/>
                    </a:cubicBezTo>
                    <a:cubicBezTo>
                      <a:pt x="472" y="351"/>
                      <a:pt x="472" y="0"/>
                      <a:pt x="24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1118229" y="1043773"/>
                <a:ext cx="25221" cy="18929"/>
              </a:xfrm>
              <a:custGeom>
                <a:avLst/>
                <a:gdLst/>
                <a:ahLst/>
                <a:cxnLst/>
                <a:rect l="l" t="t" r="r" b="b"/>
                <a:pathLst>
                  <a:path w="485" h="364" extrusionOk="0">
                    <a:moveTo>
                      <a:pt x="242" y="1"/>
                    </a:moveTo>
                    <a:cubicBezTo>
                      <a:pt x="0" y="1"/>
                      <a:pt x="0" y="364"/>
                      <a:pt x="242" y="364"/>
                    </a:cubicBezTo>
                    <a:cubicBezTo>
                      <a:pt x="484" y="364"/>
                      <a:pt x="484" y="1"/>
                      <a:pt x="24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1063471" y="1115379"/>
                <a:ext cx="32762" cy="28497"/>
              </a:xfrm>
              <a:custGeom>
                <a:avLst/>
                <a:gdLst/>
                <a:ahLst/>
                <a:cxnLst/>
                <a:rect l="l" t="t" r="r" b="b"/>
                <a:pathLst>
                  <a:path w="630" h="548" extrusionOk="0">
                    <a:moveTo>
                      <a:pt x="268" y="1"/>
                    </a:moveTo>
                    <a:cubicBezTo>
                      <a:pt x="131" y="1"/>
                      <a:pt x="1" y="111"/>
                      <a:pt x="1" y="281"/>
                    </a:cubicBezTo>
                    <a:cubicBezTo>
                      <a:pt x="1" y="426"/>
                      <a:pt x="122" y="547"/>
                      <a:pt x="267" y="547"/>
                    </a:cubicBezTo>
                    <a:cubicBezTo>
                      <a:pt x="509" y="547"/>
                      <a:pt x="630" y="257"/>
                      <a:pt x="461" y="87"/>
                    </a:cubicBezTo>
                    <a:cubicBezTo>
                      <a:pt x="405" y="27"/>
                      <a:pt x="335" y="1"/>
                      <a:pt x="26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1115681" y="1183190"/>
                <a:ext cx="28393" cy="25377"/>
              </a:xfrm>
              <a:custGeom>
                <a:avLst/>
                <a:gdLst/>
                <a:ahLst/>
                <a:cxnLst/>
                <a:rect l="l" t="t" r="r" b="b"/>
                <a:pathLst>
                  <a:path w="546" h="488" extrusionOk="0">
                    <a:moveTo>
                      <a:pt x="249" y="0"/>
                    </a:moveTo>
                    <a:cubicBezTo>
                      <a:pt x="121" y="0"/>
                      <a:pt x="1" y="99"/>
                      <a:pt x="1" y="247"/>
                    </a:cubicBezTo>
                    <a:cubicBezTo>
                      <a:pt x="1" y="384"/>
                      <a:pt x="119" y="487"/>
                      <a:pt x="244" y="487"/>
                    </a:cubicBezTo>
                    <a:cubicBezTo>
                      <a:pt x="284" y="487"/>
                      <a:pt x="325" y="476"/>
                      <a:pt x="364" y="453"/>
                    </a:cubicBezTo>
                    <a:lnTo>
                      <a:pt x="412" y="417"/>
                    </a:lnTo>
                    <a:cubicBezTo>
                      <a:pt x="545" y="344"/>
                      <a:pt x="545" y="150"/>
                      <a:pt x="412" y="66"/>
                    </a:cubicBezTo>
                    <a:lnTo>
                      <a:pt x="364" y="29"/>
                    </a:lnTo>
                    <a:cubicBezTo>
                      <a:pt x="327" y="10"/>
                      <a:pt x="287" y="0"/>
                      <a:pt x="24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1215108" y="1131864"/>
                <a:ext cx="25221" cy="20801"/>
              </a:xfrm>
              <a:custGeom>
                <a:avLst/>
                <a:gdLst/>
                <a:ahLst/>
                <a:cxnLst/>
                <a:rect l="l" t="t" r="r" b="b"/>
                <a:pathLst>
                  <a:path w="485" h="400" extrusionOk="0">
                    <a:moveTo>
                      <a:pt x="242" y="0"/>
                    </a:moveTo>
                    <a:cubicBezTo>
                      <a:pt x="0" y="25"/>
                      <a:pt x="0" y="387"/>
                      <a:pt x="242" y="400"/>
                    </a:cubicBezTo>
                    <a:cubicBezTo>
                      <a:pt x="484" y="387"/>
                      <a:pt x="484" y="25"/>
                      <a:pt x="24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1255982" y="1034985"/>
                <a:ext cx="35258" cy="26469"/>
              </a:xfrm>
              <a:custGeom>
                <a:avLst/>
                <a:gdLst/>
                <a:ahLst/>
                <a:cxnLst/>
                <a:rect l="l" t="t" r="r" b="b"/>
                <a:pathLst>
                  <a:path w="678" h="509" extrusionOk="0">
                    <a:moveTo>
                      <a:pt x="339" y="0"/>
                    </a:moveTo>
                    <a:cubicBezTo>
                      <a:pt x="0" y="0"/>
                      <a:pt x="0" y="508"/>
                      <a:pt x="339" y="508"/>
                    </a:cubicBezTo>
                    <a:cubicBezTo>
                      <a:pt x="678" y="508"/>
                      <a:pt x="678" y="0"/>
                      <a:pt x="33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1255982" y="959478"/>
                <a:ext cx="19553" cy="14561"/>
              </a:xfrm>
              <a:custGeom>
                <a:avLst/>
                <a:gdLst/>
                <a:ahLst/>
                <a:cxnLst/>
                <a:rect l="l" t="t" r="r" b="b"/>
                <a:pathLst>
                  <a:path w="376" h="280" extrusionOk="0">
                    <a:moveTo>
                      <a:pt x="194" y="1"/>
                    </a:moveTo>
                    <a:cubicBezTo>
                      <a:pt x="0" y="1"/>
                      <a:pt x="0" y="279"/>
                      <a:pt x="194" y="279"/>
                    </a:cubicBezTo>
                    <a:cubicBezTo>
                      <a:pt x="375" y="279"/>
                      <a:pt x="375" y="1"/>
                      <a:pt x="19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1091812" y="959478"/>
                <a:ext cx="32138" cy="24597"/>
              </a:xfrm>
              <a:custGeom>
                <a:avLst/>
                <a:gdLst/>
                <a:ahLst/>
                <a:cxnLst/>
                <a:rect l="l" t="t" r="r" b="b"/>
                <a:pathLst>
                  <a:path w="618" h="473" extrusionOk="0">
                    <a:moveTo>
                      <a:pt x="315" y="1"/>
                    </a:moveTo>
                    <a:cubicBezTo>
                      <a:pt x="0" y="1"/>
                      <a:pt x="0" y="473"/>
                      <a:pt x="315" y="473"/>
                    </a:cubicBezTo>
                    <a:cubicBezTo>
                      <a:pt x="617" y="473"/>
                      <a:pt x="617" y="1"/>
                      <a:pt x="31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1115681" y="965771"/>
                <a:ext cx="35310" cy="27093"/>
              </a:xfrm>
              <a:custGeom>
                <a:avLst/>
                <a:gdLst/>
                <a:ahLst/>
                <a:cxnLst/>
                <a:rect l="l" t="t" r="r" b="b"/>
                <a:pathLst>
                  <a:path w="679" h="521" extrusionOk="0">
                    <a:moveTo>
                      <a:pt x="340" y="1"/>
                    </a:moveTo>
                    <a:cubicBezTo>
                      <a:pt x="1" y="1"/>
                      <a:pt x="1" y="521"/>
                      <a:pt x="340" y="521"/>
                    </a:cubicBezTo>
                    <a:cubicBezTo>
                      <a:pt x="678" y="521"/>
                      <a:pt x="678" y="1"/>
                      <a:pt x="34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961599" y="1026197"/>
                <a:ext cx="27717" cy="23297"/>
              </a:xfrm>
              <a:custGeom>
                <a:avLst/>
                <a:gdLst/>
                <a:ahLst/>
                <a:cxnLst/>
                <a:rect l="l" t="t" r="r" b="b"/>
                <a:pathLst>
                  <a:path w="533" h="448" extrusionOk="0">
                    <a:moveTo>
                      <a:pt x="266" y="0"/>
                    </a:moveTo>
                    <a:cubicBezTo>
                      <a:pt x="0" y="24"/>
                      <a:pt x="0" y="423"/>
                      <a:pt x="266" y="448"/>
                    </a:cubicBezTo>
                    <a:cubicBezTo>
                      <a:pt x="532" y="423"/>
                      <a:pt x="532" y="24"/>
                      <a:pt x="26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1068515" y="1045021"/>
                <a:ext cx="33386" cy="27145"/>
              </a:xfrm>
              <a:custGeom>
                <a:avLst/>
                <a:gdLst/>
                <a:ahLst/>
                <a:cxnLst/>
                <a:rect l="l" t="t" r="r" b="b"/>
                <a:pathLst>
                  <a:path w="642" h="522" extrusionOk="0">
                    <a:moveTo>
                      <a:pt x="315" y="1"/>
                    </a:moveTo>
                    <a:cubicBezTo>
                      <a:pt x="1" y="25"/>
                      <a:pt x="1" y="485"/>
                      <a:pt x="315" y="521"/>
                    </a:cubicBezTo>
                    <a:cubicBezTo>
                      <a:pt x="642" y="485"/>
                      <a:pt x="642" y="25"/>
                      <a:pt x="31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1079227" y="1163325"/>
                <a:ext cx="32138" cy="24545"/>
              </a:xfrm>
              <a:custGeom>
                <a:avLst/>
                <a:gdLst/>
                <a:ahLst/>
                <a:cxnLst/>
                <a:rect l="l" t="t" r="r" b="b"/>
                <a:pathLst>
                  <a:path w="618" h="472" extrusionOk="0">
                    <a:moveTo>
                      <a:pt x="303" y="0"/>
                    </a:moveTo>
                    <a:cubicBezTo>
                      <a:pt x="0" y="0"/>
                      <a:pt x="0" y="472"/>
                      <a:pt x="303" y="472"/>
                    </a:cubicBezTo>
                    <a:cubicBezTo>
                      <a:pt x="617" y="472"/>
                      <a:pt x="617" y="0"/>
                      <a:pt x="30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999301" y="1102899"/>
                <a:ext cx="23349" cy="17681"/>
              </a:xfrm>
              <a:custGeom>
                <a:avLst/>
                <a:gdLst/>
                <a:ahLst/>
                <a:cxnLst/>
                <a:rect l="l" t="t" r="r" b="b"/>
                <a:pathLst>
                  <a:path w="449" h="340" extrusionOk="0">
                    <a:moveTo>
                      <a:pt x="231" y="1"/>
                    </a:moveTo>
                    <a:cubicBezTo>
                      <a:pt x="1" y="1"/>
                      <a:pt x="1" y="340"/>
                      <a:pt x="231" y="340"/>
                    </a:cubicBezTo>
                    <a:cubicBezTo>
                      <a:pt x="449" y="340"/>
                      <a:pt x="449" y="1"/>
                      <a:pt x="23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1245269" y="1006020"/>
                <a:ext cx="31514" cy="23349"/>
              </a:xfrm>
              <a:custGeom>
                <a:avLst/>
                <a:gdLst/>
                <a:ahLst/>
                <a:cxnLst/>
                <a:rect l="l" t="t" r="r" b="b"/>
                <a:pathLst>
                  <a:path w="606" h="449" extrusionOk="0">
                    <a:moveTo>
                      <a:pt x="303" y="1"/>
                    </a:moveTo>
                    <a:cubicBezTo>
                      <a:pt x="1" y="1"/>
                      <a:pt x="1" y="449"/>
                      <a:pt x="303" y="449"/>
                    </a:cubicBezTo>
                    <a:cubicBezTo>
                      <a:pt x="606" y="449"/>
                      <a:pt x="606" y="1"/>
                      <a:pt x="3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1196856" y="1070190"/>
                <a:ext cx="26469" cy="22101"/>
              </a:xfrm>
              <a:custGeom>
                <a:avLst/>
                <a:gdLst/>
                <a:ahLst/>
                <a:cxnLst/>
                <a:rect l="l" t="t" r="r" b="b"/>
                <a:pathLst>
                  <a:path w="509" h="425" extrusionOk="0">
                    <a:moveTo>
                      <a:pt x="254" y="1"/>
                    </a:moveTo>
                    <a:cubicBezTo>
                      <a:pt x="0" y="25"/>
                      <a:pt x="0" y="400"/>
                      <a:pt x="254" y="424"/>
                    </a:cubicBezTo>
                    <a:cubicBezTo>
                      <a:pt x="508" y="400"/>
                      <a:pt x="508" y="25"/>
                      <a:pt x="25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3"/>
              <p:cNvGrpSpPr/>
              <p:nvPr/>
            </p:nvGrpSpPr>
            <p:grpSpPr>
              <a:xfrm>
                <a:off x="-152337" y="-193233"/>
                <a:ext cx="2586475" cy="2532185"/>
                <a:chOff x="-152337" y="-193233"/>
                <a:chExt cx="2586475" cy="2532185"/>
              </a:xfrm>
            </p:grpSpPr>
            <p:sp>
              <p:nvSpPr>
                <p:cNvPr id="971" name="Google Shape;971;p3"/>
                <p:cNvSpPr/>
                <p:nvPr/>
              </p:nvSpPr>
              <p:spPr>
                <a:xfrm>
                  <a:off x="540749" y="99578"/>
                  <a:ext cx="23297" cy="19553"/>
                </a:xfrm>
                <a:custGeom>
                  <a:avLst/>
                  <a:gdLst/>
                  <a:ahLst/>
                  <a:cxnLst/>
                  <a:rect l="l" t="t" r="r" b="b"/>
                  <a:pathLst>
                    <a:path w="448" h="376" extrusionOk="0">
                      <a:moveTo>
                        <a:pt x="230" y="1"/>
                      </a:moveTo>
                      <a:cubicBezTo>
                        <a:pt x="0" y="25"/>
                        <a:pt x="0" y="351"/>
                        <a:pt x="230" y="376"/>
                      </a:cubicBezTo>
                      <a:cubicBezTo>
                        <a:pt x="448" y="351"/>
                        <a:pt x="448" y="25"/>
                        <a:pt x="23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736379" y="166868"/>
                  <a:ext cx="14509" cy="15185"/>
                </a:xfrm>
                <a:custGeom>
                  <a:avLst/>
                  <a:gdLst/>
                  <a:ahLst/>
                  <a:cxnLst/>
                  <a:rect l="l" t="t" r="r" b="b"/>
                  <a:pathLst>
                    <a:path w="279" h="292" extrusionOk="0">
                      <a:moveTo>
                        <a:pt x="134" y="1"/>
                      </a:moveTo>
                      <a:cubicBezTo>
                        <a:pt x="1" y="49"/>
                        <a:pt x="1" y="243"/>
                        <a:pt x="134" y="291"/>
                      </a:cubicBezTo>
                      <a:cubicBezTo>
                        <a:pt x="279" y="243"/>
                        <a:pt x="279" y="49"/>
                        <a:pt x="13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1127017" y="156780"/>
                  <a:ext cx="64847" cy="50494"/>
                </a:xfrm>
                <a:custGeom>
                  <a:avLst/>
                  <a:gdLst/>
                  <a:ahLst/>
                  <a:cxnLst/>
                  <a:rect l="l" t="t" r="r" b="b"/>
                  <a:pathLst>
                    <a:path w="1247" h="971" extrusionOk="0">
                      <a:moveTo>
                        <a:pt x="569" y="0"/>
                      </a:moveTo>
                      <a:cubicBezTo>
                        <a:pt x="412" y="0"/>
                        <a:pt x="259" y="71"/>
                        <a:pt x="158" y="183"/>
                      </a:cubicBezTo>
                      <a:cubicBezTo>
                        <a:pt x="1" y="352"/>
                        <a:pt x="1" y="618"/>
                        <a:pt x="158" y="776"/>
                      </a:cubicBezTo>
                      <a:cubicBezTo>
                        <a:pt x="259" y="899"/>
                        <a:pt x="412" y="970"/>
                        <a:pt x="569" y="970"/>
                      </a:cubicBezTo>
                      <a:cubicBezTo>
                        <a:pt x="581" y="970"/>
                        <a:pt x="593" y="970"/>
                        <a:pt x="605" y="969"/>
                      </a:cubicBezTo>
                      <a:cubicBezTo>
                        <a:pt x="726" y="969"/>
                        <a:pt x="847" y="909"/>
                        <a:pt x="944" y="824"/>
                      </a:cubicBezTo>
                      <a:cubicBezTo>
                        <a:pt x="1247" y="522"/>
                        <a:pt x="1029" y="1"/>
                        <a:pt x="605" y="1"/>
                      </a:cubicBezTo>
                      <a:cubicBezTo>
                        <a:pt x="593" y="1"/>
                        <a:pt x="581" y="0"/>
                        <a:pt x="56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1271114" y="81949"/>
                  <a:ext cx="45294" cy="44566"/>
                </a:xfrm>
                <a:custGeom>
                  <a:avLst/>
                  <a:gdLst/>
                  <a:ahLst/>
                  <a:cxnLst/>
                  <a:rect l="l" t="t" r="r" b="b"/>
                  <a:pathLst>
                    <a:path w="871" h="857" extrusionOk="0">
                      <a:moveTo>
                        <a:pt x="435" y="1"/>
                      </a:moveTo>
                      <a:cubicBezTo>
                        <a:pt x="266" y="1"/>
                        <a:pt x="109" y="110"/>
                        <a:pt x="60" y="279"/>
                      </a:cubicBezTo>
                      <a:cubicBezTo>
                        <a:pt x="80" y="245"/>
                        <a:pt x="90" y="228"/>
                        <a:pt x="91" y="228"/>
                      </a:cubicBezTo>
                      <a:lnTo>
                        <a:pt x="91" y="228"/>
                      </a:lnTo>
                      <a:cubicBezTo>
                        <a:pt x="93" y="228"/>
                        <a:pt x="77" y="263"/>
                        <a:pt x="48" y="328"/>
                      </a:cubicBezTo>
                      <a:cubicBezTo>
                        <a:pt x="41" y="349"/>
                        <a:pt x="38" y="375"/>
                        <a:pt x="37" y="400"/>
                      </a:cubicBezTo>
                      <a:lnTo>
                        <a:pt x="37" y="400"/>
                      </a:lnTo>
                      <a:cubicBezTo>
                        <a:pt x="0" y="594"/>
                        <a:pt x="68" y="790"/>
                        <a:pt x="290" y="848"/>
                      </a:cubicBezTo>
                      <a:cubicBezTo>
                        <a:pt x="326" y="854"/>
                        <a:pt x="363" y="857"/>
                        <a:pt x="399" y="857"/>
                      </a:cubicBezTo>
                      <a:cubicBezTo>
                        <a:pt x="435" y="857"/>
                        <a:pt x="472" y="854"/>
                        <a:pt x="508" y="848"/>
                      </a:cubicBezTo>
                      <a:cubicBezTo>
                        <a:pt x="568" y="823"/>
                        <a:pt x="629" y="799"/>
                        <a:pt x="677" y="751"/>
                      </a:cubicBezTo>
                      <a:lnTo>
                        <a:pt x="677" y="751"/>
                      </a:lnTo>
                      <a:lnTo>
                        <a:pt x="629" y="775"/>
                      </a:lnTo>
                      <a:cubicBezTo>
                        <a:pt x="798" y="666"/>
                        <a:pt x="871" y="461"/>
                        <a:pt x="810" y="279"/>
                      </a:cubicBezTo>
                      <a:cubicBezTo>
                        <a:pt x="762" y="110"/>
                        <a:pt x="605" y="1"/>
                        <a:pt x="43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855880" y="828642"/>
                  <a:ext cx="27769" cy="20801"/>
                </a:xfrm>
                <a:custGeom>
                  <a:avLst/>
                  <a:gdLst/>
                  <a:ahLst/>
                  <a:cxnLst/>
                  <a:rect l="l" t="t" r="r" b="b"/>
                  <a:pathLst>
                    <a:path w="534" h="400" extrusionOk="0">
                      <a:moveTo>
                        <a:pt x="267" y="1"/>
                      </a:moveTo>
                      <a:cubicBezTo>
                        <a:pt x="1" y="1"/>
                        <a:pt x="1" y="400"/>
                        <a:pt x="267" y="400"/>
                      </a:cubicBezTo>
                      <a:cubicBezTo>
                        <a:pt x="533" y="400"/>
                        <a:pt x="533" y="1"/>
                        <a:pt x="26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918178" y="785273"/>
                  <a:ext cx="32138" cy="23297"/>
                </a:xfrm>
                <a:custGeom>
                  <a:avLst/>
                  <a:gdLst/>
                  <a:ahLst/>
                  <a:cxnLst/>
                  <a:rect l="l" t="t" r="r" b="b"/>
                  <a:pathLst>
                    <a:path w="618" h="448" extrusionOk="0">
                      <a:moveTo>
                        <a:pt x="279" y="0"/>
                      </a:moveTo>
                      <a:cubicBezTo>
                        <a:pt x="0" y="24"/>
                        <a:pt x="0" y="423"/>
                        <a:pt x="279" y="448"/>
                      </a:cubicBezTo>
                      <a:lnTo>
                        <a:pt x="315" y="448"/>
                      </a:lnTo>
                      <a:cubicBezTo>
                        <a:pt x="617" y="448"/>
                        <a:pt x="617" y="0"/>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991136" y="773936"/>
                  <a:ext cx="1300" cy="676"/>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1066643" y="748143"/>
                  <a:ext cx="26469" cy="22049"/>
                </a:xfrm>
                <a:custGeom>
                  <a:avLst/>
                  <a:gdLst/>
                  <a:ahLst/>
                  <a:cxnLst/>
                  <a:rect l="l" t="t" r="r" b="b"/>
                  <a:pathLst>
                    <a:path w="509" h="424" extrusionOk="0">
                      <a:moveTo>
                        <a:pt x="254" y="0"/>
                      </a:moveTo>
                      <a:cubicBezTo>
                        <a:pt x="0" y="25"/>
                        <a:pt x="0" y="400"/>
                        <a:pt x="254" y="424"/>
                      </a:cubicBezTo>
                      <a:cubicBezTo>
                        <a:pt x="508" y="400"/>
                        <a:pt x="508" y="25"/>
                        <a:pt x="25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1124521" y="754436"/>
                  <a:ext cx="32762" cy="24597"/>
                </a:xfrm>
                <a:custGeom>
                  <a:avLst/>
                  <a:gdLst/>
                  <a:ahLst/>
                  <a:cxnLst/>
                  <a:rect l="l" t="t" r="r" b="b"/>
                  <a:pathLst>
                    <a:path w="630" h="473" extrusionOk="0">
                      <a:moveTo>
                        <a:pt x="315" y="0"/>
                      </a:moveTo>
                      <a:cubicBezTo>
                        <a:pt x="0" y="0"/>
                        <a:pt x="0" y="472"/>
                        <a:pt x="315" y="472"/>
                      </a:cubicBezTo>
                      <a:cubicBezTo>
                        <a:pt x="629" y="472"/>
                        <a:pt x="629" y="0"/>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1186143" y="792189"/>
                  <a:ext cx="32138" cy="25169"/>
                </a:xfrm>
                <a:custGeom>
                  <a:avLst/>
                  <a:gdLst/>
                  <a:ahLst/>
                  <a:cxnLst/>
                  <a:rect l="l" t="t" r="r" b="b"/>
                  <a:pathLst>
                    <a:path w="618" h="484" extrusionOk="0">
                      <a:moveTo>
                        <a:pt x="315" y="0"/>
                      </a:moveTo>
                      <a:cubicBezTo>
                        <a:pt x="1" y="24"/>
                        <a:pt x="1" y="460"/>
                        <a:pt x="315" y="484"/>
                      </a:cubicBezTo>
                      <a:cubicBezTo>
                        <a:pt x="618" y="460"/>
                        <a:pt x="618" y="24"/>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952759" y="134159"/>
                  <a:ext cx="25221" cy="18929"/>
                </a:xfrm>
                <a:custGeom>
                  <a:avLst/>
                  <a:gdLst/>
                  <a:ahLst/>
                  <a:cxnLst/>
                  <a:rect l="l" t="t" r="r" b="b"/>
                  <a:pathLst>
                    <a:path w="485" h="364" extrusionOk="0">
                      <a:moveTo>
                        <a:pt x="243" y="1"/>
                      </a:moveTo>
                      <a:cubicBezTo>
                        <a:pt x="1" y="1"/>
                        <a:pt x="1" y="364"/>
                        <a:pt x="243" y="364"/>
                      </a:cubicBezTo>
                      <a:cubicBezTo>
                        <a:pt x="485" y="364"/>
                        <a:pt x="485" y="1"/>
                        <a:pt x="24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1162003" y="-193233"/>
                  <a:ext cx="32636" cy="26109"/>
                </a:xfrm>
                <a:custGeom>
                  <a:avLst/>
                  <a:gdLst/>
                  <a:ahLst/>
                  <a:cxnLst/>
                  <a:rect l="l" t="t" r="r" b="b"/>
                  <a:pathLst>
                    <a:path w="485" h="388" extrusionOk="0">
                      <a:moveTo>
                        <a:pt x="243" y="1"/>
                      </a:moveTo>
                      <a:cubicBezTo>
                        <a:pt x="1" y="13"/>
                        <a:pt x="1" y="364"/>
                        <a:pt x="243" y="388"/>
                      </a:cubicBezTo>
                      <a:cubicBezTo>
                        <a:pt x="485" y="364"/>
                        <a:pt x="485" y="13"/>
                        <a:pt x="24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756504" y="914185"/>
                  <a:ext cx="35310" cy="25845"/>
                </a:xfrm>
                <a:custGeom>
                  <a:avLst/>
                  <a:gdLst/>
                  <a:ahLst/>
                  <a:cxnLst/>
                  <a:rect l="l" t="t" r="r" b="b"/>
                  <a:pathLst>
                    <a:path w="679" h="497" extrusionOk="0">
                      <a:moveTo>
                        <a:pt x="339" y="1"/>
                      </a:moveTo>
                      <a:cubicBezTo>
                        <a:pt x="1" y="1"/>
                        <a:pt x="1" y="497"/>
                        <a:pt x="339" y="497"/>
                      </a:cubicBezTo>
                      <a:cubicBezTo>
                        <a:pt x="678" y="497"/>
                        <a:pt x="678" y="1"/>
                        <a:pt x="33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819426" y="906645"/>
                  <a:ext cx="23921" cy="17681"/>
                </a:xfrm>
                <a:custGeom>
                  <a:avLst/>
                  <a:gdLst/>
                  <a:ahLst/>
                  <a:cxnLst/>
                  <a:rect l="l" t="t" r="r" b="b"/>
                  <a:pathLst>
                    <a:path w="460" h="340" extrusionOk="0">
                      <a:moveTo>
                        <a:pt x="230" y="1"/>
                      </a:moveTo>
                      <a:cubicBezTo>
                        <a:pt x="4" y="1"/>
                        <a:pt x="0" y="340"/>
                        <a:pt x="219" y="340"/>
                      </a:cubicBezTo>
                      <a:cubicBezTo>
                        <a:pt x="222" y="340"/>
                        <a:pt x="226" y="340"/>
                        <a:pt x="230" y="339"/>
                      </a:cubicBezTo>
                      <a:cubicBezTo>
                        <a:pt x="460" y="339"/>
                        <a:pt x="460" y="1"/>
                        <a:pt x="23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833883" y="845647"/>
                  <a:ext cx="33386" cy="25221"/>
                </a:xfrm>
                <a:custGeom>
                  <a:avLst/>
                  <a:gdLst/>
                  <a:ahLst/>
                  <a:cxnLst/>
                  <a:rect l="l" t="t" r="r" b="b"/>
                  <a:pathLst>
                    <a:path w="642" h="485" extrusionOk="0">
                      <a:moveTo>
                        <a:pt x="327" y="0"/>
                      </a:moveTo>
                      <a:cubicBezTo>
                        <a:pt x="1" y="0"/>
                        <a:pt x="1" y="484"/>
                        <a:pt x="327" y="484"/>
                      </a:cubicBezTo>
                      <a:cubicBezTo>
                        <a:pt x="642" y="484"/>
                        <a:pt x="642" y="0"/>
                        <a:pt x="3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931386" y="870191"/>
                  <a:ext cx="37182" cy="29589"/>
                </a:xfrm>
                <a:custGeom>
                  <a:avLst/>
                  <a:gdLst/>
                  <a:ahLst/>
                  <a:cxnLst/>
                  <a:rect l="l" t="t" r="r" b="b"/>
                  <a:pathLst>
                    <a:path w="715" h="569" extrusionOk="0">
                      <a:moveTo>
                        <a:pt x="363" y="0"/>
                      </a:moveTo>
                      <a:cubicBezTo>
                        <a:pt x="1" y="24"/>
                        <a:pt x="1" y="544"/>
                        <a:pt x="363" y="569"/>
                      </a:cubicBezTo>
                      <a:cubicBezTo>
                        <a:pt x="714" y="544"/>
                        <a:pt x="714" y="24"/>
                        <a:pt x="36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934558" y="824274"/>
                  <a:ext cx="39678" cy="30213"/>
                </a:xfrm>
                <a:custGeom>
                  <a:avLst/>
                  <a:gdLst/>
                  <a:ahLst/>
                  <a:cxnLst/>
                  <a:rect l="l" t="t" r="r" b="b"/>
                  <a:pathLst>
                    <a:path w="763" h="581" extrusionOk="0">
                      <a:moveTo>
                        <a:pt x="375" y="0"/>
                      </a:moveTo>
                      <a:cubicBezTo>
                        <a:pt x="0" y="0"/>
                        <a:pt x="0" y="581"/>
                        <a:pt x="375" y="581"/>
                      </a:cubicBezTo>
                      <a:cubicBezTo>
                        <a:pt x="762" y="581"/>
                        <a:pt x="762" y="0"/>
                        <a:pt x="37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999301" y="768892"/>
                  <a:ext cx="23349" cy="18929"/>
                </a:xfrm>
                <a:custGeom>
                  <a:avLst/>
                  <a:gdLst/>
                  <a:ahLst/>
                  <a:cxnLst/>
                  <a:rect l="l" t="t" r="r" b="b"/>
                  <a:pathLst>
                    <a:path w="449" h="364" extrusionOk="0">
                      <a:moveTo>
                        <a:pt x="231" y="1"/>
                      </a:moveTo>
                      <a:cubicBezTo>
                        <a:pt x="1" y="13"/>
                        <a:pt x="1" y="339"/>
                        <a:pt x="231" y="363"/>
                      </a:cubicBezTo>
                      <a:cubicBezTo>
                        <a:pt x="449" y="339"/>
                        <a:pt x="449" y="13"/>
                        <a:pt x="23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960975" y="719178"/>
                  <a:ext cx="31462" cy="25845"/>
                </a:xfrm>
                <a:custGeom>
                  <a:avLst/>
                  <a:gdLst/>
                  <a:ahLst/>
                  <a:cxnLst/>
                  <a:rect l="l" t="t" r="r" b="b"/>
                  <a:pathLst>
                    <a:path w="605" h="497" extrusionOk="0">
                      <a:moveTo>
                        <a:pt x="302" y="1"/>
                      </a:moveTo>
                      <a:cubicBezTo>
                        <a:pt x="0" y="25"/>
                        <a:pt x="0" y="473"/>
                        <a:pt x="302" y="497"/>
                      </a:cubicBezTo>
                      <a:cubicBezTo>
                        <a:pt x="605" y="473"/>
                        <a:pt x="605" y="25"/>
                        <a:pt x="30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1035182" y="744347"/>
                  <a:ext cx="35882" cy="29017"/>
                </a:xfrm>
                <a:custGeom>
                  <a:avLst/>
                  <a:gdLst/>
                  <a:ahLst/>
                  <a:cxnLst/>
                  <a:rect l="l" t="t" r="r" b="b"/>
                  <a:pathLst>
                    <a:path w="690" h="558" extrusionOk="0">
                      <a:moveTo>
                        <a:pt x="351" y="1"/>
                      </a:moveTo>
                      <a:cubicBezTo>
                        <a:pt x="0" y="25"/>
                        <a:pt x="0" y="521"/>
                        <a:pt x="351" y="557"/>
                      </a:cubicBezTo>
                      <a:cubicBezTo>
                        <a:pt x="690" y="521"/>
                        <a:pt x="690" y="25"/>
                        <a:pt x="35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1105020" y="826146"/>
                  <a:ext cx="34010" cy="25845"/>
                </a:xfrm>
                <a:custGeom>
                  <a:avLst/>
                  <a:gdLst/>
                  <a:ahLst/>
                  <a:cxnLst/>
                  <a:rect l="l" t="t" r="r" b="b"/>
                  <a:pathLst>
                    <a:path w="654" h="497" extrusionOk="0">
                      <a:moveTo>
                        <a:pt x="327" y="0"/>
                      </a:moveTo>
                      <a:cubicBezTo>
                        <a:pt x="0" y="0"/>
                        <a:pt x="0" y="496"/>
                        <a:pt x="327" y="496"/>
                      </a:cubicBezTo>
                      <a:cubicBezTo>
                        <a:pt x="653" y="496"/>
                        <a:pt x="653" y="0"/>
                        <a:pt x="3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1160974" y="832438"/>
                  <a:ext cx="36558" cy="28965"/>
                </a:xfrm>
                <a:custGeom>
                  <a:avLst/>
                  <a:gdLst/>
                  <a:ahLst/>
                  <a:cxnLst/>
                  <a:rect l="l" t="t" r="r" b="b"/>
                  <a:pathLst>
                    <a:path w="703" h="557" extrusionOk="0">
                      <a:moveTo>
                        <a:pt x="352" y="0"/>
                      </a:moveTo>
                      <a:cubicBezTo>
                        <a:pt x="1" y="24"/>
                        <a:pt x="1" y="533"/>
                        <a:pt x="352" y="557"/>
                      </a:cubicBezTo>
                      <a:cubicBezTo>
                        <a:pt x="702" y="533"/>
                        <a:pt x="702" y="24"/>
                        <a:pt x="35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1258478" y="892812"/>
                  <a:ext cx="9516" cy="7592"/>
                </a:xfrm>
                <a:custGeom>
                  <a:avLst/>
                  <a:gdLst/>
                  <a:ahLst/>
                  <a:cxnLst/>
                  <a:rect l="l" t="t" r="r" b="b"/>
                  <a:pathLst>
                    <a:path w="183" h="146" extrusionOk="0">
                      <a:moveTo>
                        <a:pt x="98" y="1"/>
                      </a:moveTo>
                      <a:cubicBezTo>
                        <a:pt x="1" y="1"/>
                        <a:pt x="1" y="146"/>
                        <a:pt x="98" y="146"/>
                      </a:cubicBezTo>
                      <a:cubicBezTo>
                        <a:pt x="182" y="146"/>
                        <a:pt x="182" y="1"/>
                        <a:pt x="9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1234609" y="833062"/>
                  <a:ext cx="34010" cy="27717"/>
                </a:xfrm>
                <a:custGeom>
                  <a:avLst/>
                  <a:gdLst/>
                  <a:ahLst/>
                  <a:cxnLst/>
                  <a:rect l="l" t="t" r="r" b="b"/>
                  <a:pathLst>
                    <a:path w="654" h="533" extrusionOk="0">
                      <a:moveTo>
                        <a:pt x="327" y="0"/>
                      </a:moveTo>
                      <a:cubicBezTo>
                        <a:pt x="0" y="25"/>
                        <a:pt x="0" y="508"/>
                        <a:pt x="327" y="533"/>
                      </a:cubicBezTo>
                      <a:cubicBezTo>
                        <a:pt x="653" y="508"/>
                        <a:pt x="653" y="25"/>
                        <a:pt x="32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1004345" y="801601"/>
                  <a:ext cx="61103" cy="61051"/>
                </a:xfrm>
                <a:custGeom>
                  <a:avLst/>
                  <a:gdLst/>
                  <a:ahLst/>
                  <a:cxnLst/>
                  <a:rect l="l" t="t" r="r" b="b"/>
                  <a:pathLst>
                    <a:path w="1175" h="1174" extrusionOk="0">
                      <a:moveTo>
                        <a:pt x="593" y="1"/>
                      </a:moveTo>
                      <a:cubicBezTo>
                        <a:pt x="569" y="557"/>
                        <a:pt x="557" y="569"/>
                        <a:pt x="1" y="593"/>
                      </a:cubicBezTo>
                      <a:cubicBezTo>
                        <a:pt x="557" y="605"/>
                        <a:pt x="569" y="617"/>
                        <a:pt x="593" y="1174"/>
                      </a:cubicBezTo>
                      <a:cubicBezTo>
                        <a:pt x="606" y="617"/>
                        <a:pt x="618" y="605"/>
                        <a:pt x="1174" y="593"/>
                      </a:cubicBezTo>
                      <a:cubicBezTo>
                        <a:pt x="618" y="569"/>
                        <a:pt x="606" y="557"/>
                        <a:pt x="59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729359" y="902588"/>
                  <a:ext cx="11181" cy="9880"/>
                </a:xfrm>
                <a:custGeom>
                  <a:avLst/>
                  <a:gdLst/>
                  <a:ahLst/>
                  <a:cxnLst/>
                  <a:rect l="l" t="t" r="r" b="b"/>
                  <a:pathLst>
                    <a:path w="215" h="190" extrusionOk="0">
                      <a:moveTo>
                        <a:pt x="108" y="0"/>
                      </a:moveTo>
                      <a:cubicBezTo>
                        <a:pt x="66" y="0"/>
                        <a:pt x="25" y="25"/>
                        <a:pt x="15" y="79"/>
                      </a:cubicBezTo>
                      <a:cubicBezTo>
                        <a:pt x="1" y="148"/>
                        <a:pt x="58" y="190"/>
                        <a:pt x="115" y="190"/>
                      </a:cubicBezTo>
                      <a:cubicBezTo>
                        <a:pt x="157" y="190"/>
                        <a:pt x="198" y="167"/>
                        <a:pt x="208" y="115"/>
                      </a:cubicBezTo>
                      <a:cubicBezTo>
                        <a:pt x="215" y="41"/>
                        <a:pt x="161" y="0"/>
                        <a:pt x="10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759312" y="910805"/>
                  <a:ext cx="24025" cy="20489"/>
                </a:xfrm>
                <a:custGeom>
                  <a:avLst/>
                  <a:gdLst/>
                  <a:ahLst/>
                  <a:cxnLst/>
                  <a:rect l="l" t="t" r="r" b="b"/>
                  <a:pathLst>
                    <a:path w="462" h="394" extrusionOk="0">
                      <a:moveTo>
                        <a:pt x="228" y="1"/>
                      </a:moveTo>
                      <a:cubicBezTo>
                        <a:pt x="137" y="1"/>
                        <a:pt x="44" y="52"/>
                        <a:pt x="7" y="163"/>
                      </a:cubicBezTo>
                      <a:cubicBezTo>
                        <a:pt x="0" y="307"/>
                        <a:pt x="119" y="393"/>
                        <a:pt x="238" y="393"/>
                      </a:cubicBezTo>
                      <a:cubicBezTo>
                        <a:pt x="328" y="393"/>
                        <a:pt x="418" y="344"/>
                        <a:pt x="455" y="235"/>
                      </a:cubicBezTo>
                      <a:cubicBezTo>
                        <a:pt x="461" y="85"/>
                        <a:pt x="346" y="1"/>
                        <a:pt x="22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794361" y="780592"/>
                  <a:ext cx="35414" cy="30733"/>
                </a:xfrm>
                <a:custGeom>
                  <a:avLst/>
                  <a:gdLst/>
                  <a:ahLst/>
                  <a:cxnLst/>
                  <a:rect l="l" t="t" r="r" b="b"/>
                  <a:pathLst>
                    <a:path w="681" h="591" extrusionOk="0">
                      <a:moveTo>
                        <a:pt x="335" y="1"/>
                      </a:moveTo>
                      <a:cubicBezTo>
                        <a:pt x="201" y="1"/>
                        <a:pt x="67" y="78"/>
                        <a:pt x="35" y="247"/>
                      </a:cubicBezTo>
                      <a:cubicBezTo>
                        <a:pt x="1" y="465"/>
                        <a:pt x="173" y="590"/>
                        <a:pt x="343" y="590"/>
                      </a:cubicBezTo>
                      <a:cubicBezTo>
                        <a:pt x="476" y="590"/>
                        <a:pt x="608" y="514"/>
                        <a:pt x="640" y="344"/>
                      </a:cubicBezTo>
                      <a:cubicBezTo>
                        <a:pt x="680" y="127"/>
                        <a:pt x="507" y="1"/>
                        <a:pt x="33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876004" y="778616"/>
                  <a:ext cx="37806" cy="31618"/>
                </a:xfrm>
                <a:custGeom>
                  <a:avLst/>
                  <a:gdLst/>
                  <a:ahLst/>
                  <a:cxnLst/>
                  <a:rect l="l" t="t" r="r" b="b"/>
                  <a:pathLst>
                    <a:path w="727" h="608" extrusionOk="0">
                      <a:moveTo>
                        <a:pt x="323" y="0"/>
                      </a:moveTo>
                      <a:cubicBezTo>
                        <a:pt x="180" y="0"/>
                        <a:pt x="58" y="102"/>
                        <a:pt x="37" y="249"/>
                      </a:cubicBezTo>
                      <a:cubicBezTo>
                        <a:pt x="1" y="449"/>
                        <a:pt x="163" y="608"/>
                        <a:pt x="338" y="608"/>
                      </a:cubicBezTo>
                      <a:cubicBezTo>
                        <a:pt x="396" y="608"/>
                        <a:pt x="455" y="591"/>
                        <a:pt x="509" y="551"/>
                      </a:cubicBezTo>
                      <a:cubicBezTo>
                        <a:pt x="727" y="394"/>
                        <a:pt x="654" y="43"/>
                        <a:pt x="388" y="7"/>
                      </a:cubicBezTo>
                      <a:cubicBezTo>
                        <a:pt x="366" y="2"/>
                        <a:pt x="344" y="0"/>
                        <a:pt x="32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846363" y="715330"/>
                  <a:ext cx="24129" cy="21893"/>
                </a:xfrm>
                <a:custGeom>
                  <a:avLst/>
                  <a:gdLst/>
                  <a:ahLst/>
                  <a:cxnLst/>
                  <a:rect l="l" t="t" r="r" b="b"/>
                  <a:pathLst>
                    <a:path w="464" h="421" extrusionOk="0">
                      <a:moveTo>
                        <a:pt x="226" y="1"/>
                      </a:moveTo>
                      <a:cubicBezTo>
                        <a:pt x="133" y="1"/>
                        <a:pt x="41" y="55"/>
                        <a:pt x="15" y="172"/>
                      </a:cubicBezTo>
                      <a:cubicBezTo>
                        <a:pt x="1" y="329"/>
                        <a:pt x="122" y="420"/>
                        <a:pt x="241" y="420"/>
                      </a:cubicBezTo>
                      <a:cubicBezTo>
                        <a:pt x="333" y="420"/>
                        <a:pt x="424" y="365"/>
                        <a:pt x="450" y="244"/>
                      </a:cubicBezTo>
                      <a:cubicBezTo>
                        <a:pt x="464" y="88"/>
                        <a:pt x="344" y="1"/>
                        <a:pt x="22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949743" y="708102"/>
                  <a:ext cx="28133" cy="25221"/>
                </a:xfrm>
                <a:custGeom>
                  <a:avLst/>
                  <a:gdLst/>
                  <a:ahLst/>
                  <a:cxnLst/>
                  <a:rect l="l" t="t" r="r" b="b"/>
                  <a:pathLst>
                    <a:path w="541" h="485" extrusionOk="0">
                      <a:moveTo>
                        <a:pt x="268" y="0"/>
                      </a:moveTo>
                      <a:cubicBezTo>
                        <a:pt x="161" y="0"/>
                        <a:pt x="56" y="64"/>
                        <a:pt x="35" y="202"/>
                      </a:cubicBezTo>
                      <a:cubicBezTo>
                        <a:pt x="0" y="380"/>
                        <a:pt x="141" y="484"/>
                        <a:pt x="278" y="484"/>
                      </a:cubicBezTo>
                      <a:cubicBezTo>
                        <a:pt x="382" y="484"/>
                        <a:pt x="485" y="423"/>
                        <a:pt x="506" y="286"/>
                      </a:cubicBezTo>
                      <a:cubicBezTo>
                        <a:pt x="540" y="103"/>
                        <a:pt x="403" y="0"/>
                        <a:pt x="268"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1005801" y="717254"/>
                  <a:ext cx="29225" cy="25689"/>
                </a:xfrm>
                <a:custGeom>
                  <a:avLst/>
                  <a:gdLst/>
                  <a:ahLst/>
                  <a:cxnLst/>
                  <a:rect l="l" t="t" r="r" b="b"/>
                  <a:pathLst>
                    <a:path w="562" h="494" extrusionOk="0">
                      <a:moveTo>
                        <a:pt x="274" y="1"/>
                      </a:moveTo>
                      <a:cubicBezTo>
                        <a:pt x="163" y="1"/>
                        <a:pt x="53" y="65"/>
                        <a:pt x="21" y="207"/>
                      </a:cubicBezTo>
                      <a:cubicBezTo>
                        <a:pt x="1" y="390"/>
                        <a:pt x="144" y="494"/>
                        <a:pt x="286" y="494"/>
                      </a:cubicBezTo>
                      <a:cubicBezTo>
                        <a:pt x="398" y="494"/>
                        <a:pt x="509" y="430"/>
                        <a:pt x="541" y="292"/>
                      </a:cubicBezTo>
                      <a:cubicBezTo>
                        <a:pt x="562" y="108"/>
                        <a:pt x="417" y="1"/>
                        <a:pt x="27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1094412" y="703110"/>
                  <a:ext cx="34426" cy="30317"/>
                </a:xfrm>
                <a:custGeom>
                  <a:avLst/>
                  <a:gdLst/>
                  <a:ahLst/>
                  <a:cxnLst/>
                  <a:rect l="l" t="t" r="r" b="b"/>
                  <a:pathLst>
                    <a:path w="662" h="583" extrusionOk="0">
                      <a:moveTo>
                        <a:pt x="317" y="1"/>
                      </a:moveTo>
                      <a:cubicBezTo>
                        <a:pt x="187" y="1"/>
                        <a:pt x="61" y="75"/>
                        <a:pt x="35" y="237"/>
                      </a:cubicBezTo>
                      <a:cubicBezTo>
                        <a:pt x="1" y="457"/>
                        <a:pt x="176" y="583"/>
                        <a:pt x="345" y="583"/>
                      </a:cubicBezTo>
                      <a:cubicBezTo>
                        <a:pt x="475" y="583"/>
                        <a:pt x="601" y="509"/>
                        <a:pt x="628" y="346"/>
                      </a:cubicBezTo>
                      <a:cubicBezTo>
                        <a:pt x="662" y="127"/>
                        <a:pt x="487" y="1"/>
                        <a:pt x="31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1186091" y="688185"/>
                  <a:ext cx="20957" cy="18929"/>
                </a:xfrm>
                <a:custGeom>
                  <a:avLst/>
                  <a:gdLst/>
                  <a:ahLst/>
                  <a:cxnLst/>
                  <a:rect l="l" t="t" r="r" b="b"/>
                  <a:pathLst>
                    <a:path w="403" h="364" extrusionOk="0">
                      <a:moveTo>
                        <a:pt x="197" y="0"/>
                      </a:moveTo>
                      <a:cubicBezTo>
                        <a:pt x="116" y="0"/>
                        <a:pt x="35" y="47"/>
                        <a:pt x="14" y="149"/>
                      </a:cubicBezTo>
                      <a:cubicBezTo>
                        <a:pt x="0" y="285"/>
                        <a:pt x="101" y="364"/>
                        <a:pt x="203" y="364"/>
                      </a:cubicBezTo>
                      <a:cubicBezTo>
                        <a:pt x="282" y="364"/>
                        <a:pt x="362" y="316"/>
                        <a:pt x="389" y="210"/>
                      </a:cubicBezTo>
                      <a:cubicBezTo>
                        <a:pt x="402" y="75"/>
                        <a:pt x="299" y="0"/>
                        <a:pt x="19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642568" y="852979"/>
                  <a:ext cx="20957" cy="18981"/>
                </a:xfrm>
                <a:custGeom>
                  <a:avLst/>
                  <a:gdLst/>
                  <a:ahLst/>
                  <a:cxnLst/>
                  <a:rect l="l" t="t" r="r" b="b"/>
                  <a:pathLst>
                    <a:path w="403" h="365" extrusionOk="0">
                      <a:moveTo>
                        <a:pt x="203" y="1"/>
                      </a:moveTo>
                      <a:cubicBezTo>
                        <a:pt x="122" y="1"/>
                        <a:pt x="41" y="48"/>
                        <a:pt x="14" y="150"/>
                      </a:cubicBezTo>
                      <a:cubicBezTo>
                        <a:pt x="1" y="285"/>
                        <a:pt x="105" y="364"/>
                        <a:pt x="208" y="364"/>
                      </a:cubicBezTo>
                      <a:cubicBezTo>
                        <a:pt x="289" y="364"/>
                        <a:pt x="368" y="316"/>
                        <a:pt x="389" y="210"/>
                      </a:cubicBezTo>
                      <a:cubicBezTo>
                        <a:pt x="403" y="75"/>
                        <a:pt x="304" y="1"/>
                        <a:pt x="20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706998" y="778668"/>
                  <a:ext cx="32398" cy="28341"/>
                </a:xfrm>
                <a:custGeom>
                  <a:avLst/>
                  <a:gdLst/>
                  <a:ahLst/>
                  <a:cxnLst/>
                  <a:rect l="l" t="t" r="r" b="b"/>
                  <a:pathLst>
                    <a:path w="623" h="545" extrusionOk="0">
                      <a:moveTo>
                        <a:pt x="304" y="0"/>
                      </a:moveTo>
                      <a:cubicBezTo>
                        <a:pt x="181" y="0"/>
                        <a:pt x="58" y="70"/>
                        <a:pt x="21" y="224"/>
                      </a:cubicBezTo>
                      <a:cubicBezTo>
                        <a:pt x="1" y="428"/>
                        <a:pt x="160" y="544"/>
                        <a:pt x="319" y="544"/>
                      </a:cubicBezTo>
                      <a:cubicBezTo>
                        <a:pt x="442" y="544"/>
                        <a:pt x="565" y="474"/>
                        <a:pt x="602" y="321"/>
                      </a:cubicBezTo>
                      <a:cubicBezTo>
                        <a:pt x="622" y="116"/>
                        <a:pt x="463" y="0"/>
                        <a:pt x="30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784377" y="853239"/>
                  <a:ext cx="31826" cy="28133"/>
                </a:xfrm>
                <a:custGeom>
                  <a:avLst/>
                  <a:gdLst/>
                  <a:ahLst/>
                  <a:cxnLst/>
                  <a:rect l="l" t="t" r="r" b="b"/>
                  <a:pathLst>
                    <a:path w="612" h="541" extrusionOk="0">
                      <a:moveTo>
                        <a:pt x="290" y="1"/>
                      </a:moveTo>
                      <a:cubicBezTo>
                        <a:pt x="167" y="1"/>
                        <a:pt x="47" y="72"/>
                        <a:pt x="21" y="229"/>
                      </a:cubicBezTo>
                      <a:cubicBezTo>
                        <a:pt x="1" y="427"/>
                        <a:pt x="154" y="541"/>
                        <a:pt x="306" y="541"/>
                      </a:cubicBezTo>
                      <a:cubicBezTo>
                        <a:pt x="424" y="541"/>
                        <a:pt x="541" y="473"/>
                        <a:pt x="578" y="326"/>
                      </a:cubicBezTo>
                      <a:cubicBezTo>
                        <a:pt x="612" y="121"/>
                        <a:pt x="449" y="1"/>
                        <a:pt x="29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948287" y="716630"/>
                  <a:ext cx="14665" cy="13209"/>
                </a:xfrm>
                <a:custGeom>
                  <a:avLst/>
                  <a:gdLst/>
                  <a:ahLst/>
                  <a:cxnLst/>
                  <a:rect l="l" t="t" r="r" b="b"/>
                  <a:pathLst>
                    <a:path w="282" h="254" extrusionOk="0">
                      <a:moveTo>
                        <a:pt x="139" y="0"/>
                      </a:moveTo>
                      <a:cubicBezTo>
                        <a:pt x="82" y="0"/>
                        <a:pt x="25" y="35"/>
                        <a:pt x="14" y="110"/>
                      </a:cubicBezTo>
                      <a:cubicBezTo>
                        <a:pt x="1" y="199"/>
                        <a:pt x="75" y="253"/>
                        <a:pt x="147" y="253"/>
                      </a:cubicBezTo>
                      <a:cubicBezTo>
                        <a:pt x="203" y="253"/>
                        <a:pt x="258" y="221"/>
                        <a:pt x="268" y="147"/>
                      </a:cubicBezTo>
                      <a:cubicBezTo>
                        <a:pt x="282" y="53"/>
                        <a:pt x="210" y="0"/>
                        <a:pt x="13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872260" y="731399"/>
                  <a:ext cx="32918" cy="24857"/>
                </a:xfrm>
                <a:custGeom>
                  <a:avLst/>
                  <a:gdLst/>
                  <a:ahLst/>
                  <a:cxnLst/>
                  <a:rect l="l" t="t" r="r" b="b"/>
                  <a:pathLst>
                    <a:path w="633" h="478" extrusionOk="0">
                      <a:moveTo>
                        <a:pt x="342" y="1"/>
                      </a:moveTo>
                      <a:cubicBezTo>
                        <a:pt x="246" y="1"/>
                        <a:pt x="149" y="49"/>
                        <a:pt x="97" y="153"/>
                      </a:cubicBezTo>
                      <a:lnTo>
                        <a:pt x="85" y="177"/>
                      </a:lnTo>
                      <a:cubicBezTo>
                        <a:pt x="1" y="360"/>
                        <a:pt x="206" y="477"/>
                        <a:pt x="386" y="477"/>
                      </a:cubicBezTo>
                      <a:cubicBezTo>
                        <a:pt x="516" y="477"/>
                        <a:pt x="633" y="416"/>
                        <a:pt x="617" y="274"/>
                      </a:cubicBezTo>
                      <a:lnTo>
                        <a:pt x="617" y="238"/>
                      </a:lnTo>
                      <a:cubicBezTo>
                        <a:pt x="597" y="86"/>
                        <a:pt x="470" y="1"/>
                        <a:pt x="34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888277" y="669985"/>
                  <a:ext cx="36870" cy="34790"/>
                </a:xfrm>
                <a:custGeom>
                  <a:avLst/>
                  <a:gdLst/>
                  <a:ahLst/>
                  <a:cxnLst/>
                  <a:rect l="l" t="t" r="r" b="b"/>
                  <a:pathLst>
                    <a:path w="709" h="669" extrusionOk="0">
                      <a:moveTo>
                        <a:pt x="406" y="632"/>
                      </a:moveTo>
                      <a:lnTo>
                        <a:pt x="406" y="644"/>
                      </a:lnTo>
                      <a:lnTo>
                        <a:pt x="366" y="644"/>
                      </a:lnTo>
                      <a:cubicBezTo>
                        <a:pt x="379" y="642"/>
                        <a:pt x="392" y="638"/>
                        <a:pt x="406" y="632"/>
                      </a:cubicBezTo>
                      <a:close/>
                      <a:moveTo>
                        <a:pt x="307" y="0"/>
                      </a:moveTo>
                      <a:cubicBezTo>
                        <a:pt x="1" y="0"/>
                        <a:pt x="32" y="616"/>
                        <a:pt x="300" y="648"/>
                      </a:cubicBezTo>
                      <a:lnTo>
                        <a:pt x="300" y="648"/>
                      </a:lnTo>
                      <a:cubicBezTo>
                        <a:pt x="346" y="659"/>
                        <a:pt x="399" y="669"/>
                        <a:pt x="442" y="669"/>
                      </a:cubicBezTo>
                      <a:cubicBezTo>
                        <a:pt x="491" y="657"/>
                        <a:pt x="539" y="644"/>
                        <a:pt x="575" y="608"/>
                      </a:cubicBezTo>
                      <a:cubicBezTo>
                        <a:pt x="672" y="536"/>
                        <a:pt x="709" y="403"/>
                        <a:pt x="672" y="282"/>
                      </a:cubicBezTo>
                      <a:cubicBezTo>
                        <a:pt x="624" y="148"/>
                        <a:pt x="503" y="40"/>
                        <a:pt x="346" y="3"/>
                      </a:cubicBezTo>
                      <a:cubicBezTo>
                        <a:pt x="332" y="1"/>
                        <a:pt x="319" y="0"/>
                        <a:pt x="30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936534" y="755320"/>
                  <a:ext cx="30629" cy="27353"/>
                </a:xfrm>
                <a:custGeom>
                  <a:avLst/>
                  <a:gdLst/>
                  <a:ahLst/>
                  <a:cxnLst/>
                  <a:rect l="l" t="t" r="r" b="b"/>
                  <a:pathLst>
                    <a:path w="589" h="526" extrusionOk="0">
                      <a:moveTo>
                        <a:pt x="293" y="1"/>
                      </a:moveTo>
                      <a:cubicBezTo>
                        <a:pt x="177" y="1"/>
                        <a:pt x="61" y="71"/>
                        <a:pt x="35" y="225"/>
                      </a:cubicBezTo>
                      <a:cubicBezTo>
                        <a:pt x="1" y="415"/>
                        <a:pt x="150" y="526"/>
                        <a:pt x="298" y="526"/>
                      </a:cubicBezTo>
                      <a:cubicBezTo>
                        <a:pt x="413" y="526"/>
                        <a:pt x="528" y="458"/>
                        <a:pt x="555" y="310"/>
                      </a:cubicBezTo>
                      <a:cubicBezTo>
                        <a:pt x="589" y="114"/>
                        <a:pt x="441" y="1"/>
                        <a:pt x="29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1071687" y="659740"/>
                  <a:ext cx="25845" cy="22673"/>
                </a:xfrm>
                <a:custGeom>
                  <a:avLst/>
                  <a:gdLst/>
                  <a:ahLst/>
                  <a:cxnLst/>
                  <a:rect l="l" t="t" r="r" b="b"/>
                  <a:pathLst>
                    <a:path w="497" h="436" extrusionOk="0">
                      <a:moveTo>
                        <a:pt x="247" y="1"/>
                      </a:moveTo>
                      <a:cubicBezTo>
                        <a:pt x="203" y="1"/>
                        <a:pt x="159" y="14"/>
                        <a:pt x="121" y="43"/>
                      </a:cubicBezTo>
                      <a:cubicBezTo>
                        <a:pt x="12" y="128"/>
                        <a:pt x="0" y="297"/>
                        <a:pt x="109" y="382"/>
                      </a:cubicBezTo>
                      <a:cubicBezTo>
                        <a:pt x="151" y="417"/>
                        <a:pt x="202" y="436"/>
                        <a:pt x="251" y="436"/>
                      </a:cubicBezTo>
                      <a:cubicBezTo>
                        <a:pt x="286" y="436"/>
                        <a:pt x="321" y="426"/>
                        <a:pt x="351" y="406"/>
                      </a:cubicBezTo>
                      <a:cubicBezTo>
                        <a:pt x="460" y="345"/>
                        <a:pt x="496" y="200"/>
                        <a:pt x="423" y="91"/>
                      </a:cubicBezTo>
                      <a:cubicBezTo>
                        <a:pt x="380" y="33"/>
                        <a:pt x="313" y="1"/>
                        <a:pt x="24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1191811" y="740447"/>
                  <a:ext cx="30525" cy="26105"/>
                </a:xfrm>
                <a:custGeom>
                  <a:avLst/>
                  <a:gdLst/>
                  <a:ahLst/>
                  <a:cxnLst/>
                  <a:rect l="l" t="t" r="r" b="b"/>
                  <a:pathLst>
                    <a:path w="587" h="502" extrusionOk="0">
                      <a:moveTo>
                        <a:pt x="269" y="1"/>
                      </a:moveTo>
                      <a:cubicBezTo>
                        <a:pt x="205" y="1"/>
                        <a:pt x="140" y="27"/>
                        <a:pt x="85" y="88"/>
                      </a:cubicBezTo>
                      <a:cubicBezTo>
                        <a:pt x="1" y="197"/>
                        <a:pt x="13" y="354"/>
                        <a:pt x="122" y="451"/>
                      </a:cubicBezTo>
                      <a:cubicBezTo>
                        <a:pt x="164" y="485"/>
                        <a:pt x="216" y="501"/>
                        <a:pt x="269" y="501"/>
                      </a:cubicBezTo>
                      <a:cubicBezTo>
                        <a:pt x="364" y="501"/>
                        <a:pt x="462" y="448"/>
                        <a:pt x="509" y="354"/>
                      </a:cubicBezTo>
                      <a:cubicBezTo>
                        <a:pt x="587" y="171"/>
                        <a:pt x="434" y="1"/>
                        <a:pt x="26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1230813" y="666657"/>
                  <a:ext cx="29797" cy="31306"/>
                </a:xfrm>
                <a:custGeom>
                  <a:avLst/>
                  <a:gdLst/>
                  <a:ahLst/>
                  <a:cxnLst/>
                  <a:rect l="l" t="t" r="r" b="b"/>
                  <a:pathLst>
                    <a:path w="573" h="602" extrusionOk="0">
                      <a:moveTo>
                        <a:pt x="521" y="285"/>
                      </a:moveTo>
                      <a:cubicBezTo>
                        <a:pt x="521" y="289"/>
                        <a:pt x="521" y="293"/>
                        <a:pt x="521" y="298"/>
                      </a:cubicBezTo>
                      <a:lnTo>
                        <a:pt x="521" y="298"/>
                      </a:lnTo>
                      <a:cubicBezTo>
                        <a:pt x="521" y="297"/>
                        <a:pt x="521" y="297"/>
                        <a:pt x="521" y="297"/>
                      </a:cubicBezTo>
                      <a:lnTo>
                        <a:pt x="521" y="285"/>
                      </a:lnTo>
                      <a:close/>
                      <a:moveTo>
                        <a:pt x="300" y="1"/>
                      </a:moveTo>
                      <a:cubicBezTo>
                        <a:pt x="230" y="1"/>
                        <a:pt x="161" y="33"/>
                        <a:pt x="109" y="92"/>
                      </a:cubicBezTo>
                      <a:lnTo>
                        <a:pt x="109" y="79"/>
                      </a:lnTo>
                      <a:cubicBezTo>
                        <a:pt x="13" y="188"/>
                        <a:pt x="1" y="358"/>
                        <a:pt x="85" y="479"/>
                      </a:cubicBezTo>
                      <a:cubicBezTo>
                        <a:pt x="136" y="555"/>
                        <a:pt x="229" y="602"/>
                        <a:pt x="322" y="602"/>
                      </a:cubicBezTo>
                      <a:cubicBezTo>
                        <a:pt x="361" y="602"/>
                        <a:pt x="400" y="593"/>
                        <a:pt x="436" y="575"/>
                      </a:cubicBezTo>
                      <a:cubicBezTo>
                        <a:pt x="529" y="547"/>
                        <a:pt x="572" y="455"/>
                        <a:pt x="554" y="370"/>
                      </a:cubicBezTo>
                      <a:lnTo>
                        <a:pt x="554" y="370"/>
                      </a:lnTo>
                      <a:cubicBezTo>
                        <a:pt x="554" y="350"/>
                        <a:pt x="552" y="331"/>
                        <a:pt x="548" y="309"/>
                      </a:cubicBezTo>
                      <a:lnTo>
                        <a:pt x="548" y="309"/>
                      </a:lnTo>
                      <a:cubicBezTo>
                        <a:pt x="570" y="203"/>
                        <a:pt x="530" y="96"/>
                        <a:pt x="436" y="43"/>
                      </a:cubicBezTo>
                      <a:cubicBezTo>
                        <a:pt x="393" y="15"/>
                        <a:pt x="346" y="1"/>
                        <a:pt x="30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1234869" y="799885"/>
                  <a:ext cx="24649" cy="21737"/>
                </a:xfrm>
                <a:custGeom>
                  <a:avLst/>
                  <a:gdLst/>
                  <a:ahLst/>
                  <a:cxnLst/>
                  <a:rect l="l" t="t" r="r" b="b"/>
                  <a:pathLst>
                    <a:path w="474" h="418" extrusionOk="0">
                      <a:moveTo>
                        <a:pt x="223" y="1"/>
                      </a:moveTo>
                      <a:cubicBezTo>
                        <a:pt x="130" y="1"/>
                        <a:pt x="38" y="52"/>
                        <a:pt x="7" y="167"/>
                      </a:cubicBezTo>
                      <a:cubicBezTo>
                        <a:pt x="0" y="325"/>
                        <a:pt x="124" y="417"/>
                        <a:pt x="246" y="417"/>
                      </a:cubicBezTo>
                      <a:cubicBezTo>
                        <a:pt x="339" y="417"/>
                        <a:pt x="431" y="365"/>
                        <a:pt x="467" y="251"/>
                      </a:cubicBezTo>
                      <a:cubicBezTo>
                        <a:pt x="474" y="92"/>
                        <a:pt x="347" y="1"/>
                        <a:pt x="22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1208348" y="782308"/>
                  <a:ext cx="28341" cy="25429"/>
                </a:xfrm>
                <a:custGeom>
                  <a:avLst/>
                  <a:gdLst/>
                  <a:ahLst/>
                  <a:cxnLst/>
                  <a:rect l="l" t="t" r="r" b="b"/>
                  <a:pathLst>
                    <a:path w="545" h="489" extrusionOk="0">
                      <a:moveTo>
                        <a:pt x="270" y="1"/>
                      </a:moveTo>
                      <a:cubicBezTo>
                        <a:pt x="162" y="1"/>
                        <a:pt x="53" y="64"/>
                        <a:pt x="21" y="202"/>
                      </a:cubicBezTo>
                      <a:cubicBezTo>
                        <a:pt x="1" y="385"/>
                        <a:pt x="140" y="489"/>
                        <a:pt x="277" y="489"/>
                      </a:cubicBezTo>
                      <a:cubicBezTo>
                        <a:pt x="385" y="489"/>
                        <a:pt x="491" y="425"/>
                        <a:pt x="517" y="287"/>
                      </a:cubicBezTo>
                      <a:cubicBezTo>
                        <a:pt x="544" y="104"/>
                        <a:pt x="408" y="1"/>
                        <a:pt x="27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1083596" y="717930"/>
                  <a:ext cx="98233" cy="98181"/>
                </a:xfrm>
                <a:custGeom>
                  <a:avLst/>
                  <a:gdLst/>
                  <a:ahLst/>
                  <a:cxnLst/>
                  <a:rect l="l" t="t" r="r" b="b"/>
                  <a:pathLst>
                    <a:path w="1889" h="1888" extrusionOk="0">
                      <a:moveTo>
                        <a:pt x="1102" y="1"/>
                      </a:moveTo>
                      <a:cubicBezTo>
                        <a:pt x="977" y="659"/>
                        <a:pt x="931" y="846"/>
                        <a:pt x="554" y="846"/>
                      </a:cubicBezTo>
                      <a:cubicBezTo>
                        <a:pt x="419" y="846"/>
                        <a:pt x="241" y="822"/>
                        <a:pt x="1" y="787"/>
                      </a:cubicBezTo>
                      <a:lnTo>
                        <a:pt x="1" y="787"/>
                      </a:lnTo>
                      <a:cubicBezTo>
                        <a:pt x="896" y="968"/>
                        <a:pt x="920" y="981"/>
                        <a:pt x="787" y="1888"/>
                      </a:cubicBezTo>
                      <a:cubicBezTo>
                        <a:pt x="921" y="1227"/>
                        <a:pt x="969" y="1047"/>
                        <a:pt x="1346" y="1047"/>
                      </a:cubicBezTo>
                      <a:cubicBezTo>
                        <a:pt x="1479" y="1047"/>
                        <a:pt x="1654" y="1070"/>
                        <a:pt x="1888" y="1101"/>
                      </a:cubicBezTo>
                      <a:cubicBezTo>
                        <a:pt x="993" y="932"/>
                        <a:pt x="981" y="908"/>
                        <a:pt x="110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801798" y="792813"/>
                  <a:ext cx="98181" cy="97557"/>
                </a:xfrm>
                <a:custGeom>
                  <a:avLst/>
                  <a:gdLst/>
                  <a:ahLst/>
                  <a:cxnLst/>
                  <a:rect l="l" t="t" r="r" b="b"/>
                  <a:pathLst>
                    <a:path w="1888" h="1876" extrusionOk="0">
                      <a:moveTo>
                        <a:pt x="1101" y="0"/>
                      </a:moveTo>
                      <a:cubicBezTo>
                        <a:pt x="977" y="649"/>
                        <a:pt x="931" y="834"/>
                        <a:pt x="556" y="834"/>
                      </a:cubicBezTo>
                      <a:cubicBezTo>
                        <a:pt x="420" y="834"/>
                        <a:pt x="242" y="810"/>
                        <a:pt x="1" y="774"/>
                      </a:cubicBezTo>
                      <a:lnTo>
                        <a:pt x="1" y="774"/>
                      </a:lnTo>
                      <a:cubicBezTo>
                        <a:pt x="896" y="956"/>
                        <a:pt x="908" y="980"/>
                        <a:pt x="787" y="1875"/>
                      </a:cubicBezTo>
                      <a:cubicBezTo>
                        <a:pt x="910" y="1223"/>
                        <a:pt x="957" y="1039"/>
                        <a:pt x="1324" y="1039"/>
                      </a:cubicBezTo>
                      <a:cubicBezTo>
                        <a:pt x="1460" y="1039"/>
                        <a:pt x="1642" y="1065"/>
                        <a:pt x="1888" y="1101"/>
                      </a:cubicBezTo>
                      <a:cubicBezTo>
                        <a:pt x="993" y="920"/>
                        <a:pt x="980" y="895"/>
                        <a:pt x="110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988016" y="661301"/>
                  <a:ext cx="37806" cy="37806"/>
                </a:xfrm>
                <a:custGeom>
                  <a:avLst/>
                  <a:gdLst/>
                  <a:ahLst/>
                  <a:cxnLst/>
                  <a:rect l="l" t="t" r="r" b="b"/>
                  <a:pathLst>
                    <a:path w="727" h="727" extrusionOk="0">
                      <a:moveTo>
                        <a:pt x="424" y="1"/>
                      </a:moveTo>
                      <a:cubicBezTo>
                        <a:pt x="370" y="253"/>
                        <a:pt x="349" y="324"/>
                        <a:pt x="203" y="324"/>
                      </a:cubicBezTo>
                      <a:cubicBezTo>
                        <a:pt x="152" y="324"/>
                        <a:pt x="87" y="316"/>
                        <a:pt x="0" y="303"/>
                      </a:cubicBezTo>
                      <a:lnTo>
                        <a:pt x="0" y="303"/>
                      </a:lnTo>
                      <a:cubicBezTo>
                        <a:pt x="339" y="364"/>
                        <a:pt x="351" y="376"/>
                        <a:pt x="303" y="727"/>
                      </a:cubicBezTo>
                      <a:cubicBezTo>
                        <a:pt x="347" y="471"/>
                        <a:pt x="365" y="402"/>
                        <a:pt x="508" y="402"/>
                      </a:cubicBezTo>
                      <a:cubicBezTo>
                        <a:pt x="561" y="402"/>
                        <a:pt x="631" y="411"/>
                        <a:pt x="726" y="424"/>
                      </a:cubicBezTo>
                      <a:cubicBezTo>
                        <a:pt x="375" y="352"/>
                        <a:pt x="375" y="340"/>
                        <a:pt x="42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78346" y="705502"/>
                  <a:ext cx="37390" cy="30317"/>
                </a:xfrm>
                <a:custGeom>
                  <a:avLst/>
                  <a:gdLst/>
                  <a:ahLst/>
                  <a:cxnLst/>
                  <a:rect l="l" t="t" r="r" b="b"/>
                  <a:pathLst>
                    <a:path w="719" h="583" extrusionOk="0">
                      <a:moveTo>
                        <a:pt x="374" y="0"/>
                      </a:moveTo>
                      <a:cubicBezTo>
                        <a:pt x="190" y="0"/>
                        <a:pt x="1" y="160"/>
                        <a:pt x="75" y="385"/>
                      </a:cubicBezTo>
                      <a:cubicBezTo>
                        <a:pt x="122" y="523"/>
                        <a:pt x="233" y="583"/>
                        <a:pt x="347" y="583"/>
                      </a:cubicBezTo>
                      <a:cubicBezTo>
                        <a:pt x="530" y="583"/>
                        <a:pt x="719" y="428"/>
                        <a:pt x="644" y="203"/>
                      </a:cubicBezTo>
                      <a:cubicBezTo>
                        <a:pt x="598" y="61"/>
                        <a:pt x="487" y="0"/>
                        <a:pt x="37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88851" y="644400"/>
                  <a:ext cx="32190" cy="26781"/>
                </a:xfrm>
                <a:custGeom>
                  <a:avLst/>
                  <a:gdLst/>
                  <a:ahLst/>
                  <a:cxnLst/>
                  <a:rect l="l" t="t" r="r" b="b"/>
                  <a:pathLst>
                    <a:path w="619" h="515" extrusionOk="0">
                      <a:moveTo>
                        <a:pt x="313" y="1"/>
                      </a:moveTo>
                      <a:cubicBezTo>
                        <a:pt x="157" y="1"/>
                        <a:pt x="0" y="137"/>
                        <a:pt x="67" y="338"/>
                      </a:cubicBezTo>
                      <a:cubicBezTo>
                        <a:pt x="108" y="462"/>
                        <a:pt x="204" y="515"/>
                        <a:pt x="301" y="515"/>
                      </a:cubicBezTo>
                      <a:cubicBezTo>
                        <a:pt x="458" y="515"/>
                        <a:pt x="618" y="376"/>
                        <a:pt x="551" y="181"/>
                      </a:cubicBezTo>
                      <a:cubicBezTo>
                        <a:pt x="509" y="55"/>
                        <a:pt x="411" y="1"/>
                        <a:pt x="31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541373" y="450018"/>
                  <a:ext cx="40458" cy="32710"/>
                </a:xfrm>
                <a:custGeom>
                  <a:avLst/>
                  <a:gdLst/>
                  <a:ahLst/>
                  <a:cxnLst/>
                  <a:rect l="l" t="t" r="r" b="b"/>
                  <a:pathLst>
                    <a:path w="778" h="629" extrusionOk="0">
                      <a:moveTo>
                        <a:pt x="387" y="0"/>
                      </a:moveTo>
                      <a:cubicBezTo>
                        <a:pt x="359" y="0"/>
                        <a:pt x="330" y="4"/>
                        <a:pt x="303" y="12"/>
                      </a:cubicBezTo>
                      <a:cubicBezTo>
                        <a:pt x="97" y="84"/>
                        <a:pt x="1" y="399"/>
                        <a:pt x="194" y="544"/>
                      </a:cubicBezTo>
                      <a:lnTo>
                        <a:pt x="218" y="556"/>
                      </a:lnTo>
                      <a:cubicBezTo>
                        <a:pt x="276" y="606"/>
                        <a:pt x="345" y="629"/>
                        <a:pt x="412" y="629"/>
                      </a:cubicBezTo>
                      <a:cubicBezTo>
                        <a:pt x="539" y="629"/>
                        <a:pt x="662" y="546"/>
                        <a:pt x="702" y="411"/>
                      </a:cubicBezTo>
                      <a:lnTo>
                        <a:pt x="714" y="374"/>
                      </a:lnTo>
                      <a:cubicBezTo>
                        <a:pt x="778" y="174"/>
                        <a:pt x="582" y="0"/>
                        <a:pt x="38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495403" y="546117"/>
                  <a:ext cx="24077" cy="20229"/>
                </a:xfrm>
                <a:custGeom>
                  <a:avLst/>
                  <a:gdLst/>
                  <a:ahLst/>
                  <a:cxnLst/>
                  <a:rect l="l" t="t" r="r" b="b"/>
                  <a:pathLst>
                    <a:path w="463" h="389" extrusionOk="0">
                      <a:moveTo>
                        <a:pt x="236" y="0"/>
                      </a:moveTo>
                      <a:cubicBezTo>
                        <a:pt x="117" y="0"/>
                        <a:pt x="1" y="101"/>
                        <a:pt x="38" y="256"/>
                      </a:cubicBezTo>
                      <a:cubicBezTo>
                        <a:pt x="75" y="349"/>
                        <a:pt x="149" y="388"/>
                        <a:pt x="223" y="388"/>
                      </a:cubicBezTo>
                      <a:cubicBezTo>
                        <a:pt x="343" y="388"/>
                        <a:pt x="462" y="285"/>
                        <a:pt x="425" y="135"/>
                      </a:cubicBezTo>
                      <a:cubicBezTo>
                        <a:pt x="387" y="41"/>
                        <a:pt x="311" y="0"/>
                        <a:pt x="23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643712" y="529164"/>
                  <a:ext cx="32502" cy="26781"/>
                </a:xfrm>
                <a:custGeom>
                  <a:avLst/>
                  <a:gdLst/>
                  <a:ahLst/>
                  <a:cxnLst/>
                  <a:rect l="l" t="t" r="r" b="b"/>
                  <a:pathLst>
                    <a:path w="625" h="515" extrusionOk="0">
                      <a:moveTo>
                        <a:pt x="324" y="0"/>
                      </a:moveTo>
                      <a:cubicBezTo>
                        <a:pt x="162" y="0"/>
                        <a:pt x="0" y="138"/>
                        <a:pt x="53" y="340"/>
                      </a:cubicBezTo>
                      <a:cubicBezTo>
                        <a:pt x="99" y="461"/>
                        <a:pt x="200" y="514"/>
                        <a:pt x="301" y="514"/>
                      </a:cubicBezTo>
                      <a:cubicBezTo>
                        <a:pt x="462" y="514"/>
                        <a:pt x="625" y="379"/>
                        <a:pt x="573" y="171"/>
                      </a:cubicBezTo>
                      <a:cubicBezTo>
                        <a:pt x="522" y="52"/>
                        <a:pt x="423" y="0"/>
                        <a:pt x="32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635392" y="422145"/>
                  <a:ext cx="34582" cy="27769"/>
                </a:xfrm>
                <a:custGeom>
                  <a:avLst/>
                  <a:gdLst/>
                  <a:ahLst/>
                  <a:cxnLst/>
                  <a:rect l="l" t="t" r="r" b="b"/>
                  <a:pathLst>
                    <a:path w="665" h="534" extrusionOk="0">
                      <a:moveTo>
                        <a:pt x="352" y="0"/>
                      </a:moveTo>
                      <a:cubicBezTo>
                        <a:pt x="178" y="0"/>
                        <a:pt x="0" y="145"/>
                        <a:pt x="68" y="354"/>
                      </a:cubicBezTo>
                      <a:cubicBezTo>
                        <a:pt x="119" y="479"/>
                        <a:pt x="223" y="533"/>
                        <a:pt x="327" y="533"/>
                      </a:cubicBezTo>
                      <a:cubicBezTo>
                        <a:pt x="496" y="533"/>
                        <a:pt x="664" y="394"/>
                        <a:pt x="612" y="185"/>
                      </a:cubicBezTo>
                      <a:cubicBezTo>
                        <a:pt x="566" y="55"/>
                        <a:pt x="459" y="0"/>
                        <a:pt x="35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828111" y="422249"/>
                  <a:ext cx="36766" cy="30057"/>
                </a:xfrm>
                <a:custGeom>
                  <a:avLst/>
                  <a:gdLst/>
                  <a:ahLst/>
                  <a:cxnLst/>
                  <a:rect l="l" t="t" r="r" b="b"/>
                  <a:pathLst>
                    <a:path w="707" h="578" extrusionOk="0">
                      <a:moveTo>
                        <a:pt x="361" y="0"/>
                      </a:moveTo>
                      <a:cubicBezTo>
                        <a:pt x="182" y="0"/>
                        <a:pt x="1" y="158"/>
                        <a:pt x="75" y="388"/>
                      </a:cubicBezTo>
                      <a:cubicBezTo>
                        <a:pt x="121" y="521"/>
                        <a:pt x="229" y="578"/>
                        <a:pt x="339" y="578"/>
                      </a:cubicBezTo>
                      <a:cubicBezTo>
                        <a:pt x="520" y="578"/>
                        <a:pt x="707" y="425"/>
                        <a:pt x="632" y="207"/>
                      </a:cubicBezTo>
                      <a:cubicBezTo>
                        <a:pt x="585" y="62"/>
                        <a:pt x="474" y="0"/>
                        <a:pt x="36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821090" y="355738"/>
                  <a:ext cx="30005" cy="24701"/>
                </a:xfrm>
                <a:custGeom>
                  <a:avLst/>
                  <a:gdLst/>
                  <a:ahLst/>
                  <a:cxnLst/>
                  <a:rect l="l" t="t" r="r" b="b"/>
                  <a:pathLst>
                    <a:path w="577" h="475" extrusionOk="0">
                      <a:moveTo>
                        <a:pt x="297" y="0"/>
                      </a:moveTo>
                      <a:cubicBezTo>
                        <a:pt x="150" y="0"/>
                        <a:pt x="1" y="127"/>
                        <a:pt x="53" y="312"/>
                      </a:cubicBezTo>
                      <a:cubicBezTo>
                        <a:pt x="95" y="425"/>
                        <a:pt x="188" y="474"/>
                        <a:pt x="282" y="474"/>
                      </a:cubicBezTo>
                      <a:cubicBezTo>
                        <a:pt x="429" y="474"/>
                        <a:pt x="577" y="352"/>
                        <a:pt x="525" y="167"/>
                      </a:cubicBezTo>
                      <a:cubicBezTo>
                        <a:pt x="483" y="51"/>
                        <a:pt x="390" y="0"/>
                        <a:pt x="29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721299" y="365619"/>
                  <a:ext cx="49090" cy="37650"/>
                </a:xfrm>
                <a:custGeom>
                  <a:avLst/>
                  <a:gdLst/>
                  <a:ahLst/>
                  <a:cxnLst/>
                  <a:rect l="l" t="t" r="r" b="b"/>
                  <a:pathLst>
                    <a:path w="944" h="724" extrusionOk="0">
                      <a:moveTo>
                        <a:pt x="458" y="1"/>
                      </a:moveTo>
                      <a:cubicBezTo>
                        <a:pt x="178" y="1"/>
                        <a:pt x="0" y="407"/>
                        <a:pt x="242" y="594"/>
                      </a:cubicBezTo>
                      <a:lnTo>
                        <a:pt x="291" y="631"/>
                      </a:lnTo>
                      <a:cubicBezTo>
                        <a:pt x="358" y="694"/>
                        <a:pt x="444" y="724"/>
                        <a:pt x="529" y="724"/>
                      </a:cubicBezTo>
                      <a:cubicBezTo>
                        <a:pt x="656" y="724"/>
                        <a:pt x="782" y="657"/>
                        <a:pt x="847" y="534"/>
                      </a:cubicBezTo>
                      <a:cubicBezTo>
                        <a:pt x="944" y="316"/>
                        <a:pt x="823" y="74"/>
                        <a:pt x="593" y="26"/>
                      </a:cubicBezTo>
                      <a:lnTo>
                        <a:pt x="605" y="26"/>
                      </a:lnTo>
                      <a:lnTo>
                        <a:pt x="545" y="14"/>
                      </a:lnTo>
                      <a:cubicBezTo>
                        <a:pt x="515" y="5"/>
                        <a:pt x="486" y="1"/>
                        <a:pt x="45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919478" y="321625"/>
                  <a:ext cx="27041" cy="22101"/>
                </a:xfrm>
                <a:custGeom>
                  <a:avLst/>
                  <a:gdLst/>
                  <a:ahLst/>
                  <a:cxnLst/>
                  <a:rect l="l" t="t" r="r" b="b"/>
                  <a:pathLst>
                    <a:path w="520" h="425" extrusionOk="0">
                      <a:moveTo>
                        <a:pt x="266" y="1"/>
                      </a:moveTo>
                      <a:cubicBezTo>
                        <a:pt x="135" y="1"/>
                        <a:pt x="0" y="114"/>
                        <a:pt x="60" y="279"/>
                      </a:cubicBezTo>
                      <a:cubicBezTo>
                        <a:pt x="93" y="381"/>
                        <a:pt x="173" y="424"/>
                        <a:pt x="254" y="424"/>
                      </a:cubicBezTo>
                      <a:cubicBezTo>
                        <a:pt x="385" y="424"/>
                        <a:pt x="519" y="310"/>
                        <a:pt x="459" y="146"/>
                      </a:cubicBezTo>
                      <a:cubicBezTo>
                        <a:pt x="427" y="44"/>
                        <a:pt x="347" y="1"/>
                        <a:pt x="26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1089420" y="317881"/>
                  <a:ext cx="42330" cy="34322"/>
                </a:xfrm>
                <a:custGeom>
                  <a:avLst/>
                  <a:gdLst/>
                  <a:ahLst/>
                  <a:cxnLst/>
                  <a:rect l="l" t="t" r="r" b="b"/>
                  <a:pathLst>
                    <a:path w="814" h="660" extrusionOk="0">
                      <a:moveTo>
                        <a:pt x="421" y="1"/>
                      </a:moveTo>
                      <a:cubicBezTo>
                        <a:pt x="215" y="1"/>
                        <a:pt x="0" y="181"/>
                        <a:pt x="82" y="436"/>
                      </a:cubicBezTo>
                      <a:cubicBezTo>
                        <a:pt x="133" y="593"/>
                        <a:pt x="260" y="660"/>
                        <a:pt x="389" y="660"/>
                      </a:cubicBezTo>
                      <a:cubicBezTo>
                        <a:pt x="598" y="660"/>
                        <a:pt x="813" y="484"/>
                        <a:pt x="724" y="230"/>
                      </a:cubicBezTo>
                      <a:cubicBezTo>
                        <a:pt x="673" y="69"/>
                        <a:pt x="549" y="1"/>
                        <a:pt x="42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1217500" y="337278"/>
                  <a:ext cx="40302" cy="32762"/>
                </a:xfrm>
                <a:custGeom>
                  <a:avLst/>
                  <a:gdLst/>
                  <a:ahLst/>
                  <a:cxnLst/>
                  <a:rect l="l" t="t" r="r" b="b"/>
                  <a:pathLst>
                    <a:path w="775" h="630" extrusionOk="0">
                      <a:moveTo>
                        <a:pt x="397" y="0"/>
                      </a:moveTo>
                      <a:cubicBezTo>
                        <a:pt x="201" y="0"/>
                        <a:pt x="1" y="168"/>
                        <a:pt x="75" y="413"/>
                      </a:cubicBezTo>
                      <a:cubicBezTo>
                        <a:pt x="126" y="565"/>
                        <a:pt x="247" y="630"/>
                        <a:pt x="369" y="630"/>
                      </a:cubicBezTo>
                      <a:cubicBezTo>
                        <a:pt x="569" y="630"/>
                        <a:pt x="774" y="460"/>
                        <a:pt x="692" y="220"/>
                      </a:cubicBezTo>
                      <a:cubicBezTo>
                        <a:pt x="641" y="66"/>
                        <a:pt x="520" y="0"/>
                        <a:pt x="39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1207100" y="432129"/>
                  <a:ext cx="21061" cy="17473"/>
                </a:xfrm>
                <a:custGeom>
                  <a:avLst/>
                  <a:gdLst/>
                  <a:ahLst/>
                  <a:cxnLst/>
                  <a:rect l="l" t="t" r="r" b="b"/>
                  <a:pathLst>
                    <a:path w="405" h="336" extrusionOk="0">
                      <a:moveTo>
                        <a:pt x="205" y="0"/>
                      </a:moveTo>
                      <a:cubicBezTo>
                        <a:pt x="103" y="0"/>
                        <a:pt x="1" y="88"/>
                        <a:pt x="45" y="223"/>
                      </a:cubicBezTo>
                      <a:cubicBezTo>
                        <a:pt x="73" y="302"/>
                        <a:pt x="137" y="336"/>
                        <a:pt x="200" y="336"/>
                      </a:cubicBezTo>
                      <a:cubicBezTo>
                        <a:pt x="302" y="336"/>
                        <a:pt x="404" y="248"/>
                        <a:pt x="360" y="114"/>
                      </a:cubicBezTo>
                      <a:cubicBezTo>
                        <a:pt x="332" y="35"/>
                        <a:pt x="268" y="0"/>
                        <a:pt x="20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878344" y="846219"/>
                  <a:ext cx="25585" cy="21529"/>
                </a:xfrm>
                <a:custGeom>
                  <a:avLst/>
                  <a:gdLst/>
                  <a:ahLst/>
                  <a:cxnLst/>
                  <a:rect l="l" t="t" r="r" b="b"/>
                  <a:pathLst>
                    <a:path w="492" h="414" extrusionOk="0">
                      <a:moveTo>
                        <a:pt x="252" y="1"/>
                      </a:moveTo>
                      <a:cubicBezTo>
                        <a:pt x="127" y="1"/>
                        <a:pt x="1" y="111"/>
                        <a:pt x="53" y="268"/>
                      </a:cubicBezTo>
                      <a:cubicBezTo>
                        <a:pt x="85" y="370"/>
                        <a:pt x="163" y="413"/>
                        <a:pt x="241" y="413"/>
                      </a:cubicBezTo>
                      <a:cubicBezTo>
                        <a:pt x="366" y="413"/>
                        <a:pt x="492" y="303"/>
                        <a:pt x="440" y="147"/>
                      </a:cubicBezTo>
                      <a:cubicBezTo>
                        <a:pt x="407" y="44"/>
                        <a:pt x="330" y="1"/>
                        <a:pt x="25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463162" y="499627"/>
                  <a:ext cx="25585" cy="21217"/>
                </a:xfrm>
                <a:custGeom>
                  <a:avLst/>
                  <a:gdLst/>
                  <a:ahLst/>
                  <a:cxnLst/>
                  <a:rect l="l" t="t" r="r" b="b"/>
                  <a:pathLst>
                    <a:path w="492" h="408" extrusionOk="0">
                      <a:moveTo>
                        <a:pt x="252" y="1"/>
                      </a:moveTo>
                      <a:cubicBezTo>
                        <a:pt x="127" y="1"/>
                        <a:pt x="1" y="111"/>
                        <a:pt x="53" y="267"/>
                      </a:cubicBezTo>
                      <a:cubicBezTo>
                        <a:pt x="86" y="366"/>
                        <a:pt x="164" y="408"/>
                        <a:pt x="242" y="408"/>
                      </a:cubicBezTo>
                      <a:cubicBezTo>
                        <a:pt x="367" y="408"/>
                        <a:pt x="492" y="302"/>
                        <a:pt x="440" y="146"/>
                      </a:cubicBezTo>
                      <a:cubicBezTo>
                        <a:pt x="407" y="44"/>
                        <a:pt x="330" y="1"/>
                        <a:pt x="25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777981" y="401032"/>
                  <a:ext cx="28913" cy="22049"/>
                </a:xfrm>
                <a:custGeom>
                  <a:avLst/>
                  <a:gdLst/>
                  <a:ahLst/>
                  <a:cxnLst/>
                  <a:rect l="l" t="t" r="r" b="b"/>
                  <a:pathLst>
                    <a:path w="556" h="424" extrusionOk="0">
                      <a:moveTo>
                        <a:pt x="233" y="1"/>
                      </a:moveTo>
                      <a:cubicBezTo>
                        <a:pt x="136" y="1"/>
                        <a:pt x="41" y="67"/>
                        <a:pt x="23" y="167"/>
                      </a:cubicBezTo>
                      <a:cubicBezTo>
                        <a:pt x="1" y="280"/>
                        <a:pt x="83" y="424"/>
                        <a:pt x="202" y="424"/>
                      </a:cubicBezTo>
                      <a:cubicBezTo>
                        <a:pt x="210" y="424"/>
                        <a:pt x="219" y="423"/>
                        <a:pt x="229" y="421"/>
                      </a:cubicBezTo>
                      <a:lnTo>
                        <a:pt x="241" y="421"/>
                      </a:lnTo>
                      <a:cubicBezTo>
                        <a:pt x="301" y="409"/>
                        <a:pt x="350" y="397"/>
                        <a:pt x="410" y="385"/>
                      </a:cubicBezTo>
                      <a:cubicBezTo>
                        <a:pt x="543" y="337"/>
                        <a:pt x="555" y="155"/>
                        <a:pt x="434" y="83"/>
                      </a:cubicBezTo>
                      <a:cubicBezTo>
                        <a:pt x="398" y="58"/>
                        <a:pt x="362" y="46"/>
                        <a:pt x="326" y="22"/>
                      </a:cubicBezTo>
                      <a:cubicBezTo>
                        <a:pt x="296" y="7"/>
                        <a:pt x="264" y="1"/>
                        <a:pt x="23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982660" y="387096"/>
                  <a:ext cx="45658" cy="31826"/>
                </a:xfrm>
                <a:custGeom>
                  <a:avLst/>
                  <a:gdLst/>
                  <a:ahLst/>
                  <a:cxnLst/>
                  <a:rect l="l" t="t" r="r" b="b"/>
                  <a:pathLst>
                    <a:path w="878" h="612" extrusionOk="0">
                      <a:moveTo>
                        <a:pt x="430" y="1"/>
                      </a:moveTo>
                      <a:cubicBezTo>
                        <a:pt x="126" y="1"/>
                        <a:pt x="1" y="474"/>
                        <a:pt x="345" y="593"/>
                      </a:cubicBezTo>
                      <a:cubicBezTo>
                        <a:pt x="390" y="605"/>
                        <a:pt x="437" y="611"/>
                        <a:pt x="485" y="611"/>
                      </a:cubicBezTo>
                      <a:cubicBezTo>
                        <a:pt x="671" y="611"/>
                        <a:pt x="858" y="516"/>
                        <a:pt x="877" y="314"/>
                      </a:cubicBezTo>
                      <a:cubicBezTo>
                        <a:pt x="877" y="218"/>
                        <a:pt x="829" y="133"/>
                        <a:pt x="756" y="84"/>
                      </a:cubicBezTo>
                      <a:cubicBezTo>
                        <a:pt x="708" y="60"/>
                        <a:pt x="660" y="36"/>
                        <a:pt x="611" y="36"/>
                      </a:cubicBezTo>
                      <a:lnTo>
                        <a:pt x="568" y="27"/>
                      </a:lnTo>
                      <a:lnTo>
                        <a:pt x="568" y="27"/>
                      </a:lnTo>
                      <a:cubicBezTo>
                        <a:pt x="566" y="26"/>
                        <a:pt x="560" y="24"/>
                        <a:pt x="551" y="24"/>
                      </a:cubicBezTo>
                      <a:cubicBezTo>
                        <a:pt x="508" y="8"/>
                        <a:pt x="468" y="1"/>
                        <a:pt x="43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1012353" y="304153"/>
                  <a:ext cx="32554" cy="27041"/>
                </a:xfrm>
                <a:custGeom>
                  <a:avLst/>
                  <a:gdLst/>
                  <a:ahLst/>
                  <a:cxnLst/>
                  <a:rect l="l" t="t" r="r" b="b"/>
                  <a:pathLst>
                    <a:path w="626" h="520" extrusionOk="0">
                      <a:moveTo>
                        <a:pt x="321" y="0"/>
                      </a:moveTo>
                      <a:cubicBezTo>
                        <a:pt x="160" y="0"/>
                        <a:pt x="0" y="140"/>
                        <a:pt x="52" y="349"/>
                      </a:cubicBezTo>
                      <a:cubicBezTo>
                        <a:pt x="103" y="468"/>
                        <a:pt x="202" y="520"/>
                        <a:pt x="301" y="520"/>
                      </a:cubicBezTo>
                      <a:cubicBezTo>
                        <a:pt x="463" y="520"/>
                        <a:pt x="625" y="382"/>
                        <a:pt x="573" y="179"/>
                      </a:cubicBezTo>
                      <a:cubicBezTo>
                        <a:pt x="522" y="54"/>
                        <a:pt x="421" y="0"/>
                        <a:pt x="32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1107308" y="373315"/>
                  <a:ext cx="32918" cy="27509"/>
                </a:xfrm>
                <a:custGeom>
                  <a:avLst/>
                  <a:gdLst/>
                  <a:ahLst/>
                  <a:cxnLst/>
                  <a:rect l="l" t="t" r="r" b="b"/>
                  <a:pathLst>
                    <a:path w="633" h="529" extrusionOk="0">
                      <a:moveTo>
                        <a:pt x="326" y="1"/>
                      </a:moveTo>
                      <a:cubicBezTo>
                        <a:pt x="165" y="1"/>
                        <a:pt x="1" y="141"/>
                        <a:pt x="53" y="349"/>
                      </a:cubicBezTo>
                      <a:cubicBezTo>
                        <a:pt x="99" y="475"/>
                        <a:pt x="201" y="529"/>
                        <a:pt x="303" y="529"/>
                      </a:cubicBezTo>
                      <a:cubicBezTo>
                        <a:pt x="467" y="529"/>
                        <a:pt x="633" y="389"/>
                        <a:pt x="573" y="180"/>
                      </a:cubicBezTo>
                      <a:cubicBezTo>
                        <a:pt x="527" y="55"/>
                        <a:pt x="427" y="1"/>
                        <a:pt x="32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934350" y="874144"/>
                  <a:ext cx="8528" cy="7332"/>
                </a:xfrm>
                <a:custGeom>
                  <a:avLst/>
                  <a:gdLst/>
                  <a:ahLst/>
                  <a:cxnLst/>
                  <a:rect l="l" t="t" r="r" b="b"/>
                  <a:pathLst>
                    <a:path w="164" h="141" extrusionOk="0">
                      <a:moveTo>
                        <a:pt x="92" y="1"/>
                      </a:moveTo>
                      <a:cubicBezTo>
                        <a:pt x="48" y="1"/>
                        <a:pt x="1" y="40"/>
                        <a:pt x="16" y="93"/>
                      </a:cubicBezTo>
                      <a:cubicBezTo>
                        <a:pt x="25" y="126"/>
                        <a:pt x="51" y="141"/>
                        <a:pt x="78" y="141"/>
                      </a:cubicBezTo>
                      <a:cubicBezTo>
                        <a:pt x="120" y="141"/>
                        <a:pt x="164" y="104"/>
                        <a:pt x="149" y="45"/>
                      </a:cubicBezTo>
                      <a:cubicBezTo>
                        <a:pt x="140" y="14"/>
                        <a:pt x="117" y="1"/>
                        <a:pt x="92"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878188" y="890420"/>
                  <a:ext cx="32814" cy="27509"/>
                </a:xfrm>
                <a:custGeom>
                  <a:avLst/>
                  <a:gdLst/>
                  <a:ahLst/>
                  <a:cxnLst/>
                  <a:rect l="l" t="t" r="r" b="b"/>
                  <a:pathLst>
                    <a:path w="631" h="529" extrusionOk="0">
                      <a:moveTo>
                        <a:pt x="324" y="0"/>
                      </a:moveTo>
                      <a:cubicBezTo>
                        <a:pt x="164" y="0"/>
                        <a:pt x="1" y="140"/>
                        <a:pt x="68" y="349"/>
                      </a:cubicBezTo>
                      <a:cubicBezTo>
                        <a:pt x="110" y="474"/>
                        <a:pt x="208" y="528"/>
                        <a:pt x="308" y="528"/>
                      </a:cubicBezTo>
                      <a:cubicBezTo>
                        <a:pt x="468" y="528"/>
                        <a:pt x="631" y="388"/>
                        <a:pt x="564" y="180"/>
                      </a:cubicBezTo>
                      <a:cubicBezTo>
                        <a:pt x="522" y="54"/>
                        <a:pt x="423" y="0"/>
                        <a:pt x="324"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949119" y="792657"/>
                  <a:ext cx="35154" cy="30421"/>
                </a:xfrm>
                <a:custGeom>
                  <a:avLst/>
                  <a:gdLst/>
                  <a:ahLst/>
                  <a:cxnLst/>
                  <a:rect l="l" t="t" r="r" b="b"/>
                  <a:pathLst>
                    <a:path w="676" h="585" extrusionOk="0">
                      <a:moveTo>
                        <a:pt x="361" y="1"/>
                      </a:moveTo>
                      <a:cubicBezTo>
                        <a:pt x="259" y="1"/>
                        <a:pt x="158" y="53"/>
                        <a:pt x="107" y="160"/>
                      </a:cubicBezTo>
                      <a:cubicBezTo>
                        <a:pt x="0" y="363"/>
                        <a:pt x="157" y="584"/>
                        <a:pt x="361" y="584"/>
                      </a:cubicBezTo>
                      <a:cubicBezTo>
                        <a:pt x="389" y="584"/>
                        <a:pt x="417" y="580"/>
                        <a:pt x="446" y="572"/>
                      </a:cubicBezTo>
                      <a:cubicBezTo>
                        <a:pt x="591" y="511"/>
                        <a:pt x="676" y="354"/>
                        <a:pt x="639" y="197"/>
                      </a:cubicBezTo>
                      <a:cubicBezTo>
                        <a:pt x="594" y="68"/>
                        <a:pt x="477" y="1"/>
                        <a:pt x="36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946623" y="749287"/>
                  <a:ext cx="35778" cy="30369"/>
                </a:xfrm>
                <a:custGeom>
                  <a:avLst/>
                  <a:gdLst/>
                  <a:ahLst/>
                  <a:cxnLst/>
                  <a:rect l="l" t="t" r="r" b="b"/>
                  <a:pathLst>
                    <a:path w="688" h="584" extrusionOk="0">
                      <a:moveTo>
                        <a:pt x="370" y="0"/>
                      </a:moveTo>
                      <a:cubicBezTo>
                        <a:pt x="268" y="0"/>
                        <a:pt x="163" y="52"/>
                        <a:pt x="107" y="160"/>
                      </a:cubicBezTo>
                      <a:cubicBezTo>
                        <a:pt x="0" y="362"/>
                        <a:pt x="157" y="584"/>
                        <a:pt x="369" y="584"/>
                      </a:cubicBezTo>
                      <a:cubicBezTo>
                        <a:pt x="398" y="584"/>
                        <a:pt x="427" y="580"/>
                        <a:pt x="458" y="571"/>
                      </a:cubicBezTo>
                      <a:cubicBezTo>
                        <a:pt x="603" y="511"/>
                        <a:pt x="687" y="353"/>
                        <a:pt x="639" y="196"/>
                      </a:cubicBezTo>
                      <a:cubicBezTo>
                        <a:pt x="600" y="67"/>
                        <a:pt x="486" y="0"/>
                        <a:pt x="37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1063315" y="774820"/>
                  <a:ext cx="17161" cy="14197"/>
                </a:xfrm>
                <a:custGeom>
                  <a:avLst/>
                  <a:gdLst/>
                  <a:ahLst/>
                  <a:cxnLst/>
                  <a:rect l="l" t="t" r="r" b="b"/>
                  <a:pathLst>
                    <a:path w="330" h="273" extrusionOk="0">
                      <a:moveTo>
                        <a:pt x="175" y="1"/>
                      </a:moveTo>
                      <a:cubicBezTo>
                        <a:pt x="89" y="1"/>
                        <a:pt x="1" y="76"/>
                        <a:pt x="16" y="189"/>
                      </a:cubicBezTo>
                      <a:cubicBezTo>
                        <a:pt x="47" y="247"/>
                        <a:pt x="100" y="272"/>
                        <a:pt x="152" y="272"/>
                      </a:cubicBezTo>
                      <a:cubicBezTo>
                        <a:pt x="241" y="272"/>
                        <a:pt x="329" y="199"/>
                        <a:pt x="306" y="92"/>
                      </a:cubicBezTo>
                      <a:cubicBezTo>
                        <a:pt x="279" y="28"/>
                        <a:pt x="227" y="1"/>
                        <a:pt x="17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1097480" y="748767"/>
                  <a:ext cx="32554" cy="28133"/>
                </a:xfrm>
                <a:custGeom>
                  <a:avLst/>
                  <a:gdLst/>
                  <a:ahLst/>
                  <a:cxnLst/>
                  <a:rect l="l" t="t" r="r" b="b"/>
                  <a:pathLst>
                    <a:path w="626" h="541" extrusionOk="0">
                      <a:moveTo>
                        <a:pt x="440" y="1"/>
                      </a:moveTo>
                      <a:cubicBezTo>
                        <a:pt x="419" y="1"/>
                        <a:pt x="397" y="5"/>
                        <a:pt x="375" y="13"/>
                      </a:cubicBezTo>
                      <a:cubicBezTo>
                        <a:pt x="327" y="13"/>
                        <a:pt x="290" y="37"/>
                        <a:pt x="230" y="49"/>
                      </a:cubicBezTo>
                      <a:cubicBezTo>
                        <a:pt x="48" y="109"/>
                        <a:pt x="0" y="351"/>
                        <a:pt x="145" y="472"/>
                      </a:cubicBezTo>
                      <a:cubicBezTo>
                        <a:pt x="196" y="519"/>
                        <a:pt x="258" y="540"/>
                        <a:pt x="319" y="540"/>
                      </a:cubicBezTo>
                      <a:cubicBezTo>
                        <a:pt x="430" y="540"/>
                        <a:pt x="537" y="469"/>
                        <a:pt x="569" y="351"/>
                      </a:cubicBezTo>
                      <a:lnTo>
                        <a:pt x="569" y="339"/>
                      </a:lnTo>
                      <a:cubicBezTo>
                        <a:pt x="581" y="303"/>
                        <a:pt x="593" y="254"/>
                        <a:pt x="605" y="206"/>
                      </a:cubicBezTo>
                      <a:cubicBezTo>
                        <a:pt x="625" y="95"/>
                        <a:pt x="544" y="1"/>
                        <a:pt x="44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1139394" y="741123"/>
                  <a:ext cx="31930" cy="26625"/>
                </a:xfrm>
                <a:custGeom>
                  <a:avLst/>
                  <a:gdLst/>
                  <a:ahLst/>
                  <a:cxnLst/>
                  <a:rect l="l" t="t" r="r" b="b"/>
                  <a:pathLst>
                    <a:path w="614" h="512" extrusionOk="0">
                      <a:moveTo>
                        <a:pt x="321" y="1"/>
                      </a:moveTo>
                      <a:cubicBezTo>
                        <a:pt x="162" y="1"/>
                        <a:pt x="0" y="138"/>
                        <a:pt x="53" y="341"/>
                      </a:cubicBezTo>
                      <a:cubicBezTo>
                        <a:pt x="99" y="460"/>
                        <a:pt x="195" y="512"/>
                        <a:pt x="293" y="512"/>
                      </a:cubicBezTo>
                      <a:cubicBezTo>
                        <a:pt x="452" y="512"/>
                        <a:pt x="614" y="374"/>
                        <a:pt x="561" y="172"/>
                      </a:cubicBezTo>
                      <a:cubicBezTo>
                        <a:pt x="515" y="52"/>
                        <a:pt x="419" y="1"/>
                        <a:pt x="321"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1016097" y="733427"/>
                  <a:ext cx="31930" cy="26781"/>
                </a:xfrm>
                <a:custGeom>
                  <a:avLst/>
                  <a:gdLst/>
                  <a:ahLst/>
                  <a:cxnLst/>
                  <a:rect l="l" t="t" r="r" b="b"/>
                  <a:pathLst>
                    <a:path w="614" h="515" extrusionOk="0">
                      <a:moveTo>
                        <a:pt x="317" y="0"/>
                      </a:moveTo>
                      <a:cubicBezTo>
                        <a:pt x="159" y="0"/>
                        <a:pt x="1" y="136"/>
                        <a:pt x="53" y="344"/>
                      </a:cubicBezTo>
                      <a:cubicBezTo>
                        <a:pt x="99" y="463"/>
                        <a:pt x="195" y="515"/>
                        <a:pt x="293" y="515"/>
                      </a:cubicBezTo>
                      <a:cubicBezTo>
                        <a:pt x="452" y="515"/>
                        <a:pt x="614" y="377"/>
                        <a:pt x="561" y="174"/>
                      </a:cubicBezTo>
                      <a:cubicBezTo>
                        <a:pt x="514" y="53"/>
                        <a:pt x="416" y="0"/>
                        <a:pt x="31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1178395" y="749287"/>
                  <a:ext cx="31306" cy="25793"/>
                </a:xfrm>
                <a:custGeom>
                  <a:avLst/>
                  <a:gdLst/>
                  <a:ahLst/>
                  <a:cxnLst/>
                  <a:rect l="l" t="t" r="r" b="b"/>
                  <a:pathLst>
                    <a:path w="602" h="496" extrusionOk="0">
                      <a:moveTo>
                        <a:pt x="311" y="0"/>
                      </a:moveTo>
                      <a:cubicBezTo>
                        <a:pt x="156" y="0"/>
                        <a:pt x="1" y="135"/>
                        <a:pt x="53" y="329"/>
                      </a:cubicBezTo>
                      <a:cubicBezTo>
                        <a:pt x="99" y="445"/>
                        <a:pt x="196" y="495"/>
                        <a:pt x="292" y="495"/>
                      </a:cubicBezTo>
                      <a:cubicBezTo>
                        <a:pt x="446" y="495"/>
                        <a:pt x="601" y="366"/>
                        <a:pt x="549" y="172"/>
                      </a:cubicBezTo>
                      <a:cubicBezTo>
                        <a:pt x="503" y="52"/>
                        <a:pt x="407" y="0"/>
                        <a:pt x="31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1228577" y="810181"/>
                  <a:ext cx="36610" cy="29641"/>
                </a:xfrm>
                <a:custGeom>
                  <a:avLst/>
                  <a:gdLst/>
                  <a:ahLst/>
                  <a:cxnLst/>
                  <a:rect l="l" t="t" r="r" b="b"/>
                  <a:pathLst>
                    <a:path w="704" h="570" extrusionOk="0">
                      <a:moveTo>
                        <a:pt x="368" y="1"/>
                      </a:moveTo>
                      <a:cubicBezTo>
                        <a:pt x="187" y="1"/>
                        <a:pt x="0" y="156"/>
                        <a:pt x="68" y="380"/>
                      </a:cubicBezTo>
                      <a:cubicBezTo>
                        <a:pt x="114" y="513"/>
                        <a:pt x="222" y="569"/>
                        <a:pt x="332" y="569"/>
                      </a:cubicBezTo>
                      <a:cubicBezTo>
                        <a:pt x="515" y="569"/>
                        <a:pt x="704" y="417"/>
                        <a:pt x="636" y="198"/>
                      </a:cubicBezTo>
                      <a:cubicBezTo>
                        <a:pt x="590" y="60"/>
                        <a:pt x="480" y="1"/>
                        <a:pt x="36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347614" y="509716"/>
                  <a:ext cx="93813" cy="94437"/>
                </a:xfrm>
                <a:custGeom>
                  <a:avLst/>
                  <a:gdLst/>
                  <a:ahLst/>
                  <a:cxnLst/>
                  <a:rect l="l" t="t" r="r" b="b"/>
                  <a:pathLst>
                    <a:path w="1804" h="1816" extrusionOk="0">
                      <a:moveTo>
                        <a:pt x="606" y="1"/>
                      </a:moveTo>
                      <a:cubicBezTo>
                        <a:pt x="860" y="872"/>
                        <a:pt x="847" y="896"/>
                        <a:pt x="1" y="1210"/>
                      </a:cubicBezTo>
                      <a:cubicBezTo>
                        <a:pt x="307" y="1117"/>
                        <a:pt x="509" y="1058"/>
                        <a:pt x="655" y="1058"/>
                      </a:cubicBezTo>
                      <a:cubicBezTo>
                        <a:pt x="923" y="1058"/>
                        <a:pt x="1002" y="1258"/>
                        <a:pt x="1198" y="1815"/>
                      </a:cubicBezTo>
                      <a:cubicBezTo>
                        <a:pt x="944" y="932"/>
                        <a:pt x="944" y="908"/>
                        <a:pt x="1803" y="605"/>
                      </a:cubicBezTo>
                      <a:lnTo>
                        <a:pt x="1803" y="605"/>
                      </a:lnTo>
                      <a:cubicBezTo>
                        <a:pt x="1497" y="699"/>
                        <a:pt x="1295" y="758"/>
                        <a:pt x="1149" y="758"/>
                      </a:cubicBezTo>
                      <a:cubicBezTo>
                        <a:pt x="881" y="758"/>
                        <a:pt x="802" y="557"/>
                        <a:pt x="60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669089" y="404672"/>
                  <a:ext cx="94385" cy="94437"/>
                </a:xfrm>
                <a:custGeom>
                  <a:avLst/>
                  <a:gdLst/>
                  <a:ahLst/>
                  <a:cxnLst/>
                  <a:rect l="l" t="t" r="r" b="b"/>
                  <a:pathLst>
                    <a:path w="1815" h="1816" extrusionOk="0">
                      <a:moveTo>
                        <a:pt x="605" y="1"/>
                      </a:moveTo>
                      <a:cubicBezTo>
                        <a:pt x="871" y="871"/>
                        <a:pt x="847" y="896"/>
                        <a:pt x="0" y="1210"/>
                      </a:cubicBezTo>
                      <a:cubicBezTo>
                        <a:pt x="311" y="1117"/>
                        <a:pt x="515" y="1057"/>
                        <a:pt x="663" y="1057"/>
                      </a:cubicBezTo>
                      <a:cubicBezTo>
                        <a:pt x="935" y="1057"/>
                        <a:pt x="1014" y="1258"/>
                        <a:pt x="1210" y="1815"/>
                      </a:cubicBezTo>
                      <a:cubicBezTo>
                        <a:pt x="944" y="932"/>
                        <a:pt x="956" y="908"/>
                        <a:pt x="1815" y="605"/>
                      </a:cubicBezTo>
                      <a:lnTo>
                        <a:pt x="1815" y="605"/>
                      </a:lnTo>
                      <a:cubicBezTo>
                        <a:pt x="1504" y="699"/>
                        <a:pt x="1300" y="758"/>
                        <a:pt x="1152" y="758"/>
                      </a:cubicBezTo>
                      <a:cubicBezTo>
                        <a:pt x="880" y="758"/>
                        <a:pt x="801" y="557"/>
                        <a:pt x="60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1168567" y="302749"/>
                  <a:ext cx="57879" cy="58555"/>
                </a:xfrm>
                <a:custGeom>
                  <a:avLst/>
                  <a:gdLst/>
                  <a:ahLst/>
                  <a:cxnLst/>
                  <a:rect l="l" t="t" r="r" b="b"/>
                  <a:pathLst>
                    <a:path w="1113" h="1126" extrusionOk="0">
                      <a:moveTo>
                        <a:pt x="375" y="1"/>
                      </a:moveTo>
                      <a:cubicBezTo>
                        <a:pt x="532" y="545"/>
                        <a:pt x="520" y="557"/>
                        <a:pt x="0" y="751"/>
                      </a:cubicBezTo>
                      <a:cubicBezTo>
                        <a:pt x="187" y="695"/>
                        <a:pt x="310" y="660"/>
                        <a:pt x="399" y="660"/>
                      </a:cubicBezTo>
                      <a:cubicBezTo>
                        <a:pt x="563" y="660"/>
                        <a:pt x="613" y="781"/>
                        <a:pt x="738" y="1126"/>
                      </a:cubicBezTo>
                      <a:cubicBezTo>
                        <a:pt x="581" y="581"/>
                        <a:pt x="581" y="569"/>
                        <a:pt x="1113" y="388"/>
                      </a:cubicBezTo>
                      <a:lnTo>
                        <a:pt x="1113" y="388"/>
                      </a:lnTo>
                      <a:cubicBezTo>
                        <a:pt x="931" y="442"/>
                        <a:pt x="808" y="476"/>
                        <a:pt x="718" y="476"/>
                      </a:cubicBezTo>
                      <a:cubicBezTo>
                        <a:pt x="546" y="476"/>
                        <a:pt x="494" y="351"/>
                        <a:pt x="37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1004969" y="928017"/>
                  <a:ext cx="6968" cy="5720"/>
                </a:xfrm>
                <a:custGeom>
                  <a:avLst/>
                  <a:gdLst/>
                  <a:ahLst/>
                  <a:cxnLst/>
                  <a:rect l="l" t="t" r="r" b="b"/>
                  <a:pathLst>
                    <a:path w="134" h="110" extrusionOk="0">
                      <a:moveTo>
                        <a:pt x="73" y="1"/>
                      </a:moveTo>
                      <a:cubicBezTo>
                        <a:pt x="1" y="1"/>
                        <a:pt x="1" y="110"/>
                        <a:pt x="73" y="110"/>
                      </a:cubicBezTo>
                      <a:cubicBezTo>
                        <a:pt x="134" y="110"/>
                        <a:pt x="134" y="1"/>
                        <a:pt x="7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1041474" y="899104"/>
                  <a:ext cx="10765" cy="7592"/>
                </a:xfrm>
                <a:custGeom>
                  <a:avLst/>
                  <a:gdLst/>
                  <a:ahLst/>
                  <a:cxnLst/>
                  <a:rect l="l" t="t" r="r" b="b"/>
                  <a:pathLst>
                    <a:path w="207" h="146" extrusionOk="0">
                      <a:moveTo>
                        <a:pt x="97" y="1"/>
                      </a:moveTo>
                      <a:cubicBezTo>
                        <a:pt x="0" y="1"/>
                        <a:pt x="0" y="146"/>
                        <a:pt x="97" y="146"/>
                      </a:cubicBezTo>
                      <a:cubicBezTo>
                        <a:pt x="206" y="146"/>
                        <a:pt x="206" y="1"/>
                        <a:pt x="9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1112769" y="911949"/>
                  <a:ext cx="23037" cy="20541"/>
                </a:xfrm>
                <a:custGeom>
                  <a:avLst/>
                  <a:gdLst/>
                  <a:ahLst/>
                  <a:cxnLst/>
                  <a:rect l="l" t="t" r="r" b="b"/>
                  <a:pathLst>
                    <a:path w="443" h="395" extrusionOk="0">
                      <a:moveTo>
                        <a:pt x="178" y="274"/>
                      </a:moveTo>
                      <a:lnTo>
                        <a:pt x="190" y="298"/>
                      </a:lnTo>
                      <a:lnTo>
                        <a:pt x="154" y="298"/>
                      </a:lnTo>
                      <a:lnTo>
                        <a:pt x="137" y="275"/>
                      </a:lnTo>
                      <a:lnTo>
                        <a:pt x="137" y="275"/>
                      </a:lnTo>
                      <a:cubicBezTo>
                        <a:pt x="142" y="276"/>
                        <a:pt x="148" y="276"/>
                        <a:pt x="154" y="276"/>
                      </a:cubicBezTo>
                      <a:cubicBezTo>
                        <a:pt x="162" y="276"/>
                        <a:pt x="170" y="275"/>
                        <a:pt x="178" y="274"/>
                      </a:cubicBezTo>
                      <a:close/>
                      <a:moveTo>
                        <a:pt x="215" y="1"/>
                      </a:moveTo>
                      <a:cubicBezTo>
                        <a:pt x="199" y="1"/>
                        <a:pt x="183" y="3"/>
                        <a:pt x="166" y="8"/>
                      </a:cubicBezTo>
                      <a:cubicBezTo>
                        <a:pt x="144" y="13"/>
                        <a:pt x="124" y="21"/>
                        <a:pt x="107" y="32"/>
                      </a:cubicBezTo>
                      <a:lnTo>
                        <a:pt x="107" y="32"/>
                      </a:lnTo>
                      <a:cubicBezTo>
                        <a:pt x="96" y="35"/>
                        <a:pt x="87" y="38"/>
                        <a:pt x="81" y="44"/>
                      </a:cubicBezTo>
                      <a:cubicBezTo>
                        <a:pt x="0" y="88"/>
                        <a:pt x="4" y="172"/>
                        <a:pt x="50" y="226"/>
                      </a:cubicBezTo>
                      <a:lnTo>
                        <a:pt x="50" y="226"/>
                      </a:lnTo>
                      <a:cubicBezTo>
                        <a:pt x="55" y="268"/>
                        <a:pt x="76" y="308"/>
                        <a:pt x="107" y="336"/>
                      </a:cubicBezTo>
                      <a:lnTo>
                        <a:pt x="107" y="336"/>
                      </a:lnTo>
                      <a:cubicBezTo>
                        <a:pt x="129" y="373"/>
                        <a:pt x="168" y="395"/>
                        <a:pt x="214" y="395"/>
                      </a:cubicBezTo>
                      <a:cubicBezTo>
                        <a:pt x="250" y="395"/>
                        <a:pt x="287" y="383"/>
                        <a:pt x="311" y="358"/>
                      </a:cubicBezTo>
                      <a:cubicBezTo>
                        <a:pt x="329" y="341"/>
                        <a:pt x="372" y="278"/>
                        <a:pt x="366" y="278"/>
                      </a:cubicBezTo>
                      <a:lnTo>
                        <a:pt x="366" y="278"/>
                      </a:lnTo>
                      <a:cubicBezTo>
                        <a:pt x="365" y="278"/>
                        <a:pt x="363" y="280"/>
                        <a:pt x="359" y="284"/>
                      </a:cubicBezTo>
                      <a:lnTo>
                        <a:pt x="359" y="284"/>
                      </a:lnTo>
                      <a:cubicBezTo>
                        <a:pt x="442" y="171"/>
                        <a:pt x="356" y="1"/>
                        <a:pt x="21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1163522" y="895984"/>
                  <a:ext cx="11337" cy="8840"/>
                </a:xfrm>
                <a:custGeom>
                  <a:avLst/>
                  <a:gdLst/>
                  <a:ahLst/>
                  <a:cxnLst/>
                  <a:rect l="l" t="t" r="r" b="b"/>
                  <a:pathLst>
                    <a:path w="218" h="170" extrusionOk="0">
                      <a:moveTo>
                        <a:pt x="109" y="0"/>
                      </a:moveTo>
                      <a:cubicBezTo>
                        <a:pt x="0" y="0"/>
                        <a:pt x="0" y="169"/>
                        <a:pt x="109" y="169"/>
                      </a:cubicBezTo>
                      <a:cubicBezTo>
                        <a:pt x="218" y="169"/>
                        <a:pt x="218" y="0"/>
                        <a:pt x="1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1064771" y="862599"/>
                  <a:ext cx="32086" cy="23973"/>
                </a:xfrm>
                <a:custGeom>
                  <a:avLst/>
                  <a:gdLst/>
                  <a:ahLst/>
                  <a:cxnLst/>
                  <a:rect l="l" t="t" r="r" b="b"/>
                  <a:pathLst>
                    <a:path w="617" h="461" extrusionOk="0">
                      <a:moveTo>
                        <a:pt x="290" y="1"/>
                      </a:moveTo>
                      <a:cubicBezTo>
                        <a:pt x="0" y="1"/>
                        <a:pt x="0" y="449"/>
                        <a:pt x="290" y="449"/>
                      </a:cubicBezTo>
                      <a:lnTo>
                        <a:pt x="290" y="461"/>
                      </a:lnTo>
                      <a:lnTo>
                        <a:pt x="315" y="461"/>
                      </a:lnTo>
                      <a:cubicBezTo>
                        <a:pt x="617" y="461"/>
                        <a:pt x="617" y="1"/>
                        <a:pt x="31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1223896" y="924897"/>
                  <a:ext cx="22673" cy="17057"/>
                </a:xfrm>
                <a:custGeom>
                  <a:avLst/>
                  <a:gdLst/>
                  <a:ahLst/>
                  <a:cxnLst/>
                  <a:rect l="l" t="t" r="r" b="b"/>
                  <a:pathLst>
                    <a:path w="436" h="328" extrusionOk="0">
                      <a:moveTo>
                        <a:pt x="218" y="1"/>
                      </a:moveTo>
                      <a:cubicBezTo>
                        <a:pt x="1" y="1"/>
                        <a:pt x="1" y="327"/>
                        <a:pt x="218" y="327"/>
                      </a:cubicBezTo>
                      <a:cubicBezTo>
                        <a:pt x="436" y="327"/>
                        <a:pt x="436" y="1"/>
                        <a:pt x="21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1206268" y="875808"/>
                  <a:ext cx="22101" cy="18305"/>
                </a:xfrm>
                <a:custGeom>
                  <a:avLst/>
                  <a:gdLst/>
                  <a:ahLst/>
                  <a:cxnLst/>
                  <a:rect l="l" t="t" r="r" b="b"/>
                  <a:pathLst>
                    <a:path w="425" h="352" extrusionOk="0">
                      <a:moveTo>
                        <a:pt x="219" y="1"/>
                      </a:moveTo>
                      <a:cubicBezTo>
                        <a:pt x="1" y="25"/>
                        <a:pt x="1" y="328"/>
                        <a:pt x="219" y="352"/>
                      </a:cubicBezTo>
                      <a:cubicBezTo>
                        <a:pt x="424" y="328"/>
                        <a:pt x="424" y="25"/>
                        <a:pt x="21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1044594" y="873311"/>
                  <a:ext cx="24597" cy="18305"/>
                </a:xfrm>
                <a:custGeom>
                  <a:avLst/>
                  <a:gdLst/>
                  <a:ahLst/>
                  <a:cxnLst/>
                  <a:rect l="l" t="t" r="r" b="b"/>
                  <a:pathLst>
                    <a:path w="473" h="352" extrusionOk="0">
                      <a:moveTo>
                        <a:pt x="243" y="1"/>
                      </a:moveTo>
                      <a:cubicBezTo>
                        <a:pt x="1" y="1"/>
                        <a:pt x="1" y="351"/>
                        <a:pt x="243" y="351"/>
                      </a:cubicBezTo>
                      <a:cubicBezTo>
                        <a:pt x="473" y="351"/>
                        <a:pt x="473" y="1"/>
                        <a:pt x="24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955931" y="908465"/>
                  <a:ext cx="29225" cy="24285"/>
                </a:xfrm>
                <a:custGeom>
                  <a:avLst/>
                  <a:gdLst/>
                  <a:ahLst/>
                  <a:cxnLst/>
                  <a:rect l="l" t="t" r="r" b="b"/>
                  <a:pathLst>
                    <a:path w="562" h="467" extrusionOk="0">
                      <a:moveTo>
                        <a:pt x="217" y="0"/>
                      </a:moveTo>
                      <a:cubicBezTo>
                        <a:pt x="141" y="0"/>
                        <a:pt x="73" y="35"/>
                        <a:pt x="49" y="123"/>
                      </a:cubicBezTo>
                      <a:cubicBezTo>
                        <a:pt x="37" y="135"/>
                        <a:pt x="37" y="159"/>
                        <a:pt x="24" y="183"/>
                      </a:cubicBezTo>
                      <a:cubicBezTo>
                        <a:pt x="0" y="280"/>
                        <a:pt x="49" y="377"/>
                        <a:pt x="133" y="437"/>
                      </a:cubicBezTo>
                      <a:cubicBezTo>
                        <a:pt x="167" y="457"/>
                        <a:pt x="205" y="466"/>
                        <a:pt x="243" y="466"/>
                      </a:cubicBezTo>
                      <a:cubicBezTo>
                        <a:pt x="299" y="466"/>
                        <a:pt x="356" y="445"/>
                        <a:pt x="399" y="401"/>
                      </a:cubicBezTo>
                      <a:cubicBezTo>
                        <a:pt x="424" y="365"/>
                        <a:pt x="448" y="329"/>
                        <a:pt x="472" y="292"/>
                      </a:cubicBezTo>
                      <a:cubicBezTo>
                        <a:pt x="561" y="146"/>
                        <a:pt x="373" y="0"/>
                        <a:pt x="217"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152337" y="-50625"/>
                  <a:ext cx="2586475" cy="2389576"/>
                </a:xfrm>
                <a:custGeom>
                  <a:avLst/>
                  <a:gdLst/>
                  <a:ahLst/>
                  <a:cxnLst/>
                  <a:rect l="l" t="t" r="r" b="b"/>
                  <a:pathLst>
                    <a:path w="45151" h="41712" extrusionOk="0">
                      <a:moveTo>
                        <a:pt x="13338" y="9583"/>
                      </a:moveTo>
                      <a:cubicBezTo>
                        <a:pt x="13314" y="9598"/>
                        <a:pt x="13290" y="9612"/>
                        <a:pt x="13266" y="9627"/>
                      </a:cubicBezTo>
                      <a:lnTo>
                        <a:pt x="13266" y="9627"/>
                      </a:lnTo>
                      <a:cubicBezTo>
                        <a:pt x="13290" y="9612"/>
                        <a:pt x="13314" y="9598"/>
                        <a:pt x="13338" y="9583"/>
                      </a:cubicBezTo>
                      <a:close/>
                      <a:moveTo>
                        <a:pt x="19948" y="0"/>
                      </a:moveTo>
                      <a:cubicBezTo>
                        <a:pt x="12481" y="0"/>
                        <a:pt x="4987" y="4289"/>
                        <a:pt x="1689" y="11434"/>
                      </a:cubicBezTo>
                      <a:cubicBezTo>
                        <a:pt x="2270" y="10515"/>
                        <a:pt x="2923" y="9631"/>
                        <a:pt x="3637" y="8809"/>
                      </a:cubicBezTo>
                      <a:lnTo>
                        <a:pt x="3637" y="8809"/>
                      </a:lnTo>
                      <a:cubicBezTo>
                        <a:pt x="3407" y="9172"/>
                        <a:pt x="3189" y="9535"/>
                        <a:pt x="2959" y="9898"/>
                      </a:cubicBezTo>
                      <a:cubicBezTo>
                        <a:pt x="6381" y="5050"/>
                        <a:pt x="13084" y="2282"/>
                        <a:pt x="19513" y="2282"/>
                      </a:cubicBezTo>
                      <a:cubicBezTo>
                        <a:pt x="26880" y="2282"/>
                        <a:pt x="33887" y="5916"/>
                        <a:pt x="35185" y="14216"/>
                      </a:cubicBezTo>
                      <a:cubicBezTo>
                        <a:pt x="35137" y="13926"/>
                        <a:pt x="35088" y="13648"/>
                        <a:pt x="35028" y="13369"/>
                      </a:cubicBezTo>
                      <a:lnTo>
                        <a:pt x="35028" y="13369"/>
                      </a:lnTo>
                      <a:cubicBezTo>
                        <a:pt x="35851" y="18123"/>
                        <a:pt x="34701" y="23639"/>
                        <a:pt x="30298" y="26264"/>
                      </a:cubicBezTo>
                      <a:cubicBezTo>
                        <a:pt x="28832" y="27141"/>
                        <a:pt x="27070" y="27569"/>
                        <a:pt x="25314" y="27569"/>
                      </a:cubicBezTo>
                      <a:cubicBezTo>
                        <a:pt x="20910" y="27569"/>
                        <a:pt x="16535" y="24877"/>
                        <a:pt x="16907" y="19793"/>
                      </a:cubicBezTo>
                      <a:lnTo>
                        <a:pt x="16907" y="19793"/>
                      </a:lnTo>
                      <a:cubicBezTo>
                        <a:pt x="17374" y="23874"/>
                        <a:pt x="20170" y="25607"/>
                        <a:pt x="23197" y="25607"/>
                      </a:cubicBezTo>
                      <a:cubicBezTo>
                        <a:pt x="26290" y="25607"/>
                        <a:pt x="29625" y="23798"/>
                        <a:pt x="30963" y="20833"/>
                      </a:cubicBezTo>
                      <a:cubicBezTo>
                        <a:pt x="33613" y="14978"/>
                        <a:pt x="29173" y="7938"/>
                        <a:pt x="23258" y="6365"/>
                      </a:cubicBezTo>
                      <a:cubicBezTo>
                        <a:pt x="22129" y="6069"/>
                        <a:pt x="20990" y="5929"/>
                        <a:pt x="19860" y="5929"/>
                      </a:cubicBezTo>
                      <a:cubicBezTo>
                        <a:pt x="13603" y="5929"/>
                        <a:pt x="7645" y="10227"/>
                        <a:pt x="5524" y="16140"/>
                      </a:cubicBezTo>
                      <a:cubicBezTo>
                        <a:pt x="1205" y="28188"/>
                        <a:pt x="10822" y="41071"/>
                        <a:pt x="23197" y="41712"/>
                      </a:cubicBezTo>
                      <a:cubicBezTo>
                        <a:pt x="22133" y="41506"/>
                        <a:pt x="21068" y="41228"/>
                        <a:pt x="20040" y="40865"/>
                      </a:cubicBezTo>
                      <a:lnTo>
                        <a:pt x="20040" y="40865"/>
                      </a:lnTo>
                      <a:cubicBezTo>
                        <a:pt x="20463" y="40950"/>
                        <a:pt x="20875" y="41022"/>
                        <a:pt x="21310" y="41095"/>
                      </a:cubicBezTo>
                      <a:cubicBezTo>
                        <a:pt x="8991" y="38162"/>
                        <a:pt x="1" y="18035"/>
                        <a:pt x="12928" y="9835"/>
                      </a:cubicBezTo>
                      <a:lnTo>
                        <a:pt x="12928" y="9835"/>
                      </a:lnTo>
                      <a:cubicBezTo>
                        <a:pt x="15187" y="8521"/>
                        <a:pt x="17807" y="7724"/>
                        <a:pt x="20340" y="7724"/>
                      </a:cubicBezTo>
                      <a:cubicBezTo>
                        <a:pt x="23391" y="7724"/>
                        <a:pt x="26315" y="8881"/>
                        <a:pt x="28326" y="11688"/>
                      </a:cubicBezTo>
                      <a:cubicBezTo>
                        <a:pt x="31602" y="16259"/>
                        <a:pt x="30089" y="24890"/>
                        <a:pt x="23768" y="24890"/>
                      </a:cubicBezTo>
                      <a:cubicBezTo>
                        <a:pt x="23180" y="24890"/>
                        <a:pt x="22550" y="24815"/>
                        <a:pt x="21879" y="24656"/>
                      </a:cubicBezTo>
                      <a:lnTo>
                        <a:pt x="21879" y="24656"/>
                      </a:lnTo>
                      <a:cubicBezTo>
                        <a:pt x="22160" y="24683"/>
                        <a:pt x="22432" y="24696"/>
                        <a:pt x="22693" y="24696"/>
                      </a:cubicBezTo>
                      <a:cubicBezTo>
                        <a:pt x="30619" y="24696"/>
                        <a:pt x="29331" y="12656"/>
                        <a:pt x="21637" y="11930"/>
                      </a:cubicBezTo>
                      <a:cubicBezTo>
                        <a:pt x="21372" y="11905"/>
                        <a:pt x="21111" y="11894"/>
                        <a:pt x="20854" y="11894"/>
                      </a:cubicBezTo>
                      <a:cubicBezTo>
                        <a:pt x="14597" y="11894"/>
                        <a:pt x="10588" y="18934"/>
                        <a:pt x="11947" y="24813"/>
                      </a:cubicBezTo>
                      <a:cubicBezTo>
                        <a:pt x="13401" y="31070"/>
                        <a:pt x="19987" y="35037"/>
                        <a:pt x="26139" y="35037"/>
                      </a:cubicBezTo>
                      <a:cubicBezTo>
                        <a:pt x="26231" y="35037"/>
                        <a:pt x="26323" y="35036"/>
                        <a:pt x="26415" y="35035"/>
                      </a:cubicBezTo>
                      <a:cubicBezTo>
                        <a:pt x="35863" y="34865"/>
                        <a:pt x="43254" y="25551"/>
                        <a:pt x="43181" y="16490"/>
                      </a:cubicBezTo>
                      <a:cubicBezTo>
                        <a:pt x="43012" y="11373"/>
                        <a:pt x="41355" y="6462"/>
                        <a:pt x="37798" y="2700"/>
                      </a:cubicBezTo>
                      <a:lnTo>
                        <a:pt x="37798" y="2700"/>
                      </a:lnTo>
                      <a:cubicBezTo>
                        <a:pt x="38427" y="3583"/>
                        <a:pt x="38996" y="4515"/>
                        <a:pt x="39492" y="5494"/>
                      </a:cubicBezTo>
                      <a:cubicBezTo>
                        <a:pt x="39250" y="5144"/>
                        <a:pt x="38996" y="4805"/>
                        <a:pt x="38742" y="4454"/>
                      </a:cubicBezTo>
                      <a:lnTo>
                        <a:pt x="38742" y="4454"/>
                      </a:lnTo>
                      <a:cubicBezTo>
                        <a:pt x="45150" y="14341"/>
                        <a:pt x="39160" y="33163"/>
                        <a:pt x="26096" y="33163"/>
                      </a:cubicBezTo>
                      <a:cubicBezTo>
                        <a:pt x="25212" y="33163"/>
                        <a:pt x="24295" y="33077"/>
                        <a:pt x="23348" y="32896"/>
                      </a:cubicBezTo>
                      <a:lnTo>
                        <a:pt x="23348" y="32896"/>
                      </a:lnTo>
                      <a:cubicBezTo>
                        <a:pt x="17581" y="31559"/>
                        <a:pt x="12303" y="27014"/>
                        <a:pt x="13423" y="20579"/>
                      </a:cubicBezTo>
                      <a:cubicBezTo>
                        <a:pt x="14114" y="16579"/>
                        <a:pt x="18430" y="12904"/>
                        <a:pt x="22251" y="12904"/>
                      </a:cubicBezTo>
                      <a:cubicBezTo>
                        <a:pt x="24382" y="12904"/>
                        <a:pt x="26359" y="14047"/>
                        <a:pt x="27468" y="16914"/>
                      </a:cubicBezTo>
                      <a:cubicBezTo>
                        <a:pt x="26475" y="14674"/>
                        <a:pt x="24789" y="13747"/>
                        <a:pt x="23006" y="13747"/>
                      </a:cubicBezTo>
                      <a:cubicBezTo>
                        <a:pt x="18356" y="13747"/>
                        <a:pt x="13050" y="20056"/>
                        <a:pt x="17693" y="25853"/>
                      </a:cubicBezTo>
                      <a:cubicBezTo>
                        <a:pt x="19527" y="28145"/>
                        <a:pt x="22302" y="29180"/>
                        <a:pt x="25139" y="29180"/>
                      </a:cubicBezTo>
                      <a:cubicBezTo>
                        <a:pt x="28293" y="29180"/>
                        <a:pt x="31524" y="27902"/>
                        <a:pt x="33625" y="25648"/>
                      </a:cubicBezTo>
                      <a:cubicBezTo>
                        <a:pt x="39080" y="19781"/>
                        <a:pt x="37883" y="9922"/>
                        <a:pt x="32173" y="4684"/>
                      </a:cubicBezTo>
                      <a:cubicBezTo>
                        <a:pt x="28670" y="1466"/>
                        <a:pt x="24313" y="0"/>
                        <a:pt x="19948"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 name="Google Shape;1062;p3"/>
            <p:cNvGrpSpPr/>
            <p:nvPr/>
          </p:nvGrpSpPr>
          <p:grpSpPr>
            <a:xfrm>
              <a:off x="7335608" y="2845634"/>
              <a:ext cx="2735698" cy="2906951"/>
              <a:chOff x="7074538" y="2755486"/>
              <a:chExt cx="2010655" cy="2136521"/>
            </a:xfrm>
          </p:grpSpPr>
          <p:grpSp>
            <p:nvGrpSpPr>
              <p:cNvPr id="1063" name="Google Shape;1063;p3"/>
              <p:cNvGrpSpPr/>
              <p:nvPr/>
            </p:nvGrpSpPr>
            <p:grpSpPr>
              <a:xfrm flipH="1">
                <a:off x="7346152" y="2910434"/>
                <a:ext cx="1569582" cy="1981573"/>
                <a:chOff x="146217" y="2712579"/>
                <a:chExt cx="1552966" cy="1960401"/>
              </a:xfrm>
            </p:grpSpPr>
            <p:grpSp>
              <p:nvGrpSpPr>
                <p:cNvPr id="1064" name="Google Shape;1064;p3"/>
                <p:cNvGrpSpPr/>
                <p:nvPr/>
              </p:nvGrpSpPr>
              <p:grpSpPr>
                <a:xfrm>
                  <a:off x="146217" y="2712579"/>
                  <a:ext cx="1134008" cy="607901"/>
                  <a:chOff x="5206900" y="826150"/>
                  <a:chExt cx="599275" cy="321250"/>
                </a:xfrm>
              </p:grpSpPr>
              <p:sp>
                <p:nvSpPr>
                  <p:cNvPr id="1065" name="Google Shape;1065;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3"/>
                <p:cNvGrpSpPr/>
                <p:nvPr/>
              </p:nvGrpSpPr>
              <p:grpSpPr>
                <a:xfrm rot="-9256633">
                  <a:off x="489429" y="3110262"/>
                  <a:ext cx="1134020" cy="607908"/>
                  <a:chOff x="5206900" y="826150"/>
                  <a:chExt cx="599275" cy="321250"/>
                </a:xfrm>
              </p:grpSpPr>
              <p:sp>
                <p:nvSpPr>
                  <p:cNvPr id="1080" name="Google Shape;1080;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3"/>
                <p:cNvGrpSpPr/>
                <p:nvPr/>
              </p:nvGrpSpPr>
              <p:grpSpPr>
                <a:xfrm rot="7120513" flipH="1">
                  <a:off x="538618" y="3725726"/>
                  <a:ext cx="1133997" cy="607895"/>
                  <a:chOff x="5206900" y="826150"/>
                  <a:chExt cx="599275" cy="321250"/>
                </a:xfrm>
              </p:grpSpPr>
              <p:sp>
                <p:nvSpPr>
                  <p:cNvPr id="1095" name="Google Shape;1095;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9" name="Google Shape;1109;p3"/>
              <p:cNvSpPr/>
              <p:nvPr/>
            </p:nvSpPr>
            <p:spPr>
              <a:xfrm>
                <a:off x="7161230" y="2910343"/>
                <a:ext cx="1870244" cy="1349511"/>
              </a:xfrm>
              <a:custGeom>
                <a:avLst/>
                <a:gdLst/>
                <a:ahLst/>
                <a:cxnLst/>
                <a:rect l="l" t="t" r="r" b="b"/>
                <a:pathLst>
                  <a:path w="16610" h="11985" extrusionOk="0">
                    <a:moveTo>
                      <a:pt x="9059" y="0"/>
                    </a:moveTo>
                    <a:cubicBezTo>
                      <a:pt x="7874" y="0"/>
                      <a:pt x="6703" y="379"/>
                      <a:pt x="5722" y="1117"/>
                    </a:cubicBezTo>
                    <a:cubicBezTo>
                      <a:pt x="4694" y="1903"/>
                      <a:pt x="4004" y="3064"/>
                      <a:pt x="3799" y="4346"/>
                    </a:cubicBezTo>
                    <a:cubicBezTo>
                      <a:pt x="3654" y="5423"/>
                      <a:pt x="4113" y="6621"/>
                      <a:pt x="4972" y="7371"/>
                    </a:cubicBezTo>
                    <a:cubicBezTo>
                      <a:pt x="5537" y="7872"/>
                      <a:pt x="6191" y="8133"/>
                      <a:pt x="6857" y="8133"/>
                    </a:cubicBezTo>
                    <a:cubicBezTo>
                      <a:pt x="7075" y="8133"/>
                      <a:pt x="7295" y="8105"/>
                      <a:pt x="7512" y="8048"/>
                    </a:cubicBezTo>
                    <a:cubicBezTo>
                      <a:pt x="7633" y="8012"/>
                      <a:pt x="7754" y="7951"/>
                      <a:pt x="7863" y="7879"/>
                    </a:cubicBezTo>
                    <a:cubicBezTo>
                      <a:pt x="8178" y="7637"/>
                      <a:pt x="8359" y="7238"/>
                      <a:pt x="8541" y="6863"/>
                    </a:cubicBezTo>
                    <a:cubicBezTo>
                      <a:pt x="8698" y="6524"/>
                      <a:pt x="8855" y="6197"/>
                      <a:pt x="9097" y="6004"/>
                    </a:cubicBezTo>
                    <a:cubicBezTo>
                      <a:pt x="9234" y="5896"/>
                      <a:pt x="9402" y="5836"/>
                      <a:pt x="9577" y="5836"/>
                    </a:cubicBezTo>
                    <a:cubicBezTo>
                      <a:pt x="9618" y="5836"/>
                      <a:pt x="9660" y="5839"/>
                      <a:pt x="9702" y="5846"/>
                    </a:cubicBezTo>
                    <a:cubicBezTo>
                      <a:pt x="10246" y="5895"/>
                      <a:pt x="10718" y="6246"/>
                      <a:pt x="10936" y="6742"/>
                    </a:cubicBezTo>
                    <a:cubicBezTo>
                      <a:pt x="11371" y="7758"/>
                      <a:pt x="10900" y="9403"/>
                      <a:pt x="10210" y="10346"/>
                    </a:cubicBezTo>
                    <a:cubicBezTo>
                      <a:pt x="10053" y="10528"/>
                      <a:pt x="9871" y="10685"/>
                      <a:pt x="9690" y="10830"/>
                    </a:cubicBezTo>
                    <a:cubicBezTo>
                      <a:pt x="8621" y="11648"/>
                      <a:pt x="7295" y="11838"/>
                      <a:pt x="6167" y="11838"/>
                    </a:cubicBezTo>
                    <a:cubicBezTo>
                      <a:pt x="5828" y="11838"/>
                      <a:pt x="5506" y="11820"/>
                      <a:pt x="5214" y="11798"/>
                    </a:cubicBezTo>
                    <a:cubicBezTo>
                      <a:pt x="2783" y="11375"/>
                      <a:pt x="908" y="9488"/>
                      <a:pt x="0" y="7649"/>
                    </a:cubicBezTo>
                    <a:lnTo>
                      <a:pt x="0" y="7649"/>
                    </a:lnTo>
                    <a:cubicBezTo>
                      <a:pt x="1011" y="10334"/>
                      <a:pt x="3570" y="11984"/>
                      <a:pt x="6284" y="11984"/>
                    </a:cubicBezTo>
                    <a:cubicBezTo>
                      <a:pt x="7079" y="11984"/>
                      <a:pt x="7887" y="11843"/>
                      <a:pt x="8674" y="11544"/>
                    </a:cubicBezTo>
                    <a:cubicBezTo>
                      <a:pt x="9049" y="11387"/>
                      <a:pt x="9412" y="11181"/>
                      <a:pt x="9738" y="10927"/>
                    </a:cubicBezTo>
                    <a:cubicBezTo>
                      <a:pt x="10754" y="10165"/>
                      <a:pt x="11383" y="9016"/>
                      <a:pt x="11468" y="7758"/>
                    </a:cubicBezTo>
                    <a:cubicBezTo>
                      <a:pt x="11420" y="6258"/>
                      <a:pt x="10815" y="5121"/>
                      <a:pt x="9823" y="4649"/>
                    </a:cubicBezTo>
                    <a:cubicBezTo>
                      <a:pt x="9508" y="4491"/>
                      <a:pt x="9186" y="4414"/>
                      <a:pt x="8873" y="4414"/>
                    </a:cubicBezTo>
                    <a:cubicBezTo>
                      <a:pt x="8465" y="4414"/>
                      <a:pt x="8073" y="4546"/>
                      <a:pt x="7730" y="4806"/>
                    </a:cubicBezTo>
                    <a:cubicBezTo>
                      <a:pt x="7271" y="5181"/>
                      <a:pt x="6944" y="5701"/>
                      <a:pt x="6787" y="6270"/>
                    </a:cubicBezTo>
                    <a:cubicBezTo>
                      <a:pt x="6750" y="6439"/>
                      <a:pt x="6666" y="6584"/>
                      <a:pt x="6533" y="6681"/>
                    </a:cubicBezTo>
                    <a:cubicBezTo>
                      <a:pt x="6407" y="6778"/>
                      <a:pt x="6258" y="6818"/>
                      <a:pt x="6100" y="6818"/>
                    </a:cubicBezTo>
                    <a:cubicBezTo>
                      <a:pt x="5742" y="6818"/>
                      <a:pt x="5338" y="6610"/>
                      <a:pt x="5045" y="6367"/>
                    </a:cubicBezTo>
                    <a:lnTo>
                      <a:pt x="5033" y="6354"/>
                    </a:lnTo>
                    <a:cubicBezTo>
                      <a:pt x="4331" y="5677"/>
                      <a:pt x="4089" y="4613"/>
                      <a:pt x="4379" y="3427"/>
                    </a:cubicBezTo>
                    <a:cubicBezTo>
                      <a:pt x="4646" y="2532"/>
                      <a:pt x="5190" y="1734"/>
                      <a:pt x="5928" y="1165"/>
                    </a:cubicBezTo>
                    <a:cubicBezTo>
                      <a:pt x="6768" y="525"/>
                      <a:pt x="7830" y="207"/>
                      <a:pt x="8942" y="207"/>
                    </a:cubicBezTo>
                    <a:cubicBezTo>
                      <a:pt x="10122" y="207"/>
                      <a:pt x="11359" y="564"/>
                      <a:pt x="12448" y="1274"/>
                    </a:cubicBezTo>
                    <a:cubicBezTo>
                      <a:pt x="15968" y="3475"/>
                      <a:pt x="16609" y="7540"/>
                      <a:pt x="15521" y="11205"/>
                    </a:cubicBezTo>
                    <a:cubicBezTo>
                      <a:pt x="16246" y="9354"/>
                      <a:pt x="16343" y="7322"/>
                      <a:pt x="15811" y="5411"/>
                    </a:cubicBezTo>
                    <a:cubicBezTo>
                      <a:pt x="15133" y="3064"/>
                      <a:pt x="13476" y="1286"/>
                      <a:pt x="11142" y="403"/>
                    </a:cubicBezTo>
                    <a:cubicBezTo>
                      <a:pt x="10467" y="133"/>
                      <a:pt x="9761" y="0"/>
                      <a:pt x="9059"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 name="Google Shape;1110;p3"/>
              <p:cNvGrpSpPr/>
              <p:nvPr/>
            </p:nvGrpSpPr>
            <p:grpSpPr>
              <a:xfrm rot="-4586846" flipH="1">
                <a:off x="7577630" y="2882375"/>
                <a:ext cx="1351919" cy="1384943"/>
                <a:chOff x="146217" y="2712579"/>
                <a:chExt cx="1552966" cy="1960401"/>
              </a:xfrm>
            </p:grpSpPr>
            <p:grpSp>
              <p:nvGrpSpPr>
                <p:cNvPr id="1111" name="Google Shape;1111;p3"/>
                <p:cNvGrpSpPr/>
                <p:nvPr/>
              </p:nvGrpSpPr>
              <p:grpSpPr>
                <a:xfrm>
                  <a:off x="146217" y="2712579"/>
                  <a:ext cx="1134008" cy="607901"/>
                  <a:chOff x="5206900" y="826150"/>
                  <a:chExt cx="599275" cy="321250"/>
                </a:xfrm>
              </p:grpSpPr>
              <p:sp>
                <p:nvSpPr>
                  <p:cNvPr id="1112" name="Google Shape;1112;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3"/>
                <p:cNvGrpSpPr/>
                <p:nvPr/>
              </p:nvGrpSpPr>
              <p:grpSpPr>
                <a:xfrm rot="-9256633">
                  <a:off x="489429" y="3110262"/>
                  <a:ext cx="1134020" cy="607908"/>
                  <a:chOff x="5206900" y="826150"/>
                  <a:chExt cx="599275" cy="321250"/>
                </a:xfrm>
              </p:grpSpPr>
              <p:sp>
                <p:nvSpPr>
                  <p:cNvPr id="1127" name="Google Shape;1127;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3"/>
                <p:cNvGrpSpPr/>
                <p:nvPr/>
              </p:nvGrpSpPr>
              <p:grpSpPr>
                <a:xfrm rot="7120513" flipH="1">
                  <a:off x="538618" y="3725726"/>
                  <a:ext cx="1133997" cy="607895"/>
                  <a:chOff x="5206900" y="826150"/>
                  <a:chExt cx="599275" cy="321250"/>
                </a:xfrm>
              </p:grpSpPr>
              <p:sp>
                <p:nvSpPr>
                  <p:cNvPr id="1142" name="Google Shape;1142;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 name="Google Shape;1156;p3"/>
              <p:cNvGrpSpPr/>
              <p:nvPr/>
            </p:nvGrpSpPr>
            <p:grpSpPr>
              <a:xfrm rot="5833908" flipH="1">
                <a:off x="7188987" y="2833692"/>
                <a:ext cx="1612381" cy="1651433"/>
                <a:chOff x="146217" y="2712579"/>
                <a:chExt cx="1552966" cy="1960401"/>
              </a:xfrm>
            </p:grpSpPr>
            <p:grpSp>
              <p:nvGrpSpPr>
                <p:cNvPr id="1157" name="Google Shape;1157;p3"/>
                <p:cNvGrpSpPr/>
                <p:nvPr/>
              </p:nvGrpSpPr>
              <p:grpSpPr>
                <a:xfrm>
                  <a:off x="146217" y="2712579"/>
                  <a:ext cx="1134008" cy="607901"/>
                  <a:chOff x="5206900" y="826150"/>
                  <a:chExt cx="599275" cy="321250"/>
                </a:xfrm>
              </p:grpSpPr>
              <p:sp>
                <p:nvSpPr>
                  <p:cNvPr id="1158" name="Google Shape;1158;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 name="Google Shape;1172;p3"/>
                <p:cNvGrpSpPr/>
                <p:nvPr/>
              </p:nvGrpSpPr>
              <p:grpSpPr>
                <a:xfrm rot="-9256633">
                  <a:off x="489429" y="3110262"/>
                  <a:ext cx="1134020" cy="607908"/>
                  <a:chOff x="5206900" y="826150"/>
                  <a:chExt cx="599275" cy="321250"/>
                </a:xfrm>
              </p:grpSpPr>
              <p:sp>
                <p:nvSpPr>
                  <p:cNvPr id="1173" name="Google Shape;1173;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3"/>
                <p:cNvGrpSpPr/>
                <p:nvPr/>
              </p:nvGrpSpPr>
              <p:grpSpPr>
                <a:xfrm rot="7120513" flipH="1">
                  <a:off x="538618" y="3725726"/>
                  <a:ext cx="1133997" cy="607895"/>
                  <a:chOff x="5206900" y="826150"/>
                  <a:chExt cx="599275" cy="321250"/>
                </a:xfrm>
              </p:grpSpPr>
              <p:sp>
                <p:nvSpPr>
                  <p:cNvPr id="1188" name="Google Shape;1188;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 name="Google Shape;1202;p3"/>
              <p:cNvGrpSpPr/>
              <p:nvPr/>
            </p:nvGrpSpPr>
            <p:grpSpPr>
              <a:xfrm>
                <a:off x="7351673" y="2996434"/>
                <a:ext cx="1612289" cy="1651638"/>
                <a:chOff x="146217" y="2712579"/>
                <a:chExt cx="1552966" cy="1960401"/>
              </a:xfrm>
            </p:grpSpPr>
            <p:grpSp>
              <p:nvGrpSpPr>
                <p:cNvPr id="1203" name="Google Shape;1203;p3"/>
                <p:cNvGrpSpPr/>
                <p:nvPr/>
              </p:nvGrpSpPr>
              <p:grpSpPr>
                <a:xfrm>
                  <a:off x="146217" y="2712579"/>
                  <a:ext cx="1134008" cy="607901"/>
                  <a:chOff x="5206900" y="826150"/>
                  <a:chExt cx="599275" cy="321250"/>
                </a:xfrm>
              </p:grpSpPr>
              <p:sp>
                <p:nvSpPr>
                  <p:cNvPr id="1204" name="Google Shape;1204;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3"/>
                <p:cNvGrpSpPr/>
                <p:nvPr/>
              </p:nvGrpSpPr>
              <p:grpSpPr>
                <a:xfrm rot="-9256633">
                  <a:off x="489429" y="3110262"/>
                  <a:ext cx="1134020" cy="607908"/>
                  <a:chOff x="5206900" y="826150"/>
                  <a:chExt cx="599275" cy="321250"/>
                </a:xfrm>
              </p:grpSpPr>
              <p:sp>
                <p:nvSpPr>
                  <p:cNvPr id="1219" name="Google Shape;1219;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3"/>
                <p:cNvGrpSpPr/>
                <p:nvPr/>
              </p:nvGrpSpPr>
              <p:grpSpPr>
                <a:xfrm rot="7120513" flipH="1">
                  <a:off x="538618" y="3725726"/>
                  <a:ext cx="1133997" cy="607895"/>
                  <a:chOff x="5206900" y="826150"/>
                  <a:chExt cx="599275" cy="321250"/>
                </a:xfrm>
              </p:grpSpPr>
              <p:sp>
                <p:nvSpPr>
                  <p:cNvPr id="1234" name="Google Shape;1234;p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48" name="Google Shape;1248;p3"/>
          <p:cNvSpPr txBox="1">
            <a:spLocks noGrp="1"/>
          </p:cNvSpPr>
          <p:nvPr>
            <p:ph type="title"/>
          </p:nvPr>
        </p:nvSpPr>
        <p:spPr>
          <a:xfrm>
            <a:off x="2691300" y="1289225"/>
            <a:ext cx="3761400" cy="15903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10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49" name="Google Shape;1249;p3"/>
          <p:cNvSpPr txBox="1">
            <a:spLocks noGrp="1"/>
          </p:cNvSpPr>
          <p:nvPr>
            <p:ph type="subTitle" idx="1"/>
          </p:nvPr>
        </p:nvSpPr>
        <p:spPr>
          <a:xfrm>
            <a:off x="2691300" y="3012450"/>
            <a:ext cx="3761400" cy="84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6">
  <p:cSld name="CUSTOM_2_1_1_1">
    <p:spTree>
      <p:nvGrpSpPr>
        <p:cNvPr id="1" name="Shape 7667"/>
        <p:cNvGrpSpPr/>
        <p:nvPr/>
      </p:nvGrpSpPr>
      <p:grpSpPr>
        <a:xfrm>
          <a:off x="0" y="0"/>
          <a:ext cx="0" cy="0"/>
          <a:chOff x="0" y="0"/>
          <a:chExt cx="0" cy="0"/>
        </a:xfrm>
      </p:grpSpPr>
      <p:grpSp>
        <p:nvGrpSpPr>
          <p:cNvPr id="7668" name="Google Shape;7668;p21"/>
          <p:cNvGrpSpPr/>
          <p:nvPr/>
        </p:nvGrpSpPr>
        <p:grpSpPr>
          <a:xfrm>
            <a:off x="176625" y="110350"/>
            <a:ext cx="8790774" cy="4922811"/>
            <a:chOff x="131600" y="118425"/>
            <a:chExt cx="8790774" cy="4922811"/>
          </a:xfrm>
        </p:grpSpPr>
        <p:sp>
          <p:nvSpPr>
            <p:cNvPr id="7669" name="Google Shape;7669;p21"/>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0" name="Google Shape;7670;p21"/>
            <p:cNvGrpSpPr/>
            <p:nvPr/>
          </p:nvGrpSpPr>
          <p:grpSpPr>
            <a:xfrm>
              <a:off x="131600" y="1884558"/>
              <a:ext cx="2122449" cy="3112715"/>
              <a:chOff x="131600" y="1884558"/>
              <a:chExt cx="2122449" cy="3112715"/>
            </a:xfrm>
          </p:grpSpPr>
          <p:sp>
            <p:nvSpPr>
              <p:cNvPr id="7671" name="Google Shape;7671;p21"/>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1"/>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1"/>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1"/>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1"/>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1"/>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1"/>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1"/>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1"/>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1"/>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1"/>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1"/>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1"/>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1"/>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1"/>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1"/>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1"/>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1"/>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1"/>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1"/>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1"/>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1"/>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1"/>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1"/>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1"/>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21"/>
            <p:cNvGrpSpPr/>
            <p:nvPr/>
          </p:nvGrpSpPr>
          <p:grpSpPr>
            <a:xfrm flipH="1">
              <a:off x="2342550" y="2567965"/>
              <a:ext cx="3964145" cy="1455821"/>
              <a:chOff x="3233388" y="140740"/>
              <a:chExt cx="3964145" cy="1455821"/>
            </a:xfrm>
          </p:grpSpPr>
          <p:sp>
            <p:nvSpPr>
              <p:cNvPr id="7697" name="Google Shape;7697;p2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1"/>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3" name="Google Shape;7723;p21"/>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1"/>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1"/>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1"/>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1"/>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1"/>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1"/>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1"/>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1"/>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1"/>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1"/>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1"/>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1"/>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1"/>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1"/>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1"/>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1"/>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1"/>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1"/>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1"/>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1"/>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1"/>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1"/>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1"/>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1"/>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1"/>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1"/>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1"/>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1"/>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1"/>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1"/>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1"/>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1"/>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1"/>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1"/>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1"/>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1"/>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1"/>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1"/>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1"/>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1"/>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1"/>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1"/>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1"/>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1"/>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1"/>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1"/>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1"/>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1"/>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1"/>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1"/>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1"/>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1"/>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1"/>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1"/>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1"/>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1"/>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1"/>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1"/>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1"/>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1"/>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1"/>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1"/>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1"/>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1"/>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1"/>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1"/>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1"/>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1"/>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1"/>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1"/>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1"/>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1"/>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1"/>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1"/>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1"/>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1"/>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1"/>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1"/>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1"/>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1"/>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1"/>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1"/>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1"/>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1"/>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1"/>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1"/>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1"/>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1"/>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1"/>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1"/>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1"/>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1"/>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1"/>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1"/>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1"/>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1"/>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1"/>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1"/>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1"/>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3" name="Google Shape;7823;p21"/>
            <p:cNvGrpSpPr/>
            <p:nvPr/>
          </p:nvGrpSpPr>
          <p:grpSpPr>
            <a:xfrm rot="5400000">
              <a:off x="6199788" y="1372590"/>
              <a:ext cx="3964145" cy="1455821"/>
              <a:chOff x="3233388" y="140740"/>
              <a:chExt cx="3964145" cy="1455821"/>
            </a:xfrm>
          </p:grpSpPr>
          <p:sp>
            <p:nvSpPr>
              <p:cNvPr id="7824" name="Google Shape;7824;p2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0" name="Google Shape;7850;p21"/>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1"/>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1"/>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1"/>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1"/>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5" name="Google Shape;7855;p21"/>
            <p:cNvGrpSpPr/>
            <p:nvPr/>
          </p:nvGrpSpPr>
          <p:grpSpPr>
            <a:xfrm>
              <a:off x="234224" y="118425"/>
              <a:ext cx="3532446" cy="1609151"/>
              <a:chOff x="140599" y="118425"/>
              <a:chExt cx="3532446" cy="1609151"/>
            </a:xfrm>
          </p:grpSpPr>
          <p:sp>
            <p:nvSpPr>
              <p:cNvPr id="7856" name="Google Shape;7856;p21"/>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1"/>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1"/>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1"/>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1"/>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1"/>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1"/>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1"/>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1"/>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1"/>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1"/>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1"/>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1"/>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1"/>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1"/>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1"/>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1"/>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1"/>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1"/>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1"/>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1"/>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1"/>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1"/>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1"/>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1"/>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1"/>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2" name="Google Shape;7882;p21"/>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3" name="Google Shape;7883;p21"/>
            <p:cNvGrpSpPr/>
            <p:nvPr/>
          </p:nvGrpSpPr>
          <p:grpSpPr>
            <a:xfrm>
              <a:off x="3327013" y="140740"/>
              <a:ext cx="3964145" cy="1455821"/>
              <a:chOff x="3233388" y="140740"/>
              <a:chExt cx="3964145" cy="1455821"/>
            </a:xfrm>
          </p:grpSpPr>
          <p:sp>
            <p:nvSpPr>
              <p:cNvPr id="7884" name="Google Shape;7884;p2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21"/>
          <p:cNvGrpSpPr/>
          <p:nvPr/>
        </p:nvGrpSpPr>
        <p:grpSpPr>
          <a:xfrm>
            <a:off x="-414835" y="-478575"/>
            <a:ext cx="9558843" cy="5245807"/>
            <a:chOff x="-414835" y="-478575"/>
            <a:chExt cx="9558843" cy="5245807"/>
          </a:xfrm>
        </p:grpSpPr>
        <p:grpSp>
          <p:nvGrpSpPr>
            <p:cNvPr id="7911" name="Google Shape;7911;p21"/>
            <p:cNvGrpSpPr/>
            <p:nvPr/>
          </p:nvGrpSpPr>
          <p:grpSpPr>
            <a:xfrm rot="-435006">
              <a:off x="-179930" y="22769"/>
              <a:ext cx="8214001" cy="4243119"/>
              <a:chOff x="-181370" y="-128188"/>
              <a:chExt cx="8214040" cy="4243140"/>
            </a:xfrm>
          </p:grpSpPr>
          <p:grpSp>
            <p:nvGrpSpPr>
              <p:cNvPr id="7912" name="Google Shape;7912;p21"/>
              <p:cNvGrpSpPr/>
              <p:nvPr/>
            </p:nvGrpSpPr>
            <p:grpSpPr>
              <a:xfrm rot="5400000" flipH="1">
                <a:off x="6110663" y="2192944"/>
                <a:ext cx="1698945" cy="2145071"/>
                <a:chOff x="146217" y="2712579"/>
                <a:chExt cx="1552966" cy="1960401"/>
              </a:xfrm>
            </p:grpSpPr>
            <p:grpSp>
              <p:nvGrpSpPr>
                <p:cNvPr id="7913" name="Google Shape;7913;p21"/>
                <p:cNvGrpSpPr/>
                <p:nvPr/>
              </p:nvGrpSpPr>
              <p:grpSpPr>
                <a:xfrm>
                  <a:off x="146217" y="2712579"/>
                  <a:ext cx="1134008" cy="607901"/>
                  <a:chOff x="5206900" y="826150"/>
                  <a:chExt cx="599275" cy="321250"/>
                </a:xfrm>
              </p:grpSpPr>
              <p:sp>
                <p:nvSpPr>
                  <p:cNvPr id="7914" name="Google Shape;7914;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21"/>
                <p:cNvGrpSpPr/>
                <p:nvPr/>
              </p:nvGrpSpPr>
              <p:grpSpPr>
                <a:xfrm rot="-9256633">
                  <a:off x="489429" y="3110262"/>
                  <a:ext cx="1134020" cy="607908"/>
                  <a:chOff x="5206900" y="826150"/>
                  <a:chExt cx="599275" cy="321250"/>
                </a:xfrm>
              </p:grpSpPr>
              <p:sp>
                <p:nvSpPr>
                  <p:cNvPr id="7929" name="Google Shape;7929;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21"/>
                <p:cNvGrpSpPr/>
                <p:nvPr/>
              </p:nvGrpSpPr>
              <p:grpSpPr>
                <a:xfrm rot="7120513" flipH="1">
                  <a:off x="538618" y="3725726"/>
                  <a:ext cx="1133997" cy="607895"/>
                  <a:chOff x="5206900" y="826150"/>
                  <a:chExt cx="599275" cy="321250"/>
                </a:xfrm>
              </p:grpSpPr>
              <p:sp>
                <p:nvSpPr>
                  <p:cNvPr id="7944" name="Google Shape;7944;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8" name="Google Shape;7958;p21"/>
              <p:cNvGrpSpPr/>
              <p:nvPr/>
            </p:nvGrpSpPr>
            <p:grpSpPr>
              <a:xfrm rot="-3764223" flipH="1">
                <a:off x="311660" y="45727"/>
                <a:ext cx="1699169" cy="2145136"/>
                <a:chOff x="146217" y="2712579"/>
                <a:chExt cx="1552966" cy="1960401"/>
              </a:xfrm>
            </p:grpSpPr>
            <p:grpSp>
              <p:nvGrpSpPr>
                <p:cNvPr id="7959" name="Google Shape;7959;p21"/>
                <p:cNvGrpSpPr/>
                <p:nvPr/>
              </p:nvGrpSpPr>
              <p:grpSpPr>
                <a:xfrm>
                  <a:off x="146217" y="2712579"/>
                  <a:ext cx="1134008" cy="607901"/>
                  <a:chOff x="5206900" y="826150"/>
                  <a:chExt cx="599275" cy="321250"/>
                </a:xfrm>
              </p:grpSpPr>
              <p:sp>
                <p:nvSpPr>
                  <p:cNvPr id="7960" name="Google Shape;7960;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21"/>
                <p:cNvGrpSpPr/>
                <p:nvPr/>
              </p:nvGrpSpPr>
              <p:grpSpPr>
                <a:xfrm rot="-9256633">
                  <a:off x="489429" y="3110262"/>
                  <a:ext cx="1134020" cy="607908"/>
                  <a:chOff x="5206900" y="826150"/>
                  <a:chExt cx="599275" cy="321250"/>
                </a:xfrm>
              </p:grpSpPr>
              <p:sp>
                <p:nvSpPr>
                  <p:cNvPr id="7975" name="Google Shape;7975;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21"/>
                <p:cNvGrpSpPr/>
                <p:nvPr/>
              </p:nvGrpSpPr>
              <p:grpSpPr>
                <a:xfrm rot="7120513" flipH="1">
                  <a:off x="538618" y="3725726"/>
                  <a:ext cx="1133997" cy="607895"/>
                  <a:chOff x="5206900" y="826150"/>
                  <a:chExt cx="599275" cy="321250"/>
                </a:xfrm>
              </p:grpSpPr>
              <p:sp>
                <p:nvSpPr>
                  <p:cNvPr id="7990" name="Google Shape;7990;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004" name="Google Shape;8004;p21"/>
              <p:cNvSpPr/>
              <p:nvPr/>
            </p:nvSpPr>
            <p:spPr>
              <a:xfrm>
                <a:off x="6430525" y="1869725"/>
                <a:ext cx="1700" cy="850"/>
              </a:xfrm>
              <a:custGeom>
                <a:avLst/>
                <a:gdLst/>
                <a:ahLst/>
                <a:cxnLst/>
                <a:rect l="l" t="t" r="r" b="b"/>
                <a:pathLst>
                  <a:path w="68" h="34" extrusionOk="0">
                    <a:moveTo>
                      <a:pt x="0" y="0"/>
                    </a:moveTo>
                    <a:lnTo>
                      <a:pt x="67" y="34"/>
                    </a:lnTo>
                    <a:lnTo>
                      <a:pt x="67" y="34"/>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5" name="Google Shape;8005;p21"/>
              <p:cNvGrpSpPr/>
              <p:nvPr/>
            </p:nvGrpSpPr>
            <p:grpSpPr>
              <a:xfrm rot="-3783895" flipH="1">
                <a:off x="1983646" y="1430144"/>
                <a:ext cx="1699078" cy="2145111"/>
                <a:chOff x="146217" y="2712579"/>
                <a:chExt cx="1552966" cy="1960401"/>
              </a:xfrm>
            </p:grpSpPr>
            <p:grpSp>
              <p:nvGrpSpPr>
                <p:cNvPr id="8006" name="Google Shape;8006;p21"/>
                <p:cNvGrpSpPr/>
                <p:nvPr/>
              </p:nvGrpSpPr>
              <p:grpSpPr>
                <a:xfrm>
                  <a:off x="146217" y="2712579"/>
                  <a:ext cx="1134008" cy="607901"/>
                  <a:chOff x="5206900" y="826150"/>
                  <a:chExt cx="599275" cy="321250"/>
                </a:xfrm>
              </p:grpSpPr>
              <p:sp>
                <p:nvSpPr>
                  <p:cNvPr id="8007" name="Google Shape;8007;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21"/>
                <p:cNvGrpSpPr/>
                <p:nvPr/>
              </p:nvGrpSpPr>
              <p:grpSpPr>
                <a:xfrm rot="-9256633">
                  <a:off x="489429" y="3110262"/>
                  <a:ext cx="1134020" cy="607908"/>
                  <a:chOff x="5206900" y="826150"/>
                  <a:chExt cx="599275" cy="321250"/>
                </a:xfrm>
              </p:grpSpPr>
              <p:sp>
                <p:nvSpPr>
                  <p:cNvPr id="8022" name="Google Shape;8022;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21"/>
                <p:cNvGrpSpPr/>
                <p:nvPr/>
              </p:nvGrpSpPr>
              <p:grpSpPr>
                <a:xfrm rot="7120513" flipH="1">
                  <a:off x="538618" y="3725726"/>
                  <a:ext cx="1133997" cy="607895"/>
                  <a:chOff x="5206900" y="826150"/>
                  <a:chExt cx="599275" cy="321250"/>
                </a:xfrm>
              </p:grpSpPr>
              <p:sp>
                <p:nvSpPr>
                  <p:cNvPr id="8037" name="Google Shape;8037;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1" name="Google Shape;8051;p21"/>
              <p:cNvGrpSpPr/>
              <p:nvPr/>
            </p:nvGrpSpPr>
            <p:grpSpPr>
              <a:xfrm rot="-5624831" flipH="1">
                <a:off x="3998304" y="1995395"/>
                <a:ext cx="1699005" cy="2145146"/>
                <a:chOff x="146217" y="2712579"/>
                <a:chExt cx="1552966" cy="1960401"/>
              </a:xfrm>
            </p:grpSpPr>
            <p:grpSp>
              <p:nvGrpSpPr>
                <p:cNvPr id="8052" name="Google Shape;8052;p21"/>
                <p:cNvGrpSpPr/>
                <p:nvPr/>
              </p:nvGrpSpPr>
              <p:grpSpPr>
                <a:xfrm>
                  <a:off x="146217" y="2712579"/>
                  <a:ext cx="1134008" cy="607901"/>
                  <a:chOff x="5206900" y="826150"/>
                  <a:chExt cx="599275" cy="321250"/>
                </a:xfrm>
              </p:grpSpPr>
              <p:sp>
                <p:nvSpPr>
                  <p:cNvPr id="8053" name="Google Shape;8053;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21"/>
                <p:cNvGrpSpPr/>
                <p:nvPr/>
              </p:nvGrpSpPr>
              <p:grpSpPr>
                <a:xfrm rot="-9256633">
                  <a:off x="489429" y="3110262"/>
                  <a:ext cx="1134020" cy="607908"/>
                  <a:chOff x="5206900" y="826150"/>
                  <a:chExt cx="599275" cy="321250"/>
                </a:xfrm>
              </p:grpSpPr>
              <p:sp>
                <p:nvSpPr>
                  <p:cNvPr id="8068" name="Google Shape;8068;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21"/>
                <p:cNvGrpSpPr/>
                <p:nvPr/>
              </p:nvGrpSpPr>
              <p:grpSpPr>
                <a:xfrm rot="7120513" flipH="1">
                  <a:off x="538618" y="3725726"/>
                  <a:ext cx="1133997" cy="607895"/>
                  <a:chOff x="5206900" y="826150"/>
                  <a:chExt cx="599275" cy="321250"/>
                </a:xfrm>
              </p:grpSpPr>
              <p:sp>
                <p:nvSpPr>
                  <p:cNvPr id="8083" name="Google Shape;8083;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97" name="Google Shape;8097;p21"/>
            <p:cNvGrpSpPr/>
            <p:nvPr/>
          </p:nvGrpSpPr>
          <p:grpSpPr>
            <a:xfrm>
              <a:off x="7444908" y="-9"/>
              <a:ext cx="1699100" cy="2145071"/>
              <a:chOff x="7367733" y="196366"/>
              <a:chExt cx="1699100" cy="2145071"/>
            </a:xfrm>
          </p:grpSpPr>
          <p:grpSp>
            <p:nvGrpSpPr>
              <p:cNvPr id="8098" name="Google Shape;8098;p21"/>
              <p:cNvGrpSpPr/>
              <p:nvPr/>
            </p:nvGrpSpPr>
            <p:grpSpPr>
              <a:xfrm flipH="1">
                <a:off x="7367733" y="196366"/>
                <a:ext cx="1699100" cy="2145071"/>
                <a:chOff x="146217" y="2712579"/>
                <a:chExt cx="1552966" cy="1960401"/>
              </a:xfrm>
            </p:grpSpPr>
            <p:grpSp>
              <p:nvGrpSpPr>
                <p:cNvPr id="8099" name="Google Shape;8099;p21"/>
                <p:cNvGrpSpPr/>
                <p:nvPr/>
              </p:nvGrpSpPr>
              <p:grpSpPr>
                <a:xfrm>
                  <a:off x="146217" y="2712579"/>
                  <a:ext cx="1134008" cy="607901"/>
                  <a:chOff x="5206900" y="826150"/>
                  <a:chExt cx="599275" cy="321250"/>
                </a:xfrm>
              </p:grpSpPr>
              <p:sp>
                <p:nvSpPr>
                  <p:cNvPr id="8100" name="Google Shape;8100;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21"/>
                <p:cNvGrpSpPr/>
                <p:nvPr/>
              </p:nvGrpSpPr>
              <p:grpSpPr>
                <a:xfrm rot="-9256633">
                  <a:off x="489429" y="3110262"/>
                  <a:ext cx="1134020" cy="607908"/>
                  <a:chOff x="5206900" y="826150"/>
                  <a:chExt cx="599275" cy="321250"/>
                </a:xfrm>
              </p:grpSpPr>
              <p:sp>
                <p:nvSpPr>
                  <p:cNvPr id="8115" name="Google Shape;8115;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21"/>
                <p:cNvGrpSpPr/>
                <p:nvPr/>
              </p:nvGrpSpPr>
              <p:grpSpPr>
                <a:xfrm rot="7120513" flipH="1">
                  <a:off x="538618" y="3725726"/>
                  <a:ext cx="1133997" cy="607895"/>
                  <a:chOff x="5206900" y="826150"/>
                  <a:chExt cx="599275" cy="321250"/>
                </a:xfrm>
              </p:grpSpPr>
              <p:sp>
                <p:nvSpPr>
                  <p:cNvPr id="8130" name="Google Shape;8130;p2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4" name="Google Shape;8144;p21"/>
              <p:cNvGrpSpPr/>
              <p:nvPr/>
            </p:nvGrpSpPr>
            <p:grpSpPr>
              <a:xfrm>
                <a:off x="7920143" y="760581"/>
                <a:ext cx="631314" cy="578969"/>
                <a:chOff x="7920143" y="760581"/>
                <a:chExt cx="631314" cy="578969"/>
              </a:xfrm>
            </p:grpSpPr>
            <p:grpSp>
              <p:nvGrpSpPr>
                <p:cNvPr id="8145" name="Google Shape;8145;p21"/>
                <p:cNvGrpSpPr/>
                <p:nvPr/>
              </p:nvGrpSpPr>
              <p:grpSpPr>
                <a:xfrm>
                  <a:off x="8008359" y="1010231"/>
                  <a:ext cx="179610" cy="275226"/>
                  <a:chOff x="1146109" y="401894"/>
                  <a:chExt cx="179610" cy="275226"/>
                </a:xfrm>
              </p:grpSpPr>
              <p:sp>
                <p:nvSpPr>
                  <p:cNvPr id="8146" name="Google Shape;8146;p21"/>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1"/>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21"/>
                <p:cNvGrpSpPr/>
                <p:nvPr/>
              </p:nvGrpSpPr>
              <p:grpSpPr>
                <a:xfrm>
                  <a:off x="7920143" y="760581"/>
                  <a:ext cx="631314" cy="578969"/>
                  <a:chOff x="7920143" y="760581"/>
                  <a:chExt cx="631314" cy="578969"/>
                </a:xfrm>
              </p:grpSpPr>
              <p:sp>
                <p:nvSpPr>
                  <p:cNvPr id="8149" name="Google Shape;8149;p21"/>
                  <p:cNvSpPr/>
                  <p:nvPr/>
                </p:nvSpPr>
                <p:spPr>
                  <a:xfrm>
                    <a:off x="8248228" y="1065572"/>
                    <a:ext cx="303229" cy="273978"/>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1"/>
                  <p:cNvSpPr/>
                  <p:nvPr/>
                </p:nvSpPr>
                <p:spPr>
                  <a:xfrm>
                    <a:off x="8318661" y="810602"/>
                    <a:ext cx="195755" cy="23694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1"/>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21"/>
                  <p:cNvGrpSpPr/>
                  <p:nvPr/>
                </p:nvGrpSpPr>
                <p:grpSpPr>
                  <a:xfrm>
                    <a:off x="7920143" y="760581"/>
                    <a:ext cx="198469" cy="169885"/>
                    <a:chOff x="7920143" y="760581"/>
                    <a:chExt cx="198469" cy="169885"/>
                  </a:xfrm>
                </p:grpSpPr>
                <p:sp>
                  <p:nvSpPr>
                    <p:cNvPr id="8153" name="Google Shape;8153;p21"/>
                    <p:cNvSpPr/>
                    <p:nvPr/>
                  </p:nvSpPr>
                  <p:spPr>
                    <a:xfrm>
                      <a:off x="7954080" y="786290"/>
                      <a:ext cx="97877" cy="11845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1"/>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8155" name="Google Shape;8155;p21"/>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7">
  <p:cSld name="CUSTOM_2_1_1_1_1">
    <p:spTree>
      <p:nvGrpSpPr>
        <p:cNvPr id="1" name="Shape 8156"/>
        <p:cNvGrpSpPr/>
        <p:nvPr/>
      </p:nvGrpSpPr>
      <p:grpSpPr>
        <a:xfrm>
          <a:off x="0" y="0"/>
          <a:ext cx="0" cy="0"/>
          <a:chOff x="0" y="0"/>
          <a:chExt cx="0" cy="0"/>
        </a:xfrm>
      </p:grpSpPr>
      <p:grpSp>
        <p:nvGrpSpPr>
          <p:cNvPr id="8157" name="Google Shape;8157;p22"/>
          <p:cNvGrpSpPr/>
          <p:nvPr/>
        </p:nvGrpSpPr>
        <p:grpSpPr>
          <a:xfrm>
            <a:off x="176625" y="110350"/>
            <a:ext cx="8790774" cy="4922811"/>
            <a:chOff x="131600" y="118425"/>
            <a:chExt cx="8790774" cy="4922811"/>
          </a:xfrm>
        </p:grpSpPr>
        <p:sp>
          <p:nvSpPr>
            <p:cNvPr id="8158" name="Google Shape;8158;p22"/>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9" name="Google Shape;8159;p22"/>
            <p:cNvGrpSpPr/>
            <p:nvPr/>
          </p:nvGrpSpPr>
          <p:grpSpPr>
            <a:xfrm>
              <a:off x="131600" y="1884558"/>
              <a:ext cx="2122449" cy="3112715"/>
              <a:chOff x="131600" y="1884558"/>
              <a:chExt cx="2122449" cy="3112715"/>
            </a:xfrm>
          </p:grpSpPr>
          <p:sp>
            <p:nvSpPr>
              <p:cNvPr id="8160" name="Google Shape;8160;p22"/>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2"/>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2"/>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2"/>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2"/>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2"/>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2"/>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2"/>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2"/>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2"/>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2"/>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2"/>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2"/>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2"/>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2"/>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2"/>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2"/>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2"/>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2"/>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2"/>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2"/>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2"/>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2"/>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2"/>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2"/>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22"/>
            <p:cNvGrpSpPr/>
            <p:nvPr/>
          </p:nvGrpSpPr>
          <p:grpSpPr>
            <a:xfrm flipH="1">
              <a:off x="2342550" y="2567965"/>
              <a:ext cx="3964145" cy="1455821"/>
              <a:chOff x="3233388" y="140740"/>
              <a:chExt cx="3964145" cy="1455821"/>
            </a:xfrm>
          </p:grpSpPr>
          <p:sp>
            <p:nvSpPr>
              <p:cNvPr id="8186" name="Google Shape;8186;p2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2"/>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2" name="Google Shape;8212;p22"/>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2"/>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2"/>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2"/>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2"/>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2"/>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2"/>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2"/>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2"/>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2"/>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2"/>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2"/>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2"/>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2"/>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2"/>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2"/>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2"/>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2"/>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2"/>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2"/>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2"/>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2"/>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2"/>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2"/>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2"/>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2"/>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2"/>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2"/>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2"/>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2"/>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2"/>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2"/>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2"/>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2"/>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2"/>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2"/>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2"/>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2"/>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2"/>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2"/>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2"/>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2"/>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2"/>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2"/>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2"/>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2"/>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2"/>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2"/>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2"/>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2"/>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2"/>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2"/>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2"/>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2"/>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2"/>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2"/>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2"/>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2"/>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2"/>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2"/>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2"/>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2"/>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2"/>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2"/>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2"/>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2"/>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2"/>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2"/>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2"/>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2"/>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2"/>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2"/>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2"/>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2"/>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2"/>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2"/>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2"/>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2"/>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2"/>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2"/>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2"/>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2"/>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2"/>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2"/>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2"/>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2"/>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2"/>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2"/>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2"/>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2"/>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2"/>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2"/>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2"/>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2"/>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2"/>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2"/>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2"/>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2"/>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2"/>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2"/>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2" name="Google Shape;8312;p22"/>
            <p:cNvGrpSpPr/>
            <p:nvPr/>
          </p:nvGrpSpPr>
          <p:grpSpPr>
            <a:xfrm rot="5400000">
              <a:off x="6199788" y="1372590"/>
              <a:ext cx="3964145" cy="1455821"/>
              <a:chOff x="3233388" y="140740"/>
              <a:chExt cx="3964145" cy="1455821"/>
            </a:xfrm>
          </p:grpSpPr>
          <p:sp>
            <p:nvSpPr>
              <p:cNvPr id="8313" name="Google Shape;8313;p2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9" name="Google Shape;8339;p22"/>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2"/>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2"/>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2"/>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2"/>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4" name="Google Shape;8344;p22"/>
            <p:cNvGrpSpPr/>
            <p:nvPr/>
          </p:nvGrpSpPr>
          <p:grpSpPr>
            <a:xfrm>
              <a:off x="234224" y="118425"/>
              <a:ext cx="3532446" cy="1609151"/>
              <a:chOff x="140599" y="118425"/>
              <a:chExt cx="3532446" cy="1609151"/>
            </a:xfrm>
          </p:grpSpPr>
          <p:sp>
            <p:nvSpPr>
              <p:cNvPr id="8345" name="Google Shape;8345;p22"/>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2"/>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2"/>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2"/>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2"/>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2"/>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2"/>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2"/>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2"/>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2"/>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2"/>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2"/>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2"/>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2"/>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2"/>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2"/>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2"/>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2"/>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2"/>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2"/>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2"/>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2"/>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2"/>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2"/>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2"/>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2"/>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1" name="Google Shape;8371;p22"/>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2" name="Google Shape;8372;p22"/>
            <p:cNvGrpSpPr/>
            <p:nvPr/>
          </p:nvGrpSpPr>
          <p:grpSpPr>
            <a:xfrm>
              <a:off x="3327013" y="140740"/>
              <a:ext cx="3964145" cy="1455821"/>
              <a:chOff x="3233388" y="140740"/>
              <a:chExt cx="3964145" cy="1455821"/>
            </a:xfrm>
          </p:grpSpPr>
          <p:sp>
            <p:nvSpPr>
              <p:cNvPr id="8373" name="Google Shape;8373;p2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9" name="Google Shape;8399;p22"/>
          <p:cNvGrpSpPr/>
          <p:nvPr/>
        </p:nvGrpSpPr>
        <p:grpSpPr>
          <a:xfrm>
            <a:off x="-459862" y="-308630"/>
            <a:ext cx="10645658" cy="5576344"/>
            <a:chOff x="-459862" y="-308630"/>
            <a:chExt cx="10645658" cy="5576344"/>
          </a:xfrm>
        </p:grpSpPr>
        <p:grpSp>
          <p:nvGrpSpPr>
            <p:cNvPr id="8400" name="Google Shape;8400;p22"/>
            <p:cNvGrpSpPr/>
            <p:nvPr/>
          </p:nvGrpSpPr>
          <p:grpSpPr>
            <a:xfrm>
              <a:off x="-459862" y="-308630"/>
              <a:ext cx="2665792" cy="2736556"/>
              <a:chOff x="-459862" y="-308630"/>
              <a:chExt cx="2665792" cy="2736556"/>
            </a:xfrm>
          </p:grpSpPr>
          <p:grpSp>
            <p:nvGrpSpPr>
              <p:cNvPr id="8401" name="Google Shape;8401;p22"/>
              <p:cNvGrpSpPr/>
              <p:nvPr/>
            </p:nvGrpSpPr>
            <p:grpSpPr>
              <a:xfrm flipH="1">
                <a:off x="-173865" y="-308621"/>
                <a:ext cx="1699100" cy="2145071"/>
                <a:chOff x="146217" y="2712579"/>
                <a:chExt cx="1552966" cy="1960401"/>
              </a:xfrm>
            </p:grpSpPr>
            <p:grpSp>
              <p:nvGrpSpPr>
                <p:cNvPr id="8402" name="Google Shape;8402;p22"/>
                <p:cNvGrpSpPr/>
                <p:nvPr/>
              </p:nvGrpSpPr>
              <p:grpSpPr>
                <a:xfrm>
                  <a:off x="146217" y="2712579"/>
                  <a:ext cx="1134008" cy="607901"/>
                  <a:chOff x="5206900" y="826150"/>
                  <a:chExt cx="599275" cy="321250"/>
                </a:xfrm>
              </p:grpSpPr>
              <p:sp>
                <p:nvSpPr>
                  <p:cNvPr id="8403" name="Google Shape;8403;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22"/>
                <p:cNvGrpSpPr/>
                <p:nvPr/>
              </p:nvGrpSpPr>
              <p:grpSpPr>
                <a:xfrm rot="-9256633">
                  <a:off x="489429" y="3110262"/>
                  <a:ext cx="1134020" cy="607908"/>
                  <a:chOff x="5206900" y="826150"/>
                  <a:chExt cx="599275" cy="321250"/>
                </a:xfrm>
              </p:grpSpPr>
              <p:sp>
                <p:nvSpPr>
                  <p:cNvPr id="8418" name="Google Shape;8418;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22"/>
                <p:cNvGrpSpPr/>
                <p:nvPr/>
              </p:nvGrpSpPr>
              <p:grpSpPr>
                <a:xfrm rot="7120513" flipH="1">
                  <a:off x="538618" y="3725726"/>
                  <a:ext cx="1133997" cy="607895"/>
                  <a:chOff x="5206900" y="826150"/>
                  <a:chExt cx="599275" cy="321250"/>
                </a:xfrm>
              </p:grpSpPr>
              <p:sp>
                <p:nvSpPr>
                  <p:cNvPr id="8433" name="Google Shape;8433;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7" name="Google Shape;8447;p22"/>
              <p:cNvGrpSpPr/>
              <p:nvPr/>
            </p:nvGrpSpPr>
            <p:grpSpPr>
              <a:xfrm rot="-8485613" flipH="1">
                <a:off x="23466" y="-12889"/>
                <a:ext cx="1699136" cy="2145074"/>
                <a:chOff x="146217" y="2712579"/>
                <a:chExt cx="1552966" cy="1960401"/>
              </a:xfrm>
            </p:grpSpPr>
            <p:grpSp>
              <p:nvGrpSpPr>
                <p:cNvPr id="8448" name="Google Shape;8448;p22"/>
                <p:cNvGrpSpPr/>
                <p:nvPr/>
              </p:nvGrpSpPr>
              <p:grpSpPr>
                <a:xfrm>
                  <a:off x="146217" y="2712579"/>
                  <a:ext cx="1134008" cy="607901"/>
                  <a:chOff x="5206900" y="826150"/>
                  <a:chExt cx="599275" cy="321250"/>
                </a:xfrm>
              </p:grpSpPr>
              <p:sp>
                <p:nvSpPr>
                  <p:cNvPr id="8449" name="Google Shape;8449;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22"/>
                <p:cNvGrpSpPr/>
                <p:nvPr/>
              </p:nvGrpSpPr>
              <p:grpSpPr>
                <a:xfrm rot="-9256633">
                  <a:off x="489429" y="3110262"/>
                  <a:ext cx="1134020" cy="607908"/>
                  <a:chOff x="5206900" y="826150"/>
                  <a:chExt cx="599275" cy="321250"/>
                </a:xfrm>
              </p:grpSpPr>
              <p:sp>
                <p:nvSpPr>
                  <p:cNvPr id="8464" name="Google Shape;8464;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22"/>
                <p:cNvGrpSpPr/>
                <p:nvPr/>
              </p:nvGrpSpPr>
              <p:grpSpPr>
                <a:xfrm rot="7120513" flipH="1">
                  <a:off x="538618" y="3725726"/>
                  <a:ext cx="1133997" cy="607895"/>
                  <a:chOff x="5206900" y="826150"/>
                  <a:chExt cx="599275" cy="321250"/>
                </a:xfrm>
              </p:grpSpPr>
              <p:sp>
                <p:nvSpPr>
                  <p:cNvPr id="8479" name="Google Shape;8479;p22"/>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2"/>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2"/>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2"/>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2"/>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2"/>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2"/>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2"/>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2"/>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2"/>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2"/>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2"/>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2"/>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2"/>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93" name="Google Shape;8493;p22"/>
            <p:cNvGrpSpPr/>
            <p:nvPr/>
          </p:nvGrpSpPr>
          <p:grpSpPr>
            <a:xfrm>
              <a:off x="221282" y="128507"/>
              <a:ext cx="983893" cy="983687"/>
              <a:chOff x="162475" y="150075"/>
              <a:chExt cx="871782" cy="871600"/>
            </a:xfrm>
          </p:grpSpPr>
          <p:sp>
            <p:nvSpPr>
              <p:cNvPr id="8494" name="Google Shape;8494;p22"/>
              <p:cNvSpPr/>
              <p:nvPr/>
            </p:nvSpPr>
            <p:spPr>
              <a:xfrm>
                <a:off x="162475" y="150075"/>
                <a:ext cx="871782" cy="871600"/>
              </a:xfrm>
              <a:custGeom>
                <a:avLst/>
                <a:gdLst/>
                <a:ahLst/>
                <a:cxnLst/>
                <a:rect l="l" t="t" r="r" b="b"/>
                <a:pathLst>
                  <a:path w="4786" h="4785" extrusionOk="0">
                    <a:moveTo>
                      <a:pt x="3937" y="848"/>
                    </a:moveTo>
                    <a:cubicBezTo>
                      <a:pt x="4785" y="1696"/>
                      <a:pt x="4785" y="3089"/>
                      <a:pt x="3937" y="3937"/>
                    </a:cubicBezTo>
                    <a:cubicBezTo>
                      <a:pt x="3089" y="4785"/>
                      <a:pt x="1697" y="4785"/>
                      <a:pt x="849" y="3937"/>
                    </a:cubicBezTo>
                    <a:cubicBezTo>
                      <a:pt x="1" y="3089"/>
                      <a:pt x="1" y="1696"/>
                      <a:pt x="849" y="848"/>
                    </a:cubicBezTo>
                    <a:cubicBezTo>
                      <a:pt x="1697" y="0"/>
                      <a:pt x="3089" y="0"/>
                      <a:pt x="3937" y="8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5" name="Google Shape;8495;p22"/>
              <p:cNvGrpSpPr/>
              <p:nvPr/>
            </p:nvGrpSpPr>
            <p:grpSpPr>
              <a:xfrm>
                <a:off x="203277" y="199620"/>
                <a:ext cx="793092" cy="739172"/>
                <a:chOff x="203277" y="199620"/>
                <a:chExt cx="793092" cy="739172"/>
              </a:xfrm>
            </p:grpSpPr>
            <p:sp>
              <p:nvSpPr>
                <p:cNvPr id="8496" name="Google Shape;8496;p22"/>
                <p:cNvSpPr/>
                <p:nvPr/>
              </p:nvSpPr>
              <p:spPr>
                <a:xfrm>
                  <a:off x="375228" y="199620"/>
                  <a:ext cx="425690" cy="103645"/>
                </a:xfrm>
                <a:custGeom>
                  <a:avLst/>
                  <a:gdLst/>
                  <a:ahLst/>
                  <a:cxnLst/>
                  <a:rect l="l" t="t" r="r" b="b"/>
                  <a:pathLst>
                    <a:path w="2337" h="569" extrusionOk="0">
                      <a:moveTo>
                        <a:pt x="1713" y="0"/>
                      </a:moveTo>
                      <a:cubicBezTo>
                        <a:pt x="1453" y="237"/>
                        <a:pt x="1142" y="306"/>
                        <a:pt x="865" y="306"/>
                      </a:cubicBezTo>
                      <a:cubicBezTo>
                        <a:pt x="580" y="306"/>
                        <a:pt x="330" y="233"/>
                        <a:pt x="209" y="192"/>
                      </a:cubicBezTo>
                      <a:cubicBezTo>
                        <a:pt x="129" y="240"/>
                        <a:pt x="65" y="272"/>
                        <a:pt x="1" y="320"/>
                      </a:cubicBezTo>
                      <a:cubicBezTo>
                        <a:pt x="129" y="352"/>
                        <a:pt x="273" y="416"/>
                        <a:pt x="417" y="464"/>
                      </a:cubicBezTo>
                      <a:cubicBezTo>
                        <a:pt x="589" y="539"/>
                        <a:pt x="771" y="569"/>
                        <a:pt x="958" y="569"/>
                      </a:cubicBezTo>
                      <a:cubicBezTo>
                        <a:pt x="1412" y="569"/>
                        <a:pt x="1895" y="392"/>
                        <a:pt x="2337" y="256"/>
                      </a:cubicBezTo>
                      <a:cubicBezTo>
                        <a:pt x="2145" y="128"/>
                        <a:pt x="1937" y="48"/>
                        <a:pt x="171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2"/>
                <p:cNvSpPr/>
                <p:nvPr/>
              </p:nvSpPr>
              <p:spPr>
                <a:xfrm>
                  <a:off x="223678" y="334230"/>
                  <a:ext cx="763948" cy="232609"/>
                </a:xfrm>
                <a:custGeom>
                  <a:avLst/>
                  <a:gdLst/>
                  <a:ahLst/>
                  <a:cxnLst/>
                  <a:rect l="l" t="t" r="r" b="b"/>
                  <a:pathLst>
                    <a:path w="4194" h="1277" extrusionOk="0">
                      <a:moveTo>
                        <a:pt x="2924" y="1"/>
                      </a:moveTo>
                      <a:cubicBezTo>
                        <a:pt x="2683" y="1"/>
                        <a:pt x="2489" y="266"/>
                        <a:pt x="1809" y="381"/>
                      </a:cubicBezTo>
                      <a:cubicBezTo>
                        <a:pt x="1505" y="430"/>
                        <a:pt x="1288" y="450"/>
                        <a:pt x="1120" y="450"/>
                      </a:cubicBezTo>
                      <a:cubicBezTo>
                        <a:pt x="728" y="450"/>
                        <a:pt x="594" y="340"/>
                        <a:pt x="225" y="205"/>
                      </a:cubicBezTo>
                      <a:cubicBezTo>
                        <a:pt x="129" y="349"/>
                        <a:pt x="49" y="509"/>
                        <a:pt x="1" y="669"/>
                      </a:cubicBezTo>
                      <a:cubicBezTo>
                        <a:pt x="49" y="680"/>
                        <a:pt x="97" y="685"/>
                        <a:pt x="145" y="685"/>
                      </a:cubicBezTo>
                      <a:cubicBezTo>
                        <a:pt x="241" y="685"/>
                        <a:pt x="337" y="664"/>
                        <a:pt x="433" y="621"/>
                      </a:cubicBezTo>
                      <a:cubicBezTo>
                        <a:pt x="538" y="574"/>
                        <a:pt x="643" y="553"/>
                        <a:pt x="747" y="553"/>
                      </a:cubicBezTo>
                      <a:cubicBezTo>
                        <a:pt x="1129" y="553"/>
                        <a:pt x="1491" y="837"/>
                        <a:pt x="1793" y="1101"/>
                      </a:cubicBezTo>
                      <a:cubicBezTo>
                        <a:pt x="1933" y="1224"/>
                        <a:pt x="2032" y="1276"/>
                        <a:pt x="2146" y="1276"/>
                      </a:cubicBezTo>
                      <a:cubicBezTo>
                        <a:pt x="2344" y="1276"/>
                        <a:pt x="2583" y="1117"/>
                        <a:pt x="3153" y="893"/>
                      </a:cubicBezTo>
                      <a:cubicBezTo>
                        <a:pt x="3342" y="820"/>
                        <a:pt x="3505" y="791"/>
                        <a:pt x="3647" y="791"/>
                      </a:cubicBezTo>
                      <a:cubicBezTo>
                        <a:pt x="3879" y="791"/>
                        <a:pt x="4054" y="868"/>
                        <a:pt x="4193" y="957"/>
                      </a:cubicBezTo>
                      <a:cubicBezTo>
                        <a:pt x="4177" y="877"/>
                        <a:pt x="4161" y="797"/>
                        <a:pt x="4129" y="717"/>
                      </a:cubicBezTo>
                      <a:cubicBezTo>
                        <a:pt x="3873" y="621"/>
                        <a:pt x="3633" y="477"/>
                        <a:pt x="3425" y="285"/>
                      </a:cubicBezTo>
                      <a:cubicBezTo>
                        <a:pt x="3192" y="75"/>
                        <a:pt x="3052" y="1"/>
                        <a:pt x="292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2"/>
                <p:cNvSpPr/>
                <p:nvPr/>
              </p:nvSpPr>
              <p:spPr>
                <a:xfrm>
                  <a:off x="244079" y="718570"/>
                  <a:ext cx="647188" cy="220222"/>
                </a:xfrm>
                <a:custGeom>
                  <a:avLst/>
                  <a:gdLst/>
                  <a:ahLst/>
                  <a:cxnLst/>
                  <a:rect l="l" t="t" r="r" b="b"/>
                  <a:pathLst>
                    <a:path w="3553" h="1209" extrusionOk="0">
                      <a:moveTo>
                        <a:pt x="409" y="1"/>
                      </a:moveTo>
                      <a:cubicBezTo>
                        <a:pt x="217" y="1"/>
                        <a:pt x="88" y="119"/>
                        <a:pt x="1" y="256"/>
                      </a:cubicBezTo>
                      <a:cubicBezTo>
                        <a:pt x="113" y="480"/>
                        <a:pt x="257" y="672"/>
                        <a:pt x="449" y="848"/>
                      </a:cubicBezTo>
                      <a:cubicBezTo>
                        <a:pt x="512" y="837"/>
                        <a:pt x="580" y="831"/>
                        <a:pt x="654" y="831"/>
                      </a:cubicBezTo>
                      <a:cubicBezTo>
                        <a:pt x="918" y="831"/>
                        <a:pt x="1256" y="907"/>
                        <a:pt x="1681" y="1120"/>
                      </a:cubicBezTo>
                      <a:cubicBezTo>
                        <a:pt x="1809" y="1184"/>
                        <a:pt x="1928" y="1209"/>
                        <a:pt x="2039" y="1209"/>
                      </a:cubicBezTo>
                      <a:cubicBezTo>
                        <a:pt x="2427" y="1209"/>
                        <a:pt x="2728" y="907"/>
                        <a:pt x="3045" y="907"/>
                      </a:cubicBezTo>
                      <a:cubicBezTo>
                        <a:pt x="3091" y="907"/>
                        <a:pt x="3138" y="913"/>
                        <a:pt x="3185" y="928"/>
                      </a:cubicBezTo>
                      <a:cubicBezTo>
                        <a:pt x="3233" y="944"/>
                        <a:pt x="3281" y="944"/>
                        <a:pt x="3329" y="960"/>
                      </a:cubicBezTo>
                      <a:cubicBezTo>
                        <a:pt x="3409" y="896"/>
                        <a:pt x="3489" y="832"/>
                        <a:pt x="3553" y="752"/>
                      </a:cubicBezTo>
                      <a:cubicBezTo>
                        <a:pt x="3425" y="720"/>
                        <a:pt x="3313" y="640"/>
                        <a:pt x="3233" y="528"/>
                      </a:cubicBezTo>
                      <a:cubicBezTo>
                        <a:pt x="3068" y="300"/>
                        <a:pt x="2950" y="215"/>
                        <a:pt x="2833" y="215"/>
                      </a:cubicBezTo>
                      <a:cubicBezTo>
                        <a:pt x="2679" y="215"/>
                        <a:pt x="2528" y="364"/>
                        <a:pt x="2273" y="528"/>
                      </a:cubicBezTo>
                      <a:cubicBezTo>
                        <a:pt x="2107" y="634"/>
                        <a:pt x="1985" y="690"/>
                        <a:pt x="1855" y="690"/>
                      </a:cubicBezTo>
                      <a:cubicBezTo>
                        <a:pt x="1633" y="690"/>
                        <a:pt x="1389" y="528"/>
                        <a:pt x="865" y="176"/>
                      </a:cubicBezTo>
                      <a:cubicBezTo>
                        <a:pt x="683" y="50"/>
                        <a:pt x="533" y="1"/>
                        <a:pt x="40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2"/>
                <p:cNvSpPr/>
                <p:nvPr/>
              </p:nvSpPr>
              <p:spPr>
                <a:xfrm>
                  <a:off x="287795" y="298711"/>
                  <a:ext cx="414761" cy="74500"/>
                </a:xfrm>
                <a:custGeom>
                  <a:avLst/>
                  <a:gdLst/>
                  <a:ahLst/>
                  <a:cxnLst/>
                  <a:rect l="l" t="t" r="r" b="b"/>
                  <a:pathLst>
                    <a:path w="2277" h="409" extrusionOk="0">
                      <a:moveTo>
                        <a:pt x="193" y="0"/>
                      </a:moveTo>
                      <a:cubicBezTo>
                        <a:pt x="129" y="64"/>
                        <a:pt x="49" y="144"/>
                        <a:pt x="1" y="224"/>
                      </a:cubicBezTo>
                      <a:cubicBezTo>
                        <a:pt x="257" y="272"/>
                        <a:pt x="609" y="336"/>
                        <a:pt x="1041" y="384"/>
                      </a:cubicBezTo>
                      <a:cubicBezTo>
                        <a:pt x="1171" y="401"/>
                        <a:pt x="1291" y="408"/>
                        <a:pt x="1400" y="408"/>
                      </a:cubicBezTo>
                      <a:cubicBezTo>
                        <a:pt x="2023" y="408"/>
                        <a:pt x="2277" y="174"/>
                        <a:pt x="1964" y="174"/>
                      </a:cubicBezTo>
                      <a:cubicBezTo>
                        <a:pt x="1916" y="174"/>
                        <a:pt x="1853" y="179"/>
                        <a:pt x="1777" y="192"/>
                      </a:cubicBezTo>
                      <a:cubicBezTo>
                        <a:pt x="1706" y="203"/>
                        <a:pt x="1627" y="207"/>
                        <a:pt x="1545" y="207"/>
                      </a:cubicBezTo>
                      <a:cubicBezTo>
                        <a:pt x="1107" y="207"/>
                        <a:pt x="543" y="81"/>
                        <a:pt x="19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2"/>
                <p:cNvSpPr/>
                <p:nvPr/>
              </p:nvSpPr>
              <p:spPr>
                <a:xfrm>
                  <a:off x="832427" y="506910"/>
                  <a:ext cx="163937" cy="81422"/>
                </a:xfrm>
                <a:custGeom>
                  <a:avLst/>
                  <a:gdLst/>
                  <a:ahLst/>
                  <a:cxnLst/>
                  <a:rect l="l" t="t" r="r" b="b"/>
                  <a:pathLst>
                    <a:path w="900" h="447" extrusionOk="0">
                      <a:moveTo>
                        <a:pt x="155" y="1"/>
                      </a:moveTo>
                      <a:cubicBezTo>
                        <a:pt x="53" y="1"/>
                        <a:pt x="1" y="37"/>
                        <a:pt x="51" y="137"/>
                      </a:cubicBezTo>
                      <a:cubicBezTo>
                        <a:pt x="150" y="336"/>
                        <a:pt x="540" y="447"/>
                        <a:pt x="805" y="447"/>
                      </a:cubicBezTo>
                      <a:cubicBezTo>
                        <a:pt x="839" y="447"/>
                        <a:pt x="870" y="445"/>
                        <a:pt x="899" y="441"/>
                      </a:cubicBezTo>
                      <a:cubicBezTo>
                        <a:pt x="899" y="361"/>
                        <a:pt x="883" y="281"/>
                        <a:pt x="883" y="201"/>
                      </a:cubicBezTo>
                      <a:cubicBezTo>
                        <a:pt x="706" y="128"/>
                        <a:pt x="345" y="1"/>
                        <a:pt x="155"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2"/>
                <p:cNvSpPr/>
                <p:nvPr/>
              </p:nvSpPr>
              <p:spPr>
                <a:xfrm>
                  <a:off x="829877" y="272481"/>
                  <a:ext cx="131514" cy="154647"/>
                </a:xfrm>
                <a:custGeom>
                  <a:avLst/>
                  <a:gdLst/>
                  <a:ahLst/>
                  <a:cxnLst/>
                  <a:rect l="l" t="t" r="r" b="b"/>
                  <a:pathLst>
                    <a:path w="722" h="849" extrusionOk="0">
                      <a:moveTo>
                        <a:pt x="81" y="0"/>
                      </a:moveTo>
                      <a:cubicBezTo>
                        <a:pt x="33" y="64"/>
                        <a:pt x="1" y="128"/>
                        <a:pt x="17" y="192"/>
                      </a:cubicBezTo>
                      <a:cubicBezTo>
                        <a:pt x="49" y="448"/>
                        <a:pt x="449" y="704"/>
                        <a:pt x="721" y="848"/>
                      </a:cubicBezTo>
                      <a:cubicBezTo>
                        <a:pt x="577" y="512"/>
                        <a:pt x="369" y="224"/>
                        <a:pt x="8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2"/>
                <p:cNvSpPr/>
                <p:nvPr/>
              </p:nvSpPr>
              <p:spPr>
                <a:xfrm>
                  <a:off x="203277" y="473394"/>
                  <a:ext cx="793092" cy="282519"/>
                </a:xfrm>
                <a:custGeom>
                  <a:avLst/>
                  <a:gdLst/>
                  <a:ahLst/>
                  <a:cxnLst/>
                  <a:rect l="l" t="t" r="r" b="b"/>
                  <a:pathLst>
                    <a:path w="4354" h="1551" extrusionOk="0">
                      <a:moveTo>
                        <a:pt x="543" y="0"/>
                      </a:moveTo>
                      <a:cubicBezTo>
                        <a:pt x="372" y="0"/>
                        <a:pt x="202" y="43"/>
                        <a:pt x="49" y="129"/>
                      </a:cubicBezTo>
                      <a:cubicBezTo>
                        <a:pt x="17" y="241"/>
                        <a:pt x="1" y="353"/>
                        <a:pt x="1" y="449"/>
                      </a:cubicBezTo>
                      <a:cubicBezTo>
                        <a:pt x="124" y="408"/>
                        <a:pt x="253" y="388"/>
                        <a:pt x="384" y="388"/>
                      </a:cubicBezTo>
                      <a:cubicBezTo>
                        <a:pt x="557" y="388"/>
                        <a:pt x="732" y="424"/>
                        <a:pt x="897" y="497"/>
                      </a:cubicBezTo>
                      <a:cubicBezTo>
                        <a:pt x="1377" y="754"/>
                        <a:pt x="577" y="625"/>
                        <a:pt x="1" y="786"/>
                      </a:cubicBezTo>
                      <a:cubicBezTo>
                        <a:pt x="1" y="962"/>
                        <a:pt x="49" y="1122"/>
                        <a:pt x="97" y="1298"/>
                      </a:cubicBezTo>
                      <a:cubicBezTo>
                        <a:pt x="262" y="1105"/>
                        <a:pt x="595" y="965"/>
                        <a:pt x="895" y="965"/>
                      </a:cubicBezTo>
                      <a:cubicBezTo>
                        <a:pt x="1118" y="965"/>
                        <a:pt x="1322" y="1042"/>
                        <a:pt x="1425" y="1234"/>
                      </a:cubicBezTo>
                      <a:cubicBezTo>
                        <a:pt x="1550" y="1457"/>
                        <a:pt x="1755" y="1551"/>
                        <a:pt x="1986" y="1551"/>
                      </a:cubicBezTo>
                      <a:cubicBezTo>
                        <a:pt x="2318" y="1551"/>
                        <a:pt x="2703" y="1357"/>
                        <a:pt x="2977" y="1074"/>
                      </a:cubicBezTo>
                      <a:cubicBezTo>
                        <a:pt x="3055" y="990"/>
                        <a:pt x="3119" y="956"/>
                        <a:pt x="3173" y="956"/>
                      </a:cubicBezTo>
                      <a:cubicBezTo>
                        <a:pt x="3385" y="956"/>
                        <a:pt x="3433" y="1482"/>
                        <a:pt x="3584" y="1482"/>
                      </a:cubicBezTo>
                      <a:cubicBezTo>
                        <a:pt x="3620" y="1482"/>
                        <a:pt x="3662" y="1452"/>
                        <a:pt x="3713" y="1378"/>
                      </a:cubicBezTo>
                      <a:cubicBezTo>
                        <a:pt x="3857" y="1170"/>
                        <a:pt x="4081" y="1010"/>
                        <a:pt x="4321" y="914"/>
                      </a:cubicBezTo>
                      <a:cubicBezTo>
                        <a:pt x="4321" y="866"/>
                        <a:pt x="4337" y="802"/>
                        <a:pt x="4353" y="738"/>
                      </a:cubicBezTo>
                      <a:lnTo>
                        <a:pt x="4353" y="738"/>
                      </a:lnTo>
                      <a:cubicBezTo>
                        <a:pt x="4254" y="814"/>
                        <a:pt x="4141" y="850"/>
                        <a:pt x="4030" y="850"/>
                      </a:cubicBezTo>
                      <a:cubicBezTo>
                        <a:pt x="3908" y="850"/>
                        <a:pt x="3789" y="805"/>
                        <a:pt x="3697" y="721"/>
                      </a:cubicBezTo>
                      <a:cubicBezTo>
                        <a:pt x="3530" y="547"/>
                        <a:pt x="3405" y="465"/>
                        <a:pt x="3273" y="465"/>
                      </a:cubicBezTo>
                      <a:cubicBezTo>
                        <a:pt x="3114" y="465"/>
                        <a:pt x="2944" y="583"/>
                        <a:pt x="2673" y="802"/>
                      </a:cubicBezTo>
                      <a:cubicBezTo>
                        <a:pt x="2529" y="918"/>
                        <a:pt x="2404" y="969"/>
                        <a:pt x="2282" y="969"/>
                      </a:cubicBezTo>
                      <a:cubicBezTo>
                        <a:pt x="1984" y="969"/>
                        <a:pt x="1705" y="662"/>
                        <a:pt x="1217" y="241"/>
                      </a:cubicBezTo>
                      <a:cubicBezTo>
                        <a:pt x="1021" y="83"/>
                        <a:pt x="782" y="0"/>
                        <a:pt x="543"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3" name="Google Shape;8503;p22"/>
            <p:cNvGrpSpPr/>
            <p:nvPr/>
          </p:nvGrpSpPr>
          <p:grpSpPr>
            <a:xfrm>
              <a:off x="7759235" y="1680472"/>
              <a:ext cx="2426561" cy="3587242"/>
              <a:chOff x="7759235" y="1680472"/>
              <a:chExt cx="2426561" cy="3587242"/>
            </a:xfrm>
          </p:grpSpPr>
          <p:grpSp>
            <p:nvGrpSpPr>
              <p:cNvPr id="8504" name="Google Shape;8504;p22"/>
              <p:cNvGrpSpPr/>
              <p:nvPr/>
            </p:nvGrpSpPr>
            <p:grpSpPr>
              <a:xfrm rot="10800000" flipH="1">
                <a:off x="8295610" y="2427931"/>
                <a:ext cx="1511053" cy="1603986"/>
                <a:chOff x="7805848" y="0"/>
                <a:chExt cx="1338162" cy="1420462"/>
              </a:xfrm>
            </p:grpSpPr>
            <p:grpSp>
              <p:nvGrpSpPr>
                <p:cNvPr id="8505" name="Google Shape;8505;p22"/>
                <p:cNvGrpSpPr/>
                <p:nvPr/>
              </p:nvGrpSpPr>
              <p:grpSpPr>
                <a:xfrm>
                  <a:off x="8368560" y="0"/>
                  <a:ext cx="775450" cy="710225"/>
                  <a:chOff x="2092310" y="847750"/>
                  <a:chExt cx="775450" cy="710225"/>
                </a:xfrm>
              </p:grpSpPr>
              <p:sp>
                <p:nvSpPr>
                  <p:cNvPr id="8506" name="Google Shape;8506;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22"/>
                <p:cNvGrpSpPr/>
                <p:nvPr/>
              </p:nvGrpSpPr>
              <p:grpSpPr>
                <a:xfrm rot="-5400000">
                  <a:off x="7773235" y="184387"/>
                  <a:ext cx="775450" cy="710225"/>
                  <a:chOff x="2092310" y="847750"/>
                  <a:chExt cx="775450" cy="710225"/>
                </a:xfrm>
              </p:grpSpPr>
              <p:sp>
                <p:nvSpPr>
                  <p:cNvPr id="8522" name="Google Shape;8522;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22"/>
                <p:cNvGrpSpPr/>
                <p:nvPr/>
              </p:nvGrpSpPr>
              <p:grpSpPr>
                <a:xfrm rot="10800000" flipH="1">
                  <a:off x="8257960" y="710237"/>
                  <a:ext cx="775450" cy="710225"/>
                  <a:chOff x="2092310" y="847750"/>
                  <a:chExt cx="775450" cy="710225"/>
                </a:xfrm>
              </p:grpSpPr>
              <p:sp>
                <p:nvSpPr>
                  <p:cNvPr id="8538" name="Google Shape;8538;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3" name="Google Shape;8553;p22"/>
              <p:cNvGrpSpPr/>
              <p:nvPr/>
            </p:nvGrpSpPr>
            <p:grpSpPr>
              <a:xfrm rot="-10641026" flipH="1">
                <a:off x="7795501" y="3629649"/>
                <a:ext cx="1511062" cy="1603996"/>
                <a:chOff x="7805848" y="0"/>
                <a:chExt cx="1338162" cy="1420462"/>
              </a:xfrm>
            </p:grpSpPr>
            <p:grpSp>
              <p:nvGrpSpPr>
                <p:cNvPr id="8554" name="Google Shape;8554;p22"/>
                <p:cNvGrpSpPr/>
                <p:nvPr/>
              </p:nvGrpSpPr>
              <p:grpSpPr>
                <a:xfrm>
                  <a:off x="8368560" y="0"/>
                  <a:ext cx="775450" cy="710225"/>
                  <a:chOff x="2092310" y="847750"/>
                  <a:chExt cx="775450" cy="710225"/>
                </a:xfrm>
              </p:grpSpPr>
              <p:sp>
                <p:nvSpPr>
                  <p:cNvPr id="8555" name="Google Shape;8555;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22"/>
                <p:cNvGrpSpPr/>
                <p:nvPr/>
              </p:nvGrpSpPr>
              <p:grpSpPr>
                <a:xfrm rot="-5400000">
                  <a:off x="7773235" y="184387"/>
                  <a:ext cx="775450" cy="710225"/>
                  <a:chOff x="2092310" y="847750"/>
                  <a:chExt cx="775450" cy="710225"/>
                </a:xfrm>
              </p:grpSpPr>
              <p:sp>
                <p:nvSpPr>
                  <p:cNvPr id="8571" name="Google Shape;8571;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22"/>
                <p:cNvGrpSpPr/>
                <p:nvPr/>
              </p:nvGrpSpPr>
              <p:grpSpPr>
                <a:xfrm rot="10800000" flipH="1">
                  <a:off x="8257960" y="710237"/>
                  <a:ext cx="775450" cy="710225"/>
                  <a:chOff x="2092310" y="847750"/>
                  <a:chExt cx="775450" cy="710225"/>
                </a:xfrm>
              </p:grpSpPr>
              <p:sp>
                <p:nvSpPr>
                  <p:cNvPr id="8587" name="Google Shape;8587;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2" name="Google Shape;8602;p22"/>
              <p:cNvGrpSpPr/>
              <p:nvPr/>
            </p:nvGrpSpPr>
            <p:grpSpPr>
              <a:xfrm rot="-5400000">
                <a:off x="8628276" y="1634006"/>
                <a:ext cx="1511053" cy="1603986"/>
                <a:chOff x="7805848" y="0"/>
                <a:chExt cx="1338162" cy="1420462"/>
              </a:xfrm>
            </p:grpSpPr>
            <p:grpSp>
              <p:nvGrpSpPr>
                <p:cNvPr id="8603" name="Google Shape;8603;p22"/>
                <p:cNvGrpSpPr/>
                <p:nvPr/>
              </p:nvGrpSpPr>
              <p:grpSpPr>
                <a:xfrm>
                  <a:off x="8368560" y="0"/>
                  <a:ext cx="775450" cy="710225"/>
                  <a:chOff x="2092310" y="847750"/>
                  <a:chExt cx="775450" cy="710225"/>
                </a:xfrm>
              </p:grpSpPr>
              <p:sp>
                <p:nvSpPr>
                  <p:cNvPr id="8604" name="Google Shape;8604;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22"/>
                <p:cNvGrpSpPr/>
                <p:nvPr/>
              </p:nvGrpSpPr>
              <p:grpSpPr>
                <a:xfrm rot="-5400000">
                  <a:off x="7773235" y="184387"/>
                  <a:ext cx="775450" cy="710225"/>
                  <a:chOff x="2092310" y="847750"/>
                  <a:chExt cx="775450" cy="710225"/>
                </a:xfrm>
              </p:grpSpPr>
              <p:sp>
                <p:nvSpPr>
                  <p:cNvPr id="8620" name="Google Shape;8620;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22"/>
                <p:cNvGrpSpPr/>
                <p:nvPr/>
              </p:nvGrpSpPr>
              <p:grpSpPr>
                <a:xfrm rot="10800000" flipH="1">
                  <a:off x="8257960" y="710237"/>
                  <a:ext cx="775450" cy="710225"/>
                  <a:chOff x="2092310" y="847750"/>
                  <a:chExt cx="775450" cy="710225"/>
                </a:xfrm>
              </p:grpSpPr>
              <p:sp>
                <p:nvSpPr>
                  <p:cNvPr id="8636" name="Google Shape;8636;p2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51" name="Google Shape;8651;p22"/>
              <p:cNvSpPr/>
              <p:nvPr/>
            </p:nvSpPr>
            <p:spPr>
              <a:xfrm rot="-1592122">
                <a:off x="7962278" y="4282354"/>
                <a:ext cx="540544" cy="29859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2"/>
              <p:cNvSpPr/>
              <p:nvPr/>
            </p:nvSpPr>
            <p:spPr>
              <a:xfrm rot="-1592165">
                <a:off x="8563429" y="2660711"/>
                <a:ext cx="316510" cy="174799"/>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53" name="Google Shape;8653;p22"/>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8">
  <p:cSld name="CUSTOM_2_1_1_1_1_2">
    <p:spTree>
      <p:nvGrpSpPr>
        <p:cNvPr id="1" name="Shape 8654"/>
        <p:cNvGrpSpPr/>
        <p:nvPr/>
      </p:nvGrpSpPr>
      <p:grpSpPr>
        <a:xfrm>
          <a:off x="0" y="0"/>
          <a:ext cx="0" cy="0"/>
          <a:chOff x="0" y="0"/>
          <a:chExt cx="0" cy="0"/>
        </a:xfrm>
      </p:grpSpPr>
      <p:grpSp>
        <p:nvGrpSpPr>
          <p:cNvPr id="8655" name="Google Shape;8655;p23"/>
          <p:cNvGrpSpPr/>
          <p:nvPr/>
        </p:nvGrpSpPr>
        <p:grpSpPr>
          <a:xfrm>
            <a:off x="176625" y="110350"/>
            <a:ext cx="8790774" cy="4922811"/>
            <a:chOff x="131600" y="118425"/>
            <a:chExt cx="8790774" cy="4922811"/>
          </a:xfrm>
        </p:grpSpPr>
        <p:sp>
          <p:nvSpPr>
            <p:cNvPr id="8656" name="Google Shape;8656;p23"/>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7" name="Google Shape;8657;p23"/>
            <p:cNvGrpSpPr/>
            <p:nvPr/>
          </p:nvGrpSpPr>
          <p:grpSpPr>
            <a:xfrm>
              <a:off x="131600" y="1884558"/>
              <a:ext cx="2122449" cy="3112715"/>
              <a:chOff x="131600" y="1884558"/>
              <a:chExt cx="2122449" cy="3112715"/>
            </a:xfrm>
          </p:grpSpPr>
          <p:sp>
            <p:nvSpPr>
              <p:cNvPr id="8658" name="Google Shape;8658;p23"/>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3"/>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3"/>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3"/>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3"/>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3"/>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3"/>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3"/>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3"/>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3"/>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3"/>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3"/>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3"/>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3"/>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3"/>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3"/>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3"/>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3"/>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3"/>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3"/>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3"/>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3"/>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3"/>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3"/>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3"/>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23"/>
            <p:cNvGrpSpPr/>
            <p:nvPr/>
          </p:nvGrpSpPr>
          <p:grpSpPr>
            <a:xfrm flipH="1">
              <a:off x="2342550" y="2567965"/>
              <a:ext cx="3964145" cy="1455821"/>
              <a:chOff x="3233388" y="140740"/>
              <a:chExt cx="3964145" cy="1455821"/>
            </a:xfrm>
          </p:grpSpPr>
          <p:sp>
            <p:nvSpPr>
              <p:cNvPr id="8684" name="Google Shape;8684;p2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3"/>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0" name="Google Shape;8710;p23"/>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3"/>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3"/>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3"/>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3"/>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3"/>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3"/>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3"/>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3"/>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3"/>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3"/>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3"/>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3"/>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3"/>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3"/>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3"/>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3"/>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3"/>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3"/>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3"/>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3"/>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3"/>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3"/>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3"/>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3"/>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3"/>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3"/>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3"/>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3"/>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3"/>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3"/>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3"/>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3"/>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3"/>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3"/>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3"/>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3"/>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3"/>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3"/>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3"/>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3"/>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3"/>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3"/>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3"/>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3"/>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3"/>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3"/>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3"/>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3"/>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3"/>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3"/>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3"/>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3"/>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3"/>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3"/>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3"/>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3"/>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3"/>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3"/>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3"/>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3"/>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3"/>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3"/>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3"/>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3"/>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3"/>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3"/>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3"/>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3"/>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3"/>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3"/>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3"/>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3"/>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3"/>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3"/>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3"/>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3"/>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3"/>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3"/>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3"/>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3"/>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3"/>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3"/>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3"/>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3"/>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3"/>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3"/>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3"/>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3"/>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3"/>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3"/>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3"/>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3"/>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3"/>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3"/>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3"/>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3"/>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3"/>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3"/>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3"/>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0" name="Google Shape;8810;p23"/>
            <p:cNvGrpSpPr/>
            <p:nvPr/>
          </p:nvGrpSpPr>
          <p:grpSpPr>
            <a:xfrm rot="5400000">
              <a:off x="6199788" y="1372590"/>
              <a:ext cx="3964145" cy="1455821"/>
              <a:chOff x="3233388" y="140740"/>
              <a:chExt cx="3964145" cy="1455821"/>
            </a:xfrm>
          </p:grpSpPr>
          <p:sp>
            <p:nvSpPr>
              <p:cNvPr id="8811" name="Google Shape;8811;p2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7" name="Google Shape;8837;p23"/>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3"/>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3"/>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3"/>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3"/>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2" name="Google Shape;8842;p23"/>
            <p:cNvGrpSpPr/>
            <p:nvPr/>
          </p:nvGrpSpPr>
          <p:grpSpPr>
            <a:xfrm>
              <a:off x="234224" y="118425"/>
              <a:ext cx="3532446" cy="1609151"/>
              <a:chOff x="140599" y="118425"/>
              <a:chExt cx="3532446" cy="1609151"/>
            </a:xfrm>
          </p:grpSpPr>
          <p:sp>
            <p:nvSpPr>
              <p:cNvPr id="8843" name="Google Shape;8843;p23"/>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3"/>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3"/>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3"/>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3"/>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3"/>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3"/>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3"/>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3"/>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3"/>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3"/>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3"/>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3"/>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3"/>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3"/>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3"/>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3"/>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3"/>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3"/>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3"/>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3"/>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3"/>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3"/>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3"/>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3"/>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3"/>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9" name="Google Shape;8869;p23"/>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23"/>
            <p:cNvGrpSpPr/>
            <p:nvPr/>
          </p:nvGrpSpPr>
          <p:grpSpPr>
            <a:xfrm>
              <a:off x="3327013" y="140740"/>
              <a:ext cx="3964145" cy="1455821"/>
              <a:chOff x="3233388" y="140740"/>
              <a:chExt cx="3964145" cy="1455821"/>
            </a:xfrm>
          </p:grpSpPr>
          <p:sp>
            <p:nvSpPr>
              <p:cNvPr id="8871" name="Google Shape;8871;p2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97" name="Google Shape;8897;p23"/>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898" name="Google Shape;8898;p23"/>
          <p:cNvGrpSpPr/>
          <p:nvPr/>
        </p:nvGrpSpPr>
        <p:grpSpPr>
          <a:xfrm rot="7328285">
            <a:off x="8209673" y="230891"/>
            <a:ext cx="962816" cy="781079"/>
            <a:chOff x="4911497" y="423244"/>
            <a:chExt cx="700659" cy="568406"/>
          </a:xfrm>
        </p:grpSpPr>
        <p:sp>
          <p:nvSpPr>
            <p:cNvPr id="8899" name="Google Shape;8899;p23"/>
            <p:cNvSpPr/>
            <p:nvPr/>
          </p:nvSpPr>
          <p:spPr>
            <a:xfrm>
              <a:off x="4984033" y="423244"/>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3"/>
            <p:cNvSpPr/>
            <p:nvPr/>
          </p:nvSpPr>
          <p:spPr>
            <a:xfrm>
              <a:off x="5467731" y="438799"/>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3"/>
            <p:cNvSpPr/>
            <p:nvPr/>
          </p:nvSpPr>
          <p:spPr>
            <a:xfrm>
              <a:off x="5212476" y="81922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3"/>
            <p:cNvSpPr/>
            <p:nvPr/>
          </p:nvSpPr>
          <p:spPr>
            <a:xfrm>
              <a:off x="4911497" y="757039"/>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3"/>
            <p:cNvSpPr/>
            <p:nvPr/>
          </p:nvSpPr>
          <p:spPr>
            <a:xfrm>
              <a:off x="5385825" y="689585"/>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23"/>
          <p:cNvGrpSpPr/>
          <p:nvPr/>
        </p:nvGrpSpPr>
        <p:grpSpPr>
          <a:xfrm rot="128057" flipH="1">
            <a:off x="8031511" y="-498442"/>
            <a:ext cx="1510990" cy="1603919"/>
            <a:chOff x="7805848" y="0"/>
            <a:chExt cx="1338162" cy="1420462"/>
          </a:xfrm>
        </p:grpSpPr>
        <p:grpSp>
          <p:nvGrpSpPr>
            <p:cNvPr id="8905" name="Google Shape;8905;p23"/>
            <p:cNvGrpSpPr/>
            <p:nvPr/>
          </p:nvGrpSpPr>
          <p:grpSpPr>
            <a:xfrm>
              <a:off x="8368560" y="0"/>
              <a:ext cx="775450" cy="710225"/>
              <a:chOff x="2092310" y="847750"/>
              <a:chExt cx="775450" cy="710225"/>
            </a:xfrm>
          </p:grpSpPr>
          <p:sp>
            <p:nvSpPr>
              <p:cNvPr id="8906" name="Google Shape;8906;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23"/>
            <p:cNvGrpSpPr/>
            <p:nvPr/>
          </p:nvGrpSpPr>
          <p:grpSpPr>
            <a:xfrm rot="-5400000">
              <a:off x="7570791" y="386832"/>
              <a:ext cx="1180338" cy="710225"/>
              <a:chOff x="1687422" y="847750"/>
              <a:chExt cx="1180338" cy="710225"/>
            </a:xfrm>
          </p:grpSpPr>
          <p:sp>
            <p:nvSpPr>
              <p:cNvPr id="8922" name="Google Shape;8922;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3"/>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23"/>
            <p:cNvGrpSpPr/>
            <p:nvPr/>
          </p:nvGrpSpPr>
          <p:grpSpPr>
            <a:xfrm rot="10800000" flipH="1">
              <a:off x="7988034" y="710237"/>
              <a:ext cx="1045376" cy="710225"/>
              <a:chOff x="1822384" y="847750"/>
              <a:chExt cx="1045376" cy="710225"/>
            </a:xfrm>
          </p:grpSpPr>
          <p:sp>
            <p:nvSpPr>
              <p:cNvPr id="8938" name="Google Shape;8938;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3"/>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3" name="Google Shape;8953;p23"/>
          <p:cNvGrpSpPr/>
          <p:nvPr/>
        </p:nvGrpSpPr>
        <p:grpSpPr>
          <a:xfrm rot="128057" flipH="1">
            <a:off x="8115755" y="655981"/>
            <a:ext cx="1510990" cy="1603919"/>
            <a:chOff x="7805848" y="0"/>
            <a:chExt cx="1338162" cy="1420462"/>
          </a:xfrm>
        </p:grpSpPr>
        <p:grpSp>
          <p:nvGrpSpPr>
            <p:cNvPr id="8954" name="Google Shape;8954;p23"/>
            <p:cNvGrpSpPr/>
            <p:nvPr/>
          </p:nvGrpSpPr>
          <p:grpSpPr>
            <a:xfrm>
              <a:off x="8368560" y="0"/>
              <a:ext cx="775450" cy="710225"/>
              <a:chOff x="2092310" y="847750"/>
              <a:chExt cx="775450" cy="710225"/>
            </a:xfrm>
          </p:grpSpPr>
          <p:sp>
            <p:nvSpPr>
              <p:cNvPr id="8955" name="Google Shape;8955;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23"/>
            <p:cNvGrpSpPr/>
            <p:nvPr/>
          </p:nvGrpSpPr>
          <p:grpSpPr>
            <a:xfrm rot="-5400000">
              <a:off x="7570791" y="386832"/>
              <a:ext cx="1180338" cy="710225"/>
              <a:chOff x="1687422" y="847750"/>
              <a:chExt cx="1180338" cy="710225"/>
            </a:xfrm>
          </p:grpSpPr>
          <p:sp>
            <p:nvSpPr>
              <p:cNvPr id="8971" name="Google Shape;8971;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3"/>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23"/>
            <p:cNvGrpSpPr/>
            <p:nvPr/>
          </p:nvGrpSpPr>
          <p:grpSpPr>
            <a:xfrm rot="10800000" flipH="1">
              <a:off x="7988034" y="710237"/>
              <a:ext cx="1045376" cy="710225"/>
              <a:chOff x="1822384" y="847750"/>
              <a:chExt cx="1045376" cy="710225"/>
            </a:xfrm>
          </p:grpSpPr>
          <p:sp>
            <p:nvSpPr>
              <p:cNvPr id="8987" name="Google Shape;8987;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3"/>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2" name="Google Shape;9002;p23"/>
          <p:cNvGrpSpPr/>
          <p:nvPr/>
        </p:nvGrpSpPr>
        <p:grpSpPr>
          <a:xfrm>
            <a:off x="-1044178" y="3346088"/>
            <a:ext cx="4606862" cy="2631107"/>
            <a:chOff x="-1044178" y="3346088"/>
            <a:chExt cx="4606862" cy="2631107"/>
          </a:xfrm>
        </p:grpSpPr>
        <p:grpSp>
          <p:nvGrpSpPr>
            <p:cNvPr id="9003" name="Google Shape;9003;p23"/>
            <p:cNvGrpSpPr/>
            <p:nvPr/>
          </p:nvGrpSpPr>
          <p:grpSpPr>
            <a:xfrm rot="1481150" flipH="1">
              <a:off x="351508" y="3917869"/>
              <a:ext cx="1511047" cy="1603979"/>
              <a:chOff x="7805848" y="0"/>
              <a:chExt cx="1338162" cy="1420462"/>
            </a:xfrm>
          </p:grpSpPr>
          <p:grpSp>
            <p:nvGrpSpPr>
              <p:cNvPr id="9004" name="Google Shape;9004;p23"/>
              <p:cNvGrpSpPr/>
              <p:nvPr/>
            </p:nvGrpSpPr>
            <p:grpSpPr>
              <a:xfrm>
                <a:off x="8368560" y="0"/>
                <a:ext cx="775450" cy="710225"/>
                <a:chOff x="2092310" y="847750"/>
                <a:chExt cx="775450" cy="710225"/>
              </a:xfrm>
            </p:grpSpPr>
            <p:sp>
              <p:nvSpPr>
                <p:cNvPr id="9005" name="Google Shape;9005;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23"/>
              <p:cNvGrpSpPr/>
              <p:nvPr/>
            </p:nvGrpSpPr>
            <p:grpSpPr>
              <a:xfrm rot="-5400000">
                <a:off x="7773235" y="184387"/>
                <a:ext cx="775450" cy="710225"/>
                <a:chOff x="2092310" y="847750"/>
                <a:chExt cx="775450" cy="710225"/>
              </a:xfrm>
            </p:grpSpPr>
            <p:sp>
              <p:nvSpPr>
                <p:cNvPr id="9021" name="Google Shape;9021;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3"/>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23"/>
              <p:cNvGrpSpPr/>
              <p:nvPr/>
            </p:nvGrpSpPr>
            <p:grpSpPr>
              <a:xfrm rot="10800000" flipH="1">
                <a:off x="8257960" y="38962"/>
                <a:ext cx="775450" cy="1381500"/>
                <a:chOff x="2092310" y="847750"/>
                <a:chExt cx="775450" cy="1381500"/>
              </a:xfrm>
            </p:grpSpPr>
            <p:sp>
              <p:nvSpPr>
                <p:cNvPr id="9037" name="Google Shape;9037;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3"/>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2" name="Google Shape;9052;p23"/>
            <p:cNvGrpSpPr/>
            <p:nvPr/>
          </p:nvGrpSpPr>
          <p:grpSpPr>
            <a:xfrm rot="-9318850" flipH="1">
              <a:off x="1785739" y="4130970"/>
              <a:ext cx="1511047" cy="1603979"/>
              <a:chOff x="7805848" y="0"/>
              <a:chExt cx="1338162" cy="1420462"/>
            </a:xfrm>
          </p:grpSpPr>
          <p:grpSp>
            <p:nvGrpSpPr>
              <p:cNvPr id="9053" name="Google Shape;9053;p23"/>
              <p:cNvGrpSpPr/>
              <p:nvPr/>
            </p:nvGrpSpPr>
            <p:grpSpPr>
              <a:xfrm>
                <a:off x="8368560" y="0"/>
                <a:ext cx="775450" cy="710225"/>
                <a:chOff x="2092310" y="847750"/>
                <a:chExt cx="775450" cy="710225"/>
              </a:xfrm>
            </p:grpSpPr>
            <p:sp>
              <p:nvSpPr>
                <p:cNvPr id="9054" name="Google Shape;9054;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23"/>
              <p:cNvGrpSpPr/>
              <p:nvPr/>
            </p:nvGrpSpPr>
            <p:grpSpPr>
              <a:xfrm rot="-5400000">
                <a:off x="7604532" y="353091"/>
                <a:ext cx="1112857" cy="710225"/>
                <a:chOff x="1754903" y="847750"/>
                <a:chExt cx="1112857" cy="710225"/>
              </a:xfrm>
            </p:grpSpPr>
            <p:sp>
              <p:nvSpPr>
                <p:cNvPr id="9070" name="Google Shape;9070;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3"/>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3"/>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5" name="Google Shape;9085;p23"/>
              <p:cNvGrpSpPr/>
              <p:nvPr/>
            </p:nvGrpSpPr>
            <p:grpSpPr>
              <a:xfrm rot="10800000" flipH="1">
                <a:off x="8122997" y="710237"/>
                <a:ext cx="910413" cy="710225"/>
                <a:chOff x="1957347" y="847750"/>
                <a:chExt cx="910413" cy="710225"/>
              </a:xfrm>
            </p:grpSpPr>
            <p:sp>
              <p:nvSpPr>
                <p:cNvPr id="9086" name="Google Shape;9086;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3"/>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1" name="Google Shape;9101;p23"/>
            <p:cNvGrpSpPr/>
            <p:nvPr/>
          </p:nvGrpSpPr>
          <p:grpSpPr>
            <a:xfrm rot="-9318850" flipH="1">
              <a:off x="-778279" y="3588334"/>
              <a:ext cx="1511047" cy="1603979"/>
              <a:chOff x="7805848" y="0"/>
              <a:chExt cx="1338162" cy="1420462"/>
            </a:xfrm>
          </p:grpSpPr>
          <p:grpSp>
            <p:nvGrpSpPr>
              <p:cNvPr id="9102" name="Google Shape;9102;p23"/>
              <p:cNvGrpSpPr/>
              <p:nvPr/>
            </p:nvGrpSpPr>
            <p:grpSpPr>
              <a:xfrm>
                <a:off x="8368560" y="0"/>
                <a:ext cx="775450" cy="710225"/>
                <a:chOff x="2092310" y="847750"/>
                <a:chExt cx="775450" cy="710225"/>
              </a:xfrm>
            </p:grpSpPr>
            <p:sp>
              <p:nvSpPr>
                <p:cNvPr id="9103" name="Google Shape;9103;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23"/>
              <p:cNvGrpSpPr/>
              <p:nvPr/>
            </p:nvGrpSpPr>
            <p:grpSpPr>
              <a:xfrm rot="-5400000">
                <a:off x="7773235" y="184387"/>
                <a:ext cx="775450" cy="710225"/>
                <a:chOff x="2092310" y="847750"/>
                <a:chExt cx="775450" cy="710225"/>
              </a:xfrm>
            </p:grpSpPr>
            <p:sp>
              <p:nvSpPr>
                <p:cNvPr id="9119" name="Google Shape;9119;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23"/>
              <p:cNvGrpSpPr/>
              <p:nvPr/>
            </p:nvGrpSpPr>
            <p:grpSpPr>
              <a:xfrm rot="10800000" flipH="1">
                <a:off x="8257960" y="710237"/>
                <a:ext cx="775450" cy="710225"/>
                <a:chOff x="2092310" y="847750"/>
                <a:chExt cx="775450" cy="710225"/>
              </a:xfrm>
            </p:grpSpPr>
            <p:sp>
              <p:nvSpPr>
                <p:cNvPr id="9135" name="Google Shape;9135;p2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0" name="Google Shape;9150;p23"/>
            <p:cNvGrpSpPr/>
            <p:nvPr/>
          </p:nvGrpSpPr>
          <p:grpSpPr>
            <a:xfrm rot="1276294" flipH="1">
              <a:off x="406503" y="4041561"/>
              <a:ext cx="3210242" cy="304776"/>
              <a:chOff x="4493636" y="3756451"/>
              <a:chExt cx="3210144" cy="304766"/>
            </a:xfrm>
          </p:grpSpPr>
          <p:sp>
            <p:nvSpPr>
              <p:cNvPr id="9151" name="Google Shape;9151;p23"/>
              <p:cNvSpPr/>
              <p:nvPr/>
            </p:nvSpPr>
            <p:spPr>
              <a:xfrm>
                <a:off x="7331441" y="3855586"/>
                <a:ext cx="372339" cy="205631"/>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3"/>
              <p:cNvSpPr/>
              <p:nvPr/>
            </p:nvSpPr>
            <p:spPr>
              <a:xfrm>
                <a:off x="4493636" y="3756451"/>
                <a:ext cx="435126" cy="240307"/>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9">
  <p:cSld name="CUSTOM_2_1_1_1_1_2_1">
    <p:spTree>
      <p:nvGrpSpPr>
        <p:cNvPr id="1" name="Shape 9153"/>
        <p:cNvGrpSpPr/>
        <p:nvPr/>
      </p:nvGrpSpPr>
      <p:grpSpPr>
        <a:xfrm>
          <a:off x="0" y="0"/>
          <a:ext cx="0" cy="0"/>
          <a:chOff x="0" y="0"/>
          <a:chExt cx="0" cy="0"/>
        </a:xfrm>
      </p:grpSpPr>
      <p:grpSp>
        <p:nvGrpSpPr>
          <p:cNvPr id="9154" name="Google Shape;9154;p24"/>
          <p:cNvGrpSpPr/>
          <p:nvPr/>
        </p:nvGrpSpPr>
        <p:grpSpPr>
          <a:xfrm>
            <a:off x="176625" y="110350"/>
            <a:ext cx="8790774" cy="4922811"/>
            <a:chOff x="131600" y="118425"/>
            <a:chExt cx="8790774" cy="4922811"/>
          </a:xfrm>
        </p:grpSpPr>
        <p:sp>
          <p:nvSpPr>
            <p:cNvPr id="9155" name="Google Shape;9155;p24"/>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6" name="Google Shape;9156;p24"/>
            <p:cNvGrpSpPr/>
            <p:nvPr/>
          </p:nvGrpSpPr>
          <p:grpSpPr>
            <a:xfrm>
              <a:off x="131600" y="1884558"/>
              <a:ext cx="2122449" cy="3112715"/>
              <a:chOff x="131600" y="1884558"/>
              <a:chExt cx="2122449" cy="3112715"/>
            </a:xfrm>
          </p:grpSpPr>
          <p:sp>
            <p:nvSpPr>
              <p:cNvPr id="9157" name="Google Shape;9157;p24"/>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4"/>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4"/>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4"/>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4"/>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4"/>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4"/>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4"/>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4"/>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4"/>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4"/>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4"/>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4"/>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4"/>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4"/>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4"/>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4"/>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4"/>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4"/>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4"/>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4"/>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4"/>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4"/>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4"/>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4"/>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24"/>
            <p:cNvGrpSpPr/>
            <p:nvPr/>
          </p:nvGrpSpPr>
          <p:grpSpPr>
            <a:xfrm flipH="1">
              <a:off x="2342550" y="2567965"/>
              <a:ext cx="3964145" cy="1455821"/>
              <a:chOff x="3233388" y="140740"/>
              <a:chExt cx="3964145" cy="1455821"/>
            </a:xfrm>
          </p:grpSpPr>
          <p:sp>
            <p:nvSpPr>
              <p:cNvPr id="9183" name="Google Shape;9183;p2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4"/>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9" name="Google Shape;9209;p24"/>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4"/>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4"/>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4"/>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4"/>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4"/>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4"/>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4"/>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4"/>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4"/>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4"/>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4"/>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4"/>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4"/>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4"/>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4"/>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4"/>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4"/>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4"/>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4"/>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4"/>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4"/>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4"/>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4"/>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4"/>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4"/>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4"/>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4"/>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4"/>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4"/>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4"/>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4"/>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4"/>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4"/>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4"/>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4"/>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4"/>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4"/>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4"/>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4"/>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4"/>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4"/>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4"/>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4"/>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4"/>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4"/>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4"/>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4"/>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4"/>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4"/>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4"/>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4"/>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4"/>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4"/>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4"/>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4"/>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4"/>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4"/>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4"/>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4"/>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4"/>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4"/>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4"/>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4"/>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4"/>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4"/>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4"/>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4"/>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4"/>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4"/>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4"/>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4"/>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4"/>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4"/>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4"/>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4"/>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4"/>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4"/>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4"/>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4"/>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4"/>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4"/>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4"/>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4"/>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4"/>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4"/>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4"/>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4"/>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4"/>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4"/>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4"/>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4"/>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4"/>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4"/>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4"/>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4"/>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4"/>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4"/>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4"/>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4"/>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9" name="Google Shape;9309;p24"/>
            <p:cNvGrpSpPr/>
            <p:nvPr/>
          </p:nvGrpSpPr>
          <p:grpSpPr>
            <a:xfrm rot="5400000">
              <a:off x="6199788" y="1372590"/>
              <a:ext cx="3964145" cy="1455821"/>
              <a:chOff x="3233388" y="140740"/>
              <a:chExt cx="3964145" cy="1455821"/>
            </a:xfrm>
          </p:grpSpPr>
          <p:sp>
            <p:nvSpPr>
              <p:cNvPr id="9310" name="Google Shape;9310;p2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6" name="Google Shape;9336;p24"/>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4"/>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4"/>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4"/>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4"/>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24"/>
            <p:cNvGrpSpPr/>
            <p:nvPr/>
          </p:nvGrpSpPr>
          <p:grpSpPr>
            <a:xfrm>
              <a:off x="234224" y="118425"/>
              <a:ext cx="3532446" cy="1609151"/>
              <a:chOff x="140599" y="118425"/>
              <a:chExt cx="3532446" cy="1609151"/>
            </a:xfrm>
          </p:grpSpPr>
          <p:sp>
            <p:nvSpPr>
              <p:cNvPr id="9342" name="Google Shape;9342;p24"/>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4"/>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4"/>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4"/>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4"/>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4"/>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4"/>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4"/>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4"/>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4"/>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4"/>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4"/>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4"/>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4"/>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4"/>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4"/>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4"/>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4"/>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4"/>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4"/>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4"/>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4"/>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4"/>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4"/>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4"/>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4"/>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8" name="Google Shape;9368;p24"/>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9" name="Google Shape;9369;p24"/>
            <p:cNvGrpSpPr/>
            <p:nvPr/>
          </p:nvGrpSpPr>
          <p:grpSpPr>
            <a:xfrm>
              <a:off x="3327013" y="140740"/>
              <a:ext cx="3964145" cy="1455821"/>
              <a:chOff x="3233388" y="140740"/>
              <a:chExt cx="3964145" cy="1455821"/>
            </a:xfrm>
          </p:grpSpPr>
          <p:sp>
            <p:nvSpPr>
              <p:cNvPr id="9370" name="Google Shape;9370;p2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6" name="Google Shape;9396;p24"/>
          <p:cNvGrpSpPr/>
          <p:nvPr/>
        </p:nvGrpSpPr>
        <p:grpSpPr>
          <a:xfrm>
            <a:off x="7781796" y="-677577"/>
            <a:ext cx="3078597" cy="3390832"/>
            <a:chOff x="7781796" y="-525177"/>
            <a:chExt cx="3078597" cy="3390832"/>
          </a:xfrm>
        </p:grpSpPr>
        <p:grpSp>
          <p:nvGrpSpPr>
            <p:cNvPr id="9397" name="Google Shape;9397;p24"/>
            <p:cNvGrpSpPr/>
            <p:nvPr/>
          </p:nvGrpSpPr>
          <p:grpSpPr>
            <a:xfrm rot="-4218974" flipH="1">
              <a:off x="8228336" y="-436604"/>
              <a:ext cx="1698989" cy="2145169"/>
              <a:chOff x="146217" y="2712579"/>
              <a:chExt cx="1552966" cy="1960401"/>
            </a:xfrm>
          </p:grpSpPr>
          <p:grpSp>
            <p:nvGrpSpPr>
              <p:cNvPr id="9398" name="Google Shape;9398;p24"/>
              <p:cNvGrpSpPr/>
              <p:nvPr/>
            </p:nvGrpSpPr>
            <p:grpSpPr>
              <a:xfrm>
                <a:off x="146217" y="2712579"/>
                <a:ext cx="1134008" cy="607901"/>
                <a:chOff x="5206900" y="826150"/>
                <a:chExt cx="599275" cy="321250"/>
              </a:xfrm>
            </p:grpSpPr>
            <p:sp>
              <p:nvSpPr>
                <p:cNvPr id="9399" name="Google Shape;9399;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24"/>
              <p:cNvGrpSpPr/>
              <p:nvPr/>
            </p:nvGrpSpPr>
            <p:grpSpPr>
              <a:xfrm rot="-9256633">
                <a:off x="489429" y="3110262"/>
                <a:ext cx="1134020" cy="607908"/>
                <a:chOff x="5206900" y="826150"/>
                <a:chExt cx="599275" cy="321250"/>
              </a:xfrm>
            </p:grpSpPr>
            <p:sp>
              <p:nvSpPr>
                <p:cNvPr id="9414" name="Google Shape;9414;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24"/>
              <p:cNvGrpSpPr/>
              <p:nvPr/>
            </p:nvGrpSpPr>
            <p:grpSpPr>
              <a:xfrm rot="7120513" flipH="1">
                <a:off x="538618" y="3725726"/>
                <a:ext cx="1133997" cy="607895"/>
                <a:chOff x="5206900" y="826150"/>
                <a:chExt cx="599275" cy="321250"/>
              </a:xfrm>
            </p:grpSpPr>
            <p:sp>
              <p:nvSpPr>
                <p:cNvPr id="9429" name="Google Shape;9429;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3" name="Google Shape;9443;p24"/>
            <p:cNvGrpSpPr/>
            <p:nvPr/>
          </p:nvGrpSpPr>
          <p:grpSpPr>
            <a:xfrm rot="-6059861" flipH="1">
              <a:off x="8796043" y="754700"/>
              <a:ext cx="1698931" cy="2145046"/>
              <a:chOff x="146217" y="2712579"/>
              <a:chExt cx="1552966" cy="1960401"/>
            </a:xfrm>
          </p:grpSpPr>
          <p:grpSp>
            <p:nvGrpSpPr>
              <p:cNvPr id="9444" name="Google Shape;9444;p24"/>
              <p:cNvGrpSpPr/>
              <p:nvPr/>
            </p:nvGrpSpPr>
            <p:grpSpPr>
              <a:xfrm>
                <a:off x="146217" y="2712579"/>
                <a:ext cx="1134008" cy="607901"/>
                <a:chOff x="5206900" y="826150"/>
                <a:chExt cx="599275" cy="321250"/>
              </a:xfrm>
            </p:grpSpPr>
            <p:sp>
              <p:nvSpPr>
                <p:cNvPr id="9445" name="Google Shape;9445;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24"/>
              <p:cNvGrpSpPr/>
              <p:nvPr/>
            </p:nvGrpSpPr>
            <p:grpSpPr>
              <a:xfrm rot="-9256633">
                <a:off x="489429" y="3110262"/>
                <a:ext cx="1134020" cy="607908"/>
                <a:chOff x="5206900" y="826150"/>
                <a:chExt cx="599275" cy="321250"/>
              </a:xfrm>
            </p:grpSpPr>
            <p:sp>
              <p:nvSpPr>
                <p:cNvPr id="9460" name="Google Shape;9460;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24"/>
              <p:cNvGrpSpPr/>
              <p:nvPr/>
            </p:nvGrpSpPr>
            <p:grpSpPr>
              <a:xfrm rot="7120513" flipH="1">
                <a:off x="538618" y="3725726"/>
                <a:ext cx="1133997" cy="607895"/>
                <a:chOff x="5206900" y="826150"/>
                <a:chExt cx="599275" cy="321250"/>
              </a:xfrm>
            </p:grpSpPr>
            <p:sp>
              <p:nvSpPr>
                <p:cNvPr id="9475" name="Google Shape;9475;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89" name="Google Shape;9489;p24"/>
          <p:cNvGrpSpPr/>
          <p:nvPr/>
        </p:nvGrpSpPr>
        <p:grpSpPr>
          <a:xfrm>
            <a:off x="-1542736" y="-207484"/>
            <a:ext cx="2925144" cy="2805324"/>
            <a:chOff x="-1226036" y="-9"/>
            <a:chExt cx="2925144" cy="2805324"/>
          </a:xfrm>
        </p:grpSpPr>
        <p:grpSp>
          <p:nvGrpSpPr>
            <p:cNvPr id="9490" name="Google Shape;9490;p24"/>
            <p:cNvGrpSpPr/>
            <p:nvPr/>
          </p:nvGrpSpPr>
          <p:grpSpPr>
            <a:xfrm rot="4964859" flipH="1">
              <a:off x="-904329" y="754824"/>
              <a:ext cx="1698870" cy="2144973"/>
              <a:chOff x="146217" y="2712579"/>
              <a:chExt cx="1552966" cy="1960401"/>
            </a:xfrm>
          </p:grpSpPr>
          <p:grpSp>
            <p:nvGrpSpPr>
              <p:cNvPr id="9491" name="Google Shape;9491;p24"/>
              <p:cNvGrpSpPr/>
              <p:nvPr/>
            </p:nvGrpSpPr>
            <p:grpSpPr>
              <a:xfrm>
                <a:off x="146217" y="2712579"/>
                <a:ext cx="1134008" cy="607901"/>
                <a:chOff x="5206900" y="826150"/>
                <a:chExt cx="599275" cy="321250"/>
              </a:xfrm>
            </p:grpSpPr>
            <p:sp>
              <p:nvSpPr>
                <p:cNvPr id="9492" name="Google Shape;9492;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24"/>
              <p:cNvGrpSpPr/>
              <p:nvPr/>
            </p:nvGrpSpPr>
            <p:grpSpPr>
              <a:xfrm rot="-9256633">
                <a:off x="489429" y="3110262"/>
                <a:ext cx="1134020" cy="607908"/>
                <a:chOff x="5206900" y="826150"/>
                <a:chExt cx="599275" cy="321250"/>
              </a:xfrm>
            </p:grpSpPr>
            <p:sp>
              <p:nvSpPr>
                <p:cNvPr id="9507" name="Google Shape;9507;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24"/>
              <p:cNvGrpSpPr/>
              <p:nvPr/>
            </p:nvGrpSpPr>
            <p:grpSpPr>
              <a:xfrm rot="7120513" flipH="1">
                <a:off x="538618" y="3725726"/>
                <a:ext cx="1133997" cy="607895"/>
                <a:chOff x="5206900" y="826150"/>
                <a:chExt cx="599275" cy="321250"/>
              </a:xfrm>
            </p:grpSpPr>
            <p:sp>
              <p:nvSpPr>
                <p:cNvPr id="9522" name="Google Shape;9522;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6" name="Google Shape;9536;p24"/>
            <p:cNvGrpSpPr/>
            <p:nvPr/>
          </p:nvGrpSpPr>
          <p:grpSpPr>
            <a:xfrm flipH="1">
              <a:off x="8" y="-9"/>
              <a:ext cx="1699100" cy="2145071"/>
              <a:chOff x="7367733" y="196366"/>
              <a:chExt cx="1699100" cy="2145071"/>
            </a:xfrm>
          </p:grpSpPr>
          <p:grpSp>
            <p:nvGrpSpPr>
              <p:cNvPr id="9537" name="Google Shape;9537;p24"/>
              <p:cNvGrpSpPr/>
              <p:nvPr/>
            </p:nvGrpSpPr>
            <p:grpSpPr>
              <a:xfrm flipH="1">
                <a:off x="7367733" y="196366"/>
                <a:ext cx="1699100" cy="2145071"/>
                <a:chOff x="146217" y="2712579"/>
                <a:chExt cx="1552966" cy="1960401"/>
              </a:xfrm>
            </p:grpSpPr>
            <p:grpSp>
              <p:nvGrpSpPr>
                <p:cNvPr id="9538" name="Google Shape;9538;p24"/>
                <p:cNvGrpSpPr/>
                <p:nvPr/>
              </p:nvGrpSpPr>
              <p:grpSpPr>
                <a:xfrm>
                  <a:off x="146217" y="2712579"/>
                  <a:ext cx="1134008" cy="607901"/>
                  <a:chOff x="5206900" y="826150"/>
                  <a:chExt cx="599275" cy="321250"/>
                </a:xfrm>
              </p:grpSpPr>
              <p:sp>
                <p:nvSpPr>
                  <p:cNvPr id="9539" name="Google Shape;9539;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24"/>
                <p:cNvGrpSpPr/>
                <p:nvPr/>
              </p:nvGrpSpPr>
              <p:grpSpPr>
                <a:xfrm rot="-9256633">
                  <a:off x="489429" y="3110262"/>
                  <a:ext cx="1134020" cy="607908"/>
                  <a:chOff x="5206900" y="826150"/>
                  <a:chExt cx="599275" cy="321250"/>
                </a:xfrm>
              </p:grpSpPr>
              <p:sp>
                <p:nvSpPr>
                  <p:cNvPr id="9554" name="Google Shape;9554;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24"/>
                <p:cNvGrpSpPr/>
                <p:nvPr/>
              </p:nvGrpSpPr>
              <p:grpSpPr>
                <a:xfrm rot="7120513" flipH="1">
                  <a:off x="538618" y="3725726"/>
                  <a:ext cx="1133997" cy="607895"/>
                  <a:chOff x="5206900" y="826150"/>
                  <a:chExt cx="599275" cy="321250"/>
                </a:xfrm>
              </p:grpSpPr>
              <p:sp>
                <p:nvSpPr>
                  <p:cNvPr id="9569" name="Google Shape;9569;p2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3" name="Google Shape;9583;p24"/>
              <p:cNvGrpSpPr/>
              <p:nvPr/>
            </p:nvGrpSpPr>
            <p:grpSpPr>
              <a:xfrm>
                <a:off x="7920143" y="760581"/>
                <a:ext cx="631314" cy="578969"/>
                <a:chOff x="7920143" y="760581"/>
                <a:chExt cx="631314" cy="578969"/>
              </a:xfrm>
            </p:grpSpPr>
            <p:grpSp>
              <p:nvGrpSpPr>
                <p:cNvPr id="9584" name="Google Shape;9584;p24"/>
                <p:cNvGrpSpPr/>
                <p:nvPr/>
              </p:nvGrpSpPr>
              <p:grpSpPr>
                <a:xfrm>
                  <a:off x="8008359" y="1010231"/>
                  <a:ext cx="179610" cy="275226"/>
                  <a:chOff x="1146109" y="401894"/>
                  <a:chExt cx="179610" cy="275226"/>
                </a:xfrm>
              </p:grpSpPr>
              <p:sp>
                <p:nvSpPr>
                  <p:cNvPr id="9585" name="Google Shape;9585;p24"/>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4"/>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24"/>
                <p:cNvGrpSpPr/>
                <p:nvPr/>
              </p:nvGrpSpPr>
              <p:grpSpPr>
                <a:xfrm>
                  <a:off x="7920143" y="760581"/>
                  <a:ext cx="631314" cy="578969"/>
                  <a:chOff x="7920143" y="760581"/>
                  <a:chExt cx="631314" cy="578969"/>
                </a:xfrm>
              </p:grpSpPr>
              <p:sp>
                <p:nvSpPr>
                  <p:cNvPr id="9588" name="Google Shape;9588;p24"/>
                  <p:cNvSpPr/>
                  <p:nvPr/>
                </p:nvSpPr>
                <p:spPr>
                  <a:xfrm>
                    <a:off x="8248228" y="1065572"/>
                    <a:ext cx="303229" cy="273978"/>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4"/>
                  <p:cNvSpPr/>
                  <p:nvPr/>
                </p:nvSpPr>
                <p:spPr>
                  <a:xfrm>
                    <a:off x="8318661" y="810602"/>
                    <a:ext cx="195755" cy="23694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4"/>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24"/>
                  <p:cNvGrpSpPr/>
                  <p:nvPr/>
                </p:nvGrpSpPr>
                <p:grpSpPr>
                  <a:xfrm>
                    <a:off x="7920143" y="760581"/>
                    <a:ext cx="198469" cy="169885"/>
                    <a:chOff x="7920143" y="760581"/>
                    <a:chExt cx="198469" cy="169885"/>
                  </a:xfrm>
                </p:grpSpPr>
                <p:sp>
                  <p:nvSpPr>
                    <p:cNvPr id="9592" name="Google Shape;9592;p24"/>
                    <p:cNvSpPr/>
                    <p:nvPr/>
                  </p:nvSpPr>
                  <p:spPr>
                    <a:xfrm>
                      <a:off x="7954080" y="786290"/>
                      <a:ext cx="97877" cy="11845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4"/>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sp>
        <p:nvSpPr>
          <p:cNvPr id="9594" name="Google Shape;9594;p2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595" name="Google Shape;9595;p24"/>
          <p:cNvSpPr/>
          <p:nvPr/>
        </p:nvSpPr>
        <p:spPr>
          <a:xfrm rot="-435006">
            <a:off x="6396348" y="1705435"/>
            <a:ext cx="1700" cy="850"/>
          </a:xfrm>
          <a:custGeom>
            <a:avLst/>
            <a:gdLst/>
            <a:ahLst/>
            <a:cxnLst/>
            <a:rect l="l" t="t" r="r" b="b"/>
            <a:pathLst>
              <a:path w="68" h="34" extrusionOk="0">
                <a:moveTo>
                  <a:pt x="0" y="0"/>
                </a:moveTo>
                <a:lnTo>
                  <a:pt x="67" y="34"/>
                </a:lnTo>
                <a:lnTo>
                  <a:pt x="67" y="34"/>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0">
  <p:cSld name="CUSTOM_2_1_1_1_1_2_1_1">
    <p:spTree>
      <p:nvGrpSpPr>
        <p:cNvPr id="1" name="Shape 9596"/>
        <p:cNvGrpSpPr/>
        <p:nvPr/>
      </p:nvGrpSpPr>
      <p:grpSpPr>
        <a:xfrm>
          <a:off x="0" y="0"/>
          <a:ext cx="0" cy="0"/>
          <a:chOff x="0" y="0"/>
          <a:chExt cx="0" cy="0"/>
        </a:xfrm>
      </p:grpSpPr>
      <p:grpSp>
        <p:nvGrpSpPr>
          <p:cNvPr id="9597" name="Google Shape;9597;p25"/>
          <p:cNvGrpSpPr/>
          <p:nvPr/>
        </p:nvGrpSpPr>
        <p:grpSpPr>
          <a:xfrm>
            <a:off x="176625" y="110350"/>
            <a:ext cx="8790774" cy="4922811"/>
            <a:chOff x="131600" y="118425"/>
            <a:chExt cx="8790774" cy="4922811"/>
          </a:xfrm>
        </p:grpSpPr>
        <p:sp>
          <p:nvSpPr>
            <p:cNvPr id="9598" name="Google Shape;9598;p25"/>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9" name="Google Shape;9599;p25"/>
            <p:cNvGrpSpPr/>
            <p:nvPr/>
          </p:nvGrpSpPr>
          <p:grpSpPr>
            <a:xfrm>
              <a:off x="131600" y="1884558"/>
              <a:ext cx="2122449" cy="3112715"/>
              <a:chOff x="131600" y="1884558"/>
              <a:chExt cx="2122449" cy="3112715"/>
            </a:xfrm>
          </p:grpSpPr>
          <p:sp>
            <p:nvSpPr>
              <p:cNvPr id="9600" name="Google Shape;9600;p25"/>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5"/>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5"/>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5"/>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5"/>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5"/>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5"/>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5"/>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5"/>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5"/>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5"/>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5"/>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5"/>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5"/>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5"/>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5"/>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5"/>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5"/>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5"/>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5"/>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5"/>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5"/>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5"/>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5"/>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5"/>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25"/>
            <p:cNvGrpSpPr/>
            <p:nvPr/>
          </p:nvGrpSpPr>
          <p:grpSpPr>
            <a:xfrm flipH="1">
              <a:off x="2342550" y="2567965"/>
              <a:ext cx="3964145" cy="1455821"/>
              <a:chOff x="3233388" y="140740"/>
              <a:chExt cx="3964145" cy="1455821"/>
            </a:xfrm>
          </p:grpSpPr>
          <p:sp>
            <p:nvSpPr>
              <p:cNvPr id="9626" name="Google Shape;9626;p2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5"/>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25"/>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5"/>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5"/>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5"/>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5"/>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5"/>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5"/>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5"/>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5"/>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5"/>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5"/>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5"/>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5"/>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5"/>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5"/>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5"/>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5"/>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5"/>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5"/>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5"/>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5"/>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5"/>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5"/>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5"/>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5"/>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5"/>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5"/>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5"/>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5"/>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5"/>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5"/>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5"/>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5"/>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5"/>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5"/>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5"/>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5"/>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5"/>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5"/>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5"/>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5"/>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5"/>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5"/>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5"/>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5"/>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5"/>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5"/>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5"/>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5"/>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5"/>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5"/>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5"/>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5"/>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5"/>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5"/>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5"/>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5"/>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5"/>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5"/>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5"/>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5"/>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5"/>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5"/>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5"/>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5"/>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5"/>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5"/>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5"/>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5"/>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5"/>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5"/>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5"/>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5"/>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5"/>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5"/>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5"/>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5"/>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5"/>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5"/>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5"/>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5"/>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5"/>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5"/>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5"/>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5"/>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5"/>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5"/>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5"/>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5"/>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5"/>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5"/>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5"/>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5"/>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5"/>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5"/>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5"/>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5"/>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5"/>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5"/>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5"/>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25"/>
            <p:cNvGrpSpPr/>
            <p:nvPr/>
          </p:nvGrpSpPr>
          <p:grpSpPr>
            <a:xfrm rot="5400000">
              <a:off x="6199788" y="1372590"/>
              <a:ext cx="3964145" cy="1455821"/>
              <a:chOff x="3233388" y="140740"/>
              <a:chExt cx="3964145" cy="1455821"/>
            </a:xfrm>
          </p:grpSpPr>
          <p:sp>
            <p:nvSpPr>
              <p:cNvPr id="9753" name="Google Shape;9753;p2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25"/>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5"/>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5"/>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5"/>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5"/>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4" name="Google Shape;9784;p25"/>
            <p:cNvGrpSpPr/>
            <p:nvPr/>
          </p:nvGrpSpPr>
          <p:grpSpPr>
            <a:xfrm>
              <a:off x="234224" y="118425"/>
              <a:ext cx="3532446" cy="1609151"/>
              <a:chOff x="140599" y="118425"/>
              <a:chExt cx="3532446" cy="1609151"/>
            </a:xfrm>
          </p:grpSpPr>
          <p:sp>
            <p:nvSpPr>
              <p:cNvPr id="9785" name="Google Shape;9785;p25"/>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5"/>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5"/>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5"/>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5"/>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5"/>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5"/>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5"/>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5"/>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5"/>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5"/>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5"/>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5"/>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5"/>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5"/>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5"/>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5"/>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5"/>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5"/>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5"/>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5"/>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5"/>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5"/>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5"/>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5"/>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5"/>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1" name="Google Shape;9811;p25"/>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2" name="Google Shape;9812;p25"/>
            <p:cNvGrpSpPr/>
            <p:nvPr/>
          </p:nvGrpSpPr>
          <p:grpSpPr>
            <a:xfrm>
              <a:off x="3327013" y="140740"/>
              <a:ext cx="3964145" cy="1455821"/>
              <a:chOff x="3233388" y="140740"/>
              <a:chExt cx="3964145" cy="1455821"/>
            </a:xfrm>
          </p:grpSpPr>
          <p:sp>
            <p:nvSpPr>
              <p:cNvPr id="9813" name="Google Shape;9813;p2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39" name="Google Shape;9839;p2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840" name="Google Shape;9840;p25"/>
          <p:cNvSpPr/>
          <p:nvPr/>
        </p:nvSpPr>
        <p:spPr>
          <a:xfrm rot="-435006">
            <a:off x="6396348" y="1705435"/>
            <a:ext cx="1700" cy="850"/>
          </a:xfrm>
          <a:custGeom>
            <a:avLst/>
            <a:gdLst/>
            <a:ahLst/>
            <a:cxnLst/>
            <a:rect l="l" t="t" r="r" b="b"/>
            <a:pathLst>
              <a:path w="68" h="34" extrusionOk="0">
                <a:moveTo>
                  <a:pt x="0" y="0"/>
                </a:moveTo>
                <a:lnTo>
                  <a:pt x="67" y="34"/>
                </a:lnTo>
                <a:lnTo>
                  <a:pt x="67" y="34"/>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1" name="Google Shape;9841;p25"/>
          <p:cNvGrpSpPr/>
          <p:nvPr/>
        </p:nvGrpSpPr>
        <p:grpSpPr>
          <a:xfrm rot="128057" flipH="1">
            <a:off x="8031511" y="-498442"/>
            <a:ext cx="1510990" cy="1603919"/>
            <a:chOff x="7805848" y="0"/>
            <a:chExt cx="1338162" cy="1420462"/>
          </a:xfrm>
        </p:grpSpPr>
        <p:grpSp>
          <p:nvGrpSpPr>
            <p:cNvPr id="9842" name="Google Shape;9842;p25"/>
            <p:cNvGrpSpPr/>
            <p:nvPr/>
          </p:nvGrpSpPr>
          <p:grpSpPr>
            <a:xfrm>
              <a:off x="8368560" y="0"/>
              <a:ext cx="775450" cy="710225"/>
              <a:chOff x="2092310" y="847750"/>
              <a:chExt cx="775450" cy="710225"/>
            </a:xfrm>
          </p:grpSpPr>
          <p:sp>
            <p:nvSpPr>
              <p:cNvPr id="9843" name="Google Shape;9843;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25"/>
            <p:cNvGrpSpPr/>
            <p:nvPr/>
          </p:nvGrpSpPr>
          <p:grpSpPr>
            <a:xfrm rot="-5400000">
              <a:off x="7570791" y="386832"/>
              <a:ext cx="1180338" cy="710225"/>
              <a:chOff x="1687422" y="847750"/>
              <a:chExt cx="1180338" cy="710225"/>
            </a:xfrm>
          </p:grpSpPr>
          <p:sp>
            <p:nvSpPr>
              <p:cNvPr id="9859" name="Google Shape;9859;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5"/>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25"/>
            <p:cNvGrpSpPr/>
            <p:nvPr/>
          </p:nvGrpSpPr>
          <p:grpSpPr>
            <a:xfrm rot="10800000" flipH="1">
              <a:off x="7988034" y="710237"/>
              <a:ext cx="1045376" cy="710225"/>
              <a:chOff x="1822384" y="847750"/>
              <a:chExt cx="1045376" cy="710225"/>
            </a:xfrm>
          </p:grpSpPr>
          <p:sp>
            <p:nvSpPr>
              <p:cNvPr id="9875" name="Google Shape;9875;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5"/>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0" name="Google Shape;9890;p25"/>
          <p:cNvGrpSpPr/>
          <p:nvPr/>
        </p:nvGrpSpPr>
        <p:grpSpPr>
          <a:xfrm rot="128057" flipH="1">
            <a:off x="8115755" y="655981"/>
            <a:ext cx="1510990" cy="1603919"/>
            <a:chOff x="7805848" y="0"/>
            <a:chExt cx="1338162" cy="1420462"/>
          </a:xfrm>
        </p:grpSpPr>
        <p:grpSp>
          <p:nvGrpSpPr>
            <p:cNvPr id="9891" name="Google Shape;9891;p25"/>
            <p:cNvGrpSpPr/>
            <p:nvPr/>
          </p:nvGrpSpPr>
          <p:grpSpPr>
            <a:xfrm>
              <a:off x="8368560" y="0"/>
              <a:ext cx="775450" cy="710225"/>
              <a:chOff x="2092310" y="847750"/>
              <a:chExt cx="775450" cy="710225"/>
            </a:xfrm>
          </p:grpSpPr>
          <p:sp>
            <p:nvSpPr>
              <p:cNvPr id="9892" name="Google Shape;9892;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25"/>
            <p:cNvGrpSpPr/>
            <p:nvPr/>
          </p:nvGrpSpPr>
          <p:grpSpPr>
            <a:xfrm rot="-5400000">
              <a:off x="7570791" y="386832"/>
              <a:ext cx="1180338" cy="710225"/>
              <a:chOff x="1687422" y="847750"/>
              <a:chExt cx="1180338" cy="710225"/>
            </a:xfrm>
          </p:grpSpPr>
          <p:sp>
            <p:nvSpPr>
              <p:cNvPr id="9908" name="Google Shape;9908;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5"/>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25"/>
            <p:cNvGrpSpPr/>
            <p:nvPr/>
          </p:nvGrpSpPr>
          <p:grpSpPr>
            <a:xfrm rot="10800000" flipH="1">
              <a:off x="7988034" y="710237"/>
              <a:ext cx="1045376" cy="710225"/>
              <a:chOff x="1822384" y="847750"/>
              <a:chExt cx="1045376" cy="710225"/>
            </a:xfrm>
          </p:grpSpPr>
          <p:sp>
            <p:nvSpPr>
              <p:cNvPr id="9924" name="Google Shape;9924;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5"/>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9" name="Google Shape;9939;p25"/>
          <p:cNvGrpSpPr/>
          <p:nvPr/>
        </p:nvGrpSpPr>
        <p:grpSpPr>
          <a:xfrm rot="1481150" flipH="1">
            <a:off x="-391092" y="-341081"/>
            <a:ext cx="1511047" cy="1603979"/>
            <a:chOff x="7805848" y="0"/>
            <a:chExt cx="1338162" cy="1420462"/>
          </a:xfrm>
        </p:grpSpPr>
        <p:grpSp>
          <p:nvGrpSpPr>
            <p:cNvPr id="9940" name="Google Shape;9940;p25"/>
            <p:cNvGrpSpPr/>
            <p:nvPr/>
          </p:nvGrpSpPr>
          <p:grpSpPr>
            <a:xfrm>
              <a:off x="8368560" y="0"/>
              <a:ext cx="775450" cy="710225"/>
              <a:chOff x="2092310" y="847750"/>
              <a:chExt cx="775450" cy="710225"/>
            </a:xfrm>
          </p:grpSpPr>
          <p:sp>
            <p:nvSpPr>
              <p:cNvPr id="9941" name="Google Shape;9941;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25"/>
            <p:cNvGrpSpPr/>
            <p:nvPr/>
          </p:nvGrpSpPr>
          <p:grpSpPr>
            <a:xfrm rot="-5400000">
              <a:off x="7773235" y="184387"/>
              <a:ext cx="775450" cy="710225"/>
              <a:chOff x="2092310" y="847750"/>
              <a:chExt cx="775450" cy="710225"/>
            </a:xfrm>
          </p:grpSpPr>
          <p:sp>
            <p:nvSpPr>
              <p:cNvPr id="9957" name="Google Shape;9957;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5"/>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25"/>
            <p:cNvGrpSpPr/>
            <p:nvPr/>
          </p:nvGrpSpPr>
          <p:grpSpPr>
            <a:xfrm rot="10800000" flipH="1">
              <a:off x="8257960" y="38962"/>
              <a:ext cx="775450" cy="1381500"/>
              <a:chOff x="2092310" y="847750"/>
              <a:chExt cx="775450" cy="1381500"/>
            </a:xfrm>
          </p:grpSpPr>
          <p:sp>
            <p:nvSpPr>
              <p:cNvPr id="9973" name="Google Shape;9973;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5"/>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8" name="Google Shape;9988;p25"/>
          <p:cNvGrpSpPr/>
          <p:nvPr/>
        </p:nvGrpSpPr>
        <p:grpSpPr>
          <a:xfrm rot="-9318850" flipH="1">
            <a:off x="8534539" y="1575595"/>
            <a:ext cx="1511047" cy="1603979"/>
            <a:chOff x="7805848" y="0"/>
            <a:chExt cx="1338162" cy="1420462"/>
          </a:xfrm>
        </p:grpSpPr>
        <p:grpSp>
          <p:nvGrpSpPr>
            <p:cNvPr id="9989" name="Google Shape;9989;p25"/>
            <p:cNvGrpSpPr/>
            <p:nvPr/>
          </p:nvGrpSpPr>
          <p:grpSpPr>
            <a:xfrm>
              <a:off x="8368560" y="0"/>
              <a:ext cx="775450" cy="710225"/>
              <a:chOff x="2092310" y="847750"/>
              <a:chExt cx="775450" cy="710225"/>
            </a:xfrm>
          </p:grpSpPr>
          <p:sp>
            <p:nvSpPr>
              <p:cNvPr id="9990" name="Google Shape;9990;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25"/>
            <p:cNvGrpSpPr/>
            <p:nvPr/>
          </p:nvGrpSpPr>
          <p:grpSpPr>
            <a:xfrm rot="-5400000">
              <a:off x="7604532" y="353091"/>
              <a:ext cx="1112857" cy="710225"/>
              <a:chOff x="1754903" y="847750"/>
              <a:chExt cx="1112857" cy="710225"/>
            </a:xfrm>
          </p:grpSpPr>
          <p:sp>
            <p:nvSpPr>
              <p:cNvPr id="10006" name="Google Shape;10006;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5"/>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5"/>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25"/>
            <p:cNvGrpSpPr/>
            <p:nvPr/>
          </p:nvGrpSpPr>
          <p:grpSpPr>
            <a:xfrm rot="10800000" flipH="1">
              <a:off x="8122997" y="710237"/>
              <a:ext cx="910413" cy="710225"/>
              <a:chOff x="1957347" y="847750"/>
              <a:chExt cx="910413" cy="710225"/>
            </a:xfrm>
          </p:grpSpPr>
          <p:sp>
            <p:nvSpPr>
              <p:cNvPr id="10022" name="Google Shape;10022;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5"/>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7" name="Google Shape;10037;p25"/>
          <p:cNvGrpSpPr/>
          <p:nvPr/>
        </p:nvGrpSpPr>
        <p:grpSpPr>
          <a:xfrm rot="-9318850" flipH="1">
            <a:off x="-781279" y="781734"/>
            <a:ext cx="1511047" cy="1603979"/>
            <a:chOff x="7805848" y="0"/>
            <a:chExt cx="1338162" cy="1420462"/>
          </a:xfrm>
        </p:grpSpPr>
        <p:grpSp>
          <p:nvGrpSpPr>
            <p:cNvPr id="10038" name="Google Shape;10038;p25"/>
            <p:cNvGrpSpPr/>
            <p:nvPr/>
          </p:nvGrpSpPr>
          <p:grpSpPr>
            <a:xfrm>
              <a:off x="8368560" y="0"/>
              <a:ext cx="775450" cy="710225"/>
              <a:chOff x="2092310" y="847750"/>
              <a:chExt cx="775450" cy="710225"/>
            </a:xfrm>
          </p:grpSpPr>
          <p:sp>
            <p:nvSpPr>
              <p:cNvPr id="10039" name="Google Shape;10039;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25"/>
            <p:cNvGrpSpPr/>
            <p:nvPr/>
          </p:nvGrpSpPr>
          <p:grpSpPr>
            <a:xfrm rot="-5400000">
              <a:off x="7773235" y="184387"/>
              <a:ext cx="775450" cy="710225"/>
              <a:chOff x="2092310" y="847750"/>
              <a:chExt cx="775450" cy="710225"/>
            </a:xfrm>
          </p:grpSpPr>
          <p:sp>
            <p:nvSpPr>
              <p:cNvPr id="10055" name="Google Shape;10055;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25"/>
            <p:cNvGrpSpPr/>
            <p:nvPr/>
          </p:nvGrpSpPr>
          <p:grpSpPr>
            <a:xfrm rot="10800000" flipH="1">
              <a:off x="8257960" y="710237"/>
              <a:ext cx="775450" cy="710225"/>
              <a:chOff x="2092310" y="847750"/>
              <a:chExt cx="775450" cy="710225"/>
            </a:xfrm>
          </p:grpSpPr>
          <p:sp>
            <p:nvSpPr>
              <p:cNvPr id="10071" name="Google Shape;10071;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86" name="Google Shape;10086;p25"/>
          <p:cNvSpPr/>
          <p:nvPr/>
        </p:nvSpPr>
        <p:spPr>
          <a:xfrm rot="1276294" flipH="1">
            <a:off x="124816" y="781319"/>
            <a:ext cx="372350" cy="205638"/>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7" name="Google Shape;10087;p25"/>
          <p:cNvGrpSpPr/>
          <p:nvPr/>
        </p:nvGrpSpPr>
        <p:grpSpPr>
          <a:xfrm rot="925987" flipH="1">
            <a:off x="-860997" y="2179242"/>
            <a:ext cx="1511076" cy="1604011"/>
            <a:chOff x="7805848" y="0"/>
            <a:chExt cx="1338162" cy="1420462"/>
          </a:xfrm>
        </p:grpSpPr>
        <p:grpSp>
          <p:nvGrpSpPr>
            <p:cNvPr id="10088" name="Google Shape;10088;p25"/>
            <p:cNvGrpSpPr/>
            <p:nvPr/>
          </p:nvGrpSpPr>
          <p:grpSpPr>
            <a:xfrm>
              <a:off x="8368560" y="0"/>
              <a:ext cx="775450" cy="710225"/>
              <a:chOff x="2092310" y="847750"/>
              <a:chExt cx="775450" cy="710225"/>
            </a:xfrm>
          </p:grpSpPr>
          <p:sp>
            <p:nvSpPr>
              <p:cNvPr id="10089" name="Google Shape;10089;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25"/>
            <p:cNvGrpSpPr/>
            <p:nvPr/>
          </p:nvGrpSpPr>
          <p:grpSpPr>
            <a:xfrm rot="-5400000">
              <a:off x="7773235" y="184387"/>
              <a:ext cx="775450" cy="710225"/>
              <a:chOff x="2092310" y="847750"/>
              <a:chExt cx="775450" cy="710225"/>
            </a:xfrm>
          </p:grpSpPr>
          <p:sp>
            <p:nvSpPr>
              <p:cNvPr id="10105" name="Google Shape;10105;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25"/>
            <p:cNvGrpSpPr/>
            <p:nvPr/>
          </p:nvGrpSpPr>
          <p:grpSpPr>
            <a:xfrm rot="10800000" flipH="1">
              <a:off x="8257960" y="710237"/>
              <a:ext cx="775450" cy="710225"/>
              <a:chOff x="2092310" y="847750"/>
              <a:chExt cx="775450" cy="710225"/>
            </a:xfrm>
          </p:grpSpPr>
          <p:sp>
            <p:nvSpPr>
              <p:cNvPr id="10121" name="Google Shape;10121;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6" name="Google Shape;10136;p25"/>
          <p:cNvGrpSpPr/>
          <p:nvPr/>
        </p:nvGrpSpPr>
        <p:grpSpPr>
          <a:xfrm rot="-6327617" flipH="1">
            <a:off x="319047" y="-631714"/>
            <a:ext cx="1510997" cy="1603926"/>
            <a:chOff x="7805848" y="0"/>
            <a:chExt cx="1338162" cy="1420462"/>
          </a:xfrm>
        </p:grpSpPr>
        <p:grpSp>
          <p:nvGrpSpPr>
            <p:cNvPr id="10137" name="Google Shape;10137;p25"/>
            <p:cNvGrpSpPr/>
            <p:nvPr/>
          </p:nvGrpSpPr>
          <p:grpSpPr>
            <a:xfrm>
              <a:off x="8368560" y="0"/>
              <a:ext cx="775450" cy="710225"/>
              <a:chOff x="2092310" y="847750"/>
              <a:chExt cx="775450" cy="710225"/>
            </a:xfrm>
          </p:grpSpPr>
          <p:sp>
            <p:nvSpPr>
              <p:cNvPr id="10138" name="Google Shape;10138;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25"/>
            <p:cNvGrpSpPr/>
            <p:nvPr/>
          </p:nvGrpSpPr>
          <p:grpSpPr>
            <a:xfrm rot="-5400000">
              <a:off x="7773235" y="184387"/>
              <a:ext cx="775450" cy="710225"/>
              <a:chOff x="2092310" y="847750"/>
              <a:chExt cx="775450" cy="710225"/>
            </a:xfrm>
          </p:grpSpPr>
          <p:sp>
            <p:nvSpPr>
              <p:cNvPr id="10154" name="Google Shape;10154;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25"/>
            <p:cNvGrpSpPr/>
            <p:nvPr/>
          </p:nvGrpSpPr>
          <p:grpSpPr>
            <a:xfrm rot="10800000" flipH="1">
              <a:off x="8257960" y="710237"/>
              <a:ext cx="775450" cy="710225"/>
              <a:chOff x="2092310" y="847750"/>
              <a:chExt cx="775450" cy="710225"/>
            </a:xfrm>
          </p:grpSpPr>
          <p:sp>
            <p:nvSpPr>
              <p:cNvPr id="10170" name="Google Shape;10170;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5" name="Google Shape;10185;p25"/>
          <p:cNvGrpSpPr/>
          <p:nvPr/>
        </p:nvGrpSpPr>
        <p:grpSpPr>
          <a:xfrm rot="-5400000" flipH="1">
            <a:off x="1825574" y="-915788"/>
            <a:ext cx="1511053" cy="1603986"/>
            <a:chOff x="7805848" y="0"/>
            <a:chExt cx="1338162" cy="1420462"/>
          </a:xfrm>
        </p:grpSpPr>
        <p:grpSp>
          <p:nvGrpSpPr>
            <p:cNvPr id="10186" name="Google Shape;10186;p25"/>
            <p:cNvGrpSpPr/>
            <p:nvPr/>
          </p:nvGrpSpPr>
          <p:grpSpPr>
            <a:xfrm>
              <a:off x="8368560" y="0"/>
              <a:ext cx="775450" cy="710225"/>
              <a:chOff x="2092310" y="847750"/>
              <a:chExt cx="775450" cy="710225"/>
            </a:xfrm>
          </p:grpSpPr>
          <p:sp>
            <p:nvSpPr>
              <p:cNvPr id="10187" name="Google Shape;10187;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25"/>
            <p:cNvGrpSpPr/>
            <p:nvPr/>
          </p:nvGrpSpPr>
          <p:grpSpPr>
            <a:xfrm rot="-5400000">
              <a:off x="7773235" y="184387"/>
              <a:ext cx="775450" cy="710225"/>
              <a:chOff x="2092310" y="847750"/>
              <a:chExt cx="775450" cy="710225"/>
            </a:xfrm>
          </p:grpSpPr>
          <p:sp>
            <p:nvSpPr>
              <p:cNvPr id="10203" name="Google Shape;10203;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25"/>
            <p:cNvGrpSpPr/>
            <p:nvPr/>
          </p:nvGrpSpPr>
          <p:grpSpPr>
            <a:xfrm rot="10800000" flipH="1">
              <a:off x="8257960" y="710237"/>
              <a:ext cx="775450" cy="710225"/>
              <a:chOff x="2092310" y="847750"/>
              <a:chExt cx="775450" cy="710225"/>
            </a:xfrm>
          </p:grpSpPr>
          <p:sp>
            <p:nvSpPr>
              <p:cNvPr id="10219" name="Google Shape;10219;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4" name="Google Shape;10234;p25"/>
          <p:cNvGrpSpPr/>
          <p:nvPr/>
        </p:nvGrpSpPr>
        <p:grpSpPr>
          <a:xfrm rot="5400000" flipH="1">
            <a:off x="2928049" y="-1156538"/>
            <a:ext cx="1511053" cy="1603986"/>
            <a:chOff x="7805848" y="0"/>
            <a:chExt cx="1338162" cy="1420462"/>
          </a:xfrm>
        </p:grpSpPr>
        <p:grpSp>
          <p:nvGrpSpPr>
            <p:cNvPr id="10235" name="Google Shape;10235;p25"/>
            <p:cNvGrpSpPr/>
            <p:nvPr/>
          </p:nvGrpSpPr>
          <p:grpSpPr>
            <a:xfrm>
              <a:off x="8368560" y="0"/>
              <a:ext cx="775450" cy="710225"/>
              <a:chOff x="2092310" y="847750"/>
              <a:chExt cx="775450" cy="710225"/>
            </a:xfrm>
          </p:grpSpPr>
          <p:sp>
            <p:nvSpPr>
              <p:cNvPr id="10236" name="Google Shape;10236;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25"/>
            <p:cNvGrpSpPr/>
            <p:nvPr/>
          </p:nvGrpSpPr>
          <p:grpSpPr>
            <a:xfrm rot="-5400000">
              <a:off x="7773235" y="184387"/>
              <a:ext cx="775450" cy="710225"/>
              <a:chOff x="2092310" y="847750"/>
              <a:chExt cx="775450" cy="710225"/>
            </a:xfrm>
          </p:grpSpPr>
          <p:sp>
            <p:nvSpPr>
              <p:cNvPr id="10252" name="Google Shape;10252;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25"/>
            <p:cNvGrpSpPr/>
            <p:nvPr/>
          </p:nvGrpSpPr>
          <p:grpSpPr>
            <a:xfrm rot="10800000" flipH="1">
              <a:off x="8257960" y="710237"/>
              <a:ext cx="775450" cy="710225"/>
              <a:chOff x="2092310" y="847750"/>
              <a:chExt cx="775450" cy="710225"/>
            </a:xfrm>
          </p:grpSpPr>
          <p:sp>
            <p:nvSpPr>
              <p:cNvPr id="10268" name="Google Shape;10268;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83" name="Google Shape;10283;p25"/>
          <p:cNvGrpSpPr/>
          <p:nvPr/>
        </p:nvGrpSpPr>
        <p:grpSpPr>
          <a:xfrm rot="5400000" flipH="1">
            <a:off x="8376824" y="2179262"/>
            <a:ext cx="1511053" cy="1603986"/>
            <a:chOff x="7805848" y="0"/>
            <a:chExt cx="1338162" cy="1420462"/>
          </a:xfrm>
        </p:grpSpPr>
        <p:grpSp>
          <p:nvGrpSpPr>
            <p:cNvPr id="10284" name="Google Shape;10284;p25"/>
            <p:cNvGrpSpPr/>
            <p:nvPr/>
          </p:nvGrpSpPr>
          <p:grpSpPr>
            <a:xfrm>
              <a:off x="8368560" y="0"/>
              <a:ext cx="775450" cy="710225"/>
              <a:chOff x="2092310" y="847750"/>
              <a:chExt cx="775450" cy="710225"/>
            </a:xfrm>
          </p:grpSpPr>
          <p:sp>
            <p:nvSpPr>
              <p:cNvPr id="10285" name="Google Shape;10285;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25"/>
            <p:cNvGrpSpPr/>
            <p:nvPr/>
          </p:nvGrpSpPr>
          <p:grpSpPr>
            <a:xfrm rot="-5400000">
              <a:off x="7773235" y="184387"/>
              <a:ext cx="775450" cy="710225"/>
              <a:chOff x="2092310" y="847750"/>
              <a:chExt cx="775450" cy="710225"/>
            </a:xfrm>
          </p:grpSpPr>
          <p:sp>
            <p:nvSpPr>
              <p:cNvPr id="10301" name="Google Shape;10301;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25"/>
            <p:cNvGrpSpPr/>
            <p:nvPr/>
          </p:nvGrpSpPr>
          <p:grpSpPr>
            <a:xfrm rot="10800000" flipH="1">
              <a:off x="8257960" y="710237"/>
              <a:ext cx="775450" cy="710225"/>
              <a:chOff x="2092310" y="847750"/>
              <a:chExt cx="775450" cy="710225"/>
            </a:xfrm>
          </p:grpSpPr>
          <p:sp>
            <p:nvSpPr>
              <p:cNvPr id="10317" name="Google Shape;10317;p25"/>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5"/>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5"/>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5"/>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5"/>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5"/>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5"/>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5"/>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5"/>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5"/>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5"/>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5"/>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5"/>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5"/>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5"/>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32" name="Google Shape;10332;p25"/>
          <p:cNvGrpSpPr/>
          <p:nvPr/>
        </p:nvGrpSpPr>
        <p:grpSpPr>
          <a:xfrm>
            <a:off x="8219836" y="1077552"/>
            <a:ext cx="531685" cy="338593"/>
            <a:chOff x="8315725" y="3909900"/>
            <a:chExt cx="402000" cy="256025"/>
          </a:xfrm>
        </p:grpSpPr>
        <p:sp>
          <p:nvSpPr>
            <p:cNvPr id="10333" name="Google Shape;10333;p25"/>
            <p:cNvSpPr/>
            <p:nvPr/>
          </p:nvSpPr>
          <p:spPr>
            <a:xfrm>
              <a:off x="8386625" y="3909900"/>
              <a:ext cx="255200" cy="256025"/>
            </a:xfrm>
            <a:custGeom>
              <a:avLst/>
              <a:gdLst/>
              <a:ahLst/>
              <a:cxnLst/>
              <a:rect l="l" t="t" r="r" b="b"/>
              <a:pathLst>
                <a:path w="10208" h="10241" extrusionOk="0">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4" name="Google Shape;10334;p25"/>
            <p:cNvGrpSpPr/>
            <p:nvPr/>
          </p:nvGrpSpPr>
          <p:grpSpPr>
            <a:xfrm>
              <a:off x="8386625" y="3910600"/>
              <a:ext cx="255200" cy="221025"/>
              <a:chOff x="8386625" y="3910600"/>
              <a:chExt cx="255200" cy="221025"/>
            </a:xfrm>
          </p:grpSpPr>
          <p:sp>
            <p:nvSpPr>
              <p:cNvPr id="10335" name="Google Shape;10335;p25"/>
              <p:cNvSpPr/>
              <p:nvPr/>
            </p:nvSpPr>
            <p:spPr>
              <a:xfrm>
                <a:off x="8407475" y="3910600"/>
                <a:ext cx="213500" cy="57575"/>
              </a:xfrm>
              <a:custGeom>
                <a:avLst/>
                <a:gdLst/>
                <a:ahLst/>
                <a:cxnLst/>
                <a:rect l="l" t="t" r="r" b="b"/>
                <a:pathLst>
                  <a:path w="8540" h="2303" extrusionOk="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5"/>
              <p:cNvSpPr/>
              <p:nvPr/>
            </p:nvSpPr>
            <p:spPr>
              <a:xfrm>
                <a:off x="8386625" y="4010675"/>
                <a:ext cx="254375" cy="22550"/>
              </a:xfrm>
              <a:custGeom>
                <a:avLst/>
                <a:gdLst/>
                <a:ahLst/>
                <a:cxnLst/>
                <a:rect l="l" t="t" r="r" b="b"/>
                <a:pathLst>
                  <a:path w="10175" h="902" extrusionOk="0">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5"/>
              <p:cNvSpPr/>
              <p:nvPr/>
            </p:nvSpPr>
            <p:spPr>
              <a:xfrm>
                <a:off x="8386625" y="4024850"/>
                <a:ext cx="255200" cy="39225"/>
              </a:xfrm>
              <a:custGeom>
                <a:avLst/>
                <a:gdLst/>
                <a:ahLst/>
                <a:cxnLst/>
                <a:rect l="l" t="t" r="r" b="b"/>
                <a:pathLst>
                  <a:path w="10208" h="1569" extrusionOk="0">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5"/>
              <p:cNvSpPr/>
              <p:nvPr/>
            </p:nvSpPr>
            <p:spPr>
              <a:xfrm>
                <a:off x="8399975" y="4094900"/>
                <a:ext cx="205150" cy="36725"/>
              </a:xfrm>
              <a:custGeom>
                <a:avLst/>
                <a:gdLst/>
                <a:ahLst/>
                <a:cxnLst/>
                <a:rect l="l" t="t" r="r" b="b"/>
                <a:pathLst>
                  <a:path w="8206" h="1469" extrusionOk="0">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9" name="Google Shape;10339;p25"/>
            <p:cNvSpPr/>
            <p:nvPr/>
          </p:nvSpPr>
          <p:spPr>
            <a:xfrm>
              <a:off x="8315725" y="3920125"/>
              <a:ext cx="402000" cy="237400"/>
            </a:xfrm>
            <a:custGeom>
              <a:avLst/>
              <a:gdLst/>
              <a:ahLst/>
              <a:cxnLst/>
              <a:rect l="l" t="t" r="r" b="b"/>
              <a:pathLst>
                <a:path w="16080" h="9496" extrusionOk="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1">
  <p:cSld name="CUSTOM_2_1_1_1_1_2_1_1_1">
    <p:spTree>
      <p:nvGrpSpPr>
        <p:cNvPr id="1" name="Shape 10340"/>
        <p:cNvGrpSpPr/>
        <p:nvPr/>
      </p:nvGrpSpPr>
      <p:grpSpPr>
        <a:xfrm>
          <a:off x="0" y="0"/>
          <a:ext cx="0" cy="0"/>
          <a:chOff x="0" y="0"/>
          <a:chExt cx="0" cy="0"/>
        </a:xfrm>
      </p:grpSpPr>
      <p:grpSp>
        <p:nvGrpSpPr>
          <p:cNvPr id="10341" name="Google Shape;10341;p26"/>
          <p:cNvGrpSpPr/>
          <p:nvPr/>
        </p:nvGrpSpPr>
        <p:grpSpPr>
          <a:xfrm>
            <a:off x="176625" y="110350"/>
            <a:ext cx="8790774" cy="4922811"/>
            <a:chOff x="131600" y="118425"/>
            <a:chExt cx="8790774" cy="4922811"/>
          </a:xfrm>
        </p:grpSpPr>
        <p:sp>
          <p:nvSpPr>
            <p:cNvPr id="10342" name="Google Shape;10342;p26"/>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3" name="Google Shape;10343;p26"/>
            <p:cNvGrpSpPr/>
            <p:nvPr/>
          </p:nvGrpSpPr>
          <p:grpSpPr>
            <a:xfrm>
              <a:off x="131600" y="1884558"/>
              <a:ext cx="2122449" cy="3112715"/>
              <a:chOff x="131600" y="1884558"/>
              <a:chExt cx="2122449" cy="3112715"/>
            </a:xfrm>
          </p:grpSpPr>
          <p:sp>
            <p:nvSpPr>
              <p:cNvPr id="10344" name="Google Shape;10344;p26"/>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6"/>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6"/>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6"/>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6"/>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6"/>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6"/>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6"/>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6"/>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6"/>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6"/>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6"/>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6"/>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6"/>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6"/>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6"/>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6"/>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6"/>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6"/>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6"/>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6"/>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6"/>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6"/>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6"/>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6"/>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26"/>
            <p:cNvGrpSpPr/>
            <p:nvPr/>
          </p:nvGrpSpPr>
          <p:grpSpPr>
            <a:xfrm flipH="1">
              <a:off x="2342550" y="2567965"/>
              <a:ext cx="3964145" cy="1455821"/>
              <a:chOff x="3233388" y="140740"/>
              <a:chExt cx="3964145" cy="1455821"/>
            </a:xfrm>
          </p:grpSpPr>
          <p:sp>
            <p:nvSpPr>
              <p:cNvPr id="10370" name="Google Shape;10370;p2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6"/>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6" name="Google Shape;10396;p26"/>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6"/>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6"/>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6"/>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6"/>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6"/>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6"/>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6"/>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6"/>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6"/>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6"/>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6"/>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6"/>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6"/>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6"/>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6"/>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6"/>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6"/>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6"/>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6"/>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6"/>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6"/>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6"/>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6"/>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6"/>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6"/>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6"/>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6"/>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6"/>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6"/>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6"/>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6"/>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6"/>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6"/>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6"/>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6"/>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6"/>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6"/>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6"/>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6"/>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6"/>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6"/>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6"/>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6"/>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6"/>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6"/>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6"/>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6"/>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6"/>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6"/>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6"/>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6"/>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6"/>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6"/>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6"/>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6"/>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6"/>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6"/>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6"/>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6"/>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6"/>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6"/>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6"/>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6"/>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6"/>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6"/>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6"/>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6"/>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6"/>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6"/>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6"/>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6"/>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6"/>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6"/>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6"/>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6"/>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6"/>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6"/>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6"/>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6"/>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6"/>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6"/>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6"/>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6"/>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6"/>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6"/>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6"/>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6"/>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6"/>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6"/>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6"/>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6"/>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6"/>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6"/>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6"/>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6"/>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6"/>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6"/>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6"/>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6"/>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26"/>
            <p:cNvGrpSpPr/>
            <p:nvPr/>
          </p:nvGrpSpPr>
          <p:grpSpPr>
            <a:xfrm rot="5400000">
              <a:off x="6199788" y="1372590"/>
              <a:ext cx="3964145" cy="1455821"/>
              <a:chOff x="3233388" y="140740"/>
              <a:chExt cx="3964145" cy="1455821"/>
            </a:xfrm>
          </p:grpSpPr>
          <p:sp>
            <p:nvSpPr>
              <p:cNvPr id="10497" name="Google Shape;10497;p2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3" name="Google Shape;10523;p26"/>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6"/>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6"/>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6"/>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6"/>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8" name="Google Shape;10528;p26"/>
            <p:cNvGrpSpPr/>
            <p:nvPr/>
          </p:nvGrpSpPr>
          <p:grpSpPr>
            <a:xfrm>
              <a:off x="234224" y="118425"/>
              <a:ext cx="3532446" cy="1609151"/>
              <a:chOff x="140599" y="118425"/>
              <a:chExt cx="3532446" cy="1609151"/>
            </a:xfrm>
          </p:grpSpPr>
          <p:sp>
            <p:nvSpPr>
              <p:cNvPr id="10529" name="Google Shape;10529;p26"/>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6"/>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6"/>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6"/>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6"/>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6"/>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6"/>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6"/>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6"/>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6"/>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6"/>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6"/>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6"/>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6"/>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6"/>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6"/>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6"/>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6"/>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6"/>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6"/>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6"/>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6"/>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6"/>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6"/>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6"/>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6"/>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5" name="Google Shape;10555;p26"/>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6" name="Google Shape;10556;p26"/>
            <p:cNvGrpSpPr/>
            <p:nvPr/>
          </p:nvGrpSpPr>
          <p:grpSpPr>
            <a:xfrm>
              <a:off x="3327013" y="140740"/>
              <a:ext cx="3964145" cy="1455821"/>
              <a:chOff x="3233388" y="140740"/>
              <a:chExt cx="3964145" cy="1455821"/>
            </a:xfrm>
          </p:grpSpPr>
          <p:sp>
            <p:nvSpPr>
              <p:cNvPr id="10557" name="Google Shape;10557;p2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83" name="Google Shape;10583;p2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0584" name="Google Shape;10584;p26"/>
          <p:cNvGrpSpPr/>
          <p:nvPr/>
        </p:nvGrpSpPr>
        <p:grpSpPr>
          <a:xfrm>
            <a:off x="7648771" y="1272521"/>
            <a:ext cx="3172449" cy="3172449"/>
            <a:chOff x="5007123" y="2079403"/>
            <a:chExt cx="687600" cy="687600"/>
          </a:xfrm>
        </p:grpSpPr>
        <p:sp>
          <p:nvSpPr>
            <p:cNvPr id="10585" name="Google Shape;10585;p26"/>
            <p:cNvSpPr/>
            <p:nvPr/>
          </p:nvSpPr>
          <p:spPr>
            <a:xfrm>
              <a:off x="5007123" y="2079403"/>
              <a:ext cx="687600" cy="687600"/>
            </a:xfrm>
            <a:prstGeom prst="ellipse">
              <a:avLst/>
            </a:prstGeom>
            <a:noFill/>
            <a:ln w="9525" cap="flat" cmpd="sng">
              <a:solidFill>
                <a:srgbClr val="FFD69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6"/>
            <p:cNvSpPr/>
            <p:nvPr/>
          </p:nvSpPr>
          <p:spPr>
            <a:xfrm>
              <a:off x="5146403" y="2218605"/>
              <a:ext cx="409200" cy="409200"/>
            </a:xfrm>
            <a:prstGeom prst="ellipse">
              <a:avLst/>
            </a:prstGeom>
            <a:noFill/>
            <a:ln w="9525" cap="flat" cmpd="sng">
              <a:solidFill>
                <a:srgbClr val="FFD69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6"/>
            <p:cNvSpPr/>
            <p:nvPr/>
          </p:nvSpPr>
          <p:spPr>
            <a:xfrm>
              <a:off x="5273439" y="2345617"/>
              <a:ext cx="155100" cy="155100"/>
            </a:xfrm>
            <a:prstGeom prst="ellipse">
              <a:avLst/>
            </a:prstGeom>
            <a:noFill/>
            <a:ln w="9525" cap="flat" cmpd="sng">
              <a:solidFill>
                <a:srgbClr val="FFD69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26"/>
          <p:cNvGrpSpPr/>
          <p:nvPr/>
        </p:nvGrpSpPr>
        <p:grpSpPr>
          <a:xfrm rot="5509917" flipH="1">
            <a:off x="7557542" y="782328"/>
            <a:ext cx="3607845" cy="3378307"/>
            <a:chOff x="5272775" y="2011375"/>
            <a:chExt cx="3027200" cy="2935100"/>
          </a:xfrm>
        </p:grpSpPr>
        <p:sp>
          <p:nvSpPr>
            <p:cNvPr id="10589" name="Google Shape;10589;p26"/>
            <p:cNvSpPr/>
            <p:nvPr/>
          </p:nvSpPr>
          <p:spPr>
            <a:xfrm>
              <a:off x="6106700" y="2471800"/>
              <a:ext cx="13375" cy="12125"/>
            </a:xfrm>
            <a:custGeom>
              <a:avLst/>
              <a:gdLst/>
              <a:ahLst/>
              <a:cxnLst/>
              <a:rect l="l" t="t" r="r" b="b"/>
              <a:pathLst>
                <a:path w="535" h="485" extrusionOk="0">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6"/>
            <p:cNvSpPr/>
            <p:nvPr/>
          </p:nvSpPr>
          <p:spPr>
            <a:xfrm>
              <a:off x="5595700" y="3047225"/>
              <a:ext cx="14025" cy="12000"/>
            </a:xfrm>
            <a:custGeom>
              <a:avLst/>
              <a:gdLst/>
              <a:ahLst/>
              <a:cxnLst/>
              <a:rect l="l" t="t" r="r" b="b"/>
              <a:pathLst>
                <a:path w="561" h="480" extrusionOk="0">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6"/>
            <p:cNvSpPr/>
            <p:nvPr/>
          </p:nvSpPr>
          <p:spPr>
            <a:xfrm>
              <a:off x="5931575" y="2955475"/>
              <a:ext cx="13375" cy="12225"/>
            </a:xfrm>
            <a:custGeom>
              <a:avLst/>
              <a:gdLst/>
              <a:ahLst/>
              <a:cxnLst/>
              <a:rect l="l" t="t" r="r" b="b"/>
              <a:pathLst>
                <a:path w="535" h="489" extrusionOk="0">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6"/>
            <p:cNvSpPr/>
            <p:nvPr/>
          </p:nvSpPr>
          <p:spPr>
            <a:xfrm>
              <a:off x="8152325" y="2173500"/>
              <a:ext cx="16325" cy="12700"/>
            </a:xfrm>
            <a:custGeom>
              <a:avLst/>
              <a:gdLst/>
              <a:ahLst/>
              <a:cxnLst/>
              <a:rect l="l" t="t" r="r" b="b"/>
              <a:pathLst>
                <a:path w="653" h="508" extrusionOk="0">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6"/>
            <p:cNvSpPr/>
            <p:nvPr/>
          </p:nvSpPr>
          <p:spPr>
            <a:xfrm>
              <a:off x="8125650" y="2210475"/>
              <a:ext cx="13175" cy="12225"/>
            </a:xfrm>
            <a:custGeom>
              <a:avLst/>
              <a:gdLst/>
              <a:ahLst/>
              <a:cxnLst/>
              <a:rect l="l" t="t" r="r" b="b"/>
              <a:pathLst>
                <a:path w="527" h="489" extrusionOk="0">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6"/>
            <p:cNvSpPr/>
            <p:nvPr/>
          </p:nvSpPr>
          <p:spPr>
            <a:xfrm>
              <a:off x="6069175" y="3281375"/>
              <a:ext cx="13950" cy="12100"/>
            </a:xfrm>
            <a:custGeom>
              <a:avLst/>
              <a:gdLst/>
              <a:ahLst/>
              <a:cxnLst/>
              <a:rect l="l" t="t" r="r" b="b"/>
              <a:pathLst>
                <a:path w="558" h="484" extrusionOk="0">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6"/>
            <p:cNvSpPr/>
            <p:nvPr/>
          </p:nvSpPr>
          <p:spPr>
            <a:xfrm>
              <a:off x="5326975" y="3766100"/>
              <a:ext cx="16450" cy="12700"/>
            </a:xfrm>
            <a:custGeom>
              <a:avLst/>
              <a:gdLst/>
              <a:ahLst/>
              <a:cxnLst/>
              <a:rect l="l" t="t" r="r" b="b"/>
              <a:pathLst>
                <a:path w="658" h="508" extrusionOk="0">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6"/>
            <p:cNvSpPr/>
            <p:nvPr/>
          </p:nvSpPr>
          <p:spPr>
            <a:xfrm>
              <a:off x="6218575" y="3441950"/>
              <a:ext cx="10750" cy="10325"/>
            </a:xfrm>
            <a:custGeom>
              <a:avLst/>
              <a:gdLst/>
              <a:ahLst/>
              <a:cxnLst/>
              <a:rect l="l" t="t" r="r" b="b"/>
              <a:pathLst>
                <a:path w="430" h="413" extrusionOk="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6"/>
            <p:cNvSpPr/>
            <p:nvPr/>
          </p:nvSpPr>
          <p:spPr>
            <a:xfrm>
              <a:off x="6526175" y="4097550"/>
              <a:ext cx="14200" cy="12350"/>
            </a:xfrm>
            <a:custGeom>
              <a:avLst/>
              <a:gdLst/>
              <a:ahLst/>
              <a:cxnLst/>
              <a:rect l="l" t="t" r="r" b="b"/>
              <a:pathLst>
                <a:path w="568" h="494" extrusionOk="0">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6"/>
            <p:cNvSpPr/>
            <p:nvPr/>
          </p:nvSpPr>
          <p:spPr>
            <a:xfrm>
              <a:off x="6346050" y="4366175"/>
              <a:ext cx="13825" cy="12225"/>
            </a:xfrm>
            <a:custGeom>
              <a:avLst/>
              <a:gdLst/>
              <a:ahLst/>
              <a:cxnLst/>
              <a:rect l="l" t="t" r="r" b="b"/>
              <a:pathLst>
                <a:path w="553" h="489" extrusionOk="0">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6"/>
            <p:cNvSpPr/>
            <p:nvPr/>
          </p:nvSpPr>
          <p:spPr>
            <a:xfrm>
              <a:off x="8083500" y="3369150"/>
              <a:ext cx="13825" cy="12125"/>
            </a:xfrm>
            <a:custGeom>
              <a:avLst/>
              <a:gdLst/>
              <a:ahLst/>
              <a:cxnLst/>
              <a:rect l="l" t="t" r="r" b="b"/>
              <a:pathLst>
                <a:path w="553" h="485" extrusionOk="0">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6"/>
            <p:cNvSpPr/>
            <p:nvPr/>
          </p:nvSpPr>
          <p:spPr>
            <a:xfrm>
              <a:off x="7163850" y="4549850"/>
              <a:ext cx="15325" cy="12225"/>
            </a:xfrm>
            <a:custGeom>
              <a:avLst/>
              <a:gdLst/>
              <a:ahLst/>
              <a:cxnLst/>
              <a:rect l="l" t="t" r="r" b="b"/>
              <a:pathLst>
                <a:path w="613" h="489" extrusionOk="0">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6"/>
            <p:cNvSpPr/>
            <p:nvPr/>
          </p:nvSpPr>
          <p:spPr>
            <a:xfrm>
              <a:off x="5533200" y="4799325"/>
              <a:ext cx="16475" cy="12300"/>
            </a:xfrm>
            <a:custGeom>
              <a:avLst/>
              <a:gdLst/>
              <a:ahLst/>
              <a:cxnLst/>
              <a:rect l="l" t="t" r="r" b="b"/>
              <a:pathLst>
                <a:path w="659" h="492" extrusionOk="0">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6"/>
            <p:cNvSpPr/>
            <p:nvPr/>
          </p:nvSpPr>
          <p:spPr>
            <a:xfrm>
              <a:off x="7781700" y="4934425"/>
              <a:ext cx="16600" cy="12050"/>
            </a:xfrm>
            <a:custGeom>
              <a:avLst/>
              <a:gdLst/>
              <a:ahLst/>
              <a:cxnLst/>
              <a:rect l="l" t="t" r="r" b="b"/>
              <a:pathLst>
                <a:path w="664" h="482" extrusionOk="0">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6"/>
            <p:cNvSpPr/>
            <p:nvPr/>
          </p:nvSpPr>
          <p:spPr>
            <a:xfrm>
              <a:off x="7923850" y="2065875"/>
              <a:ext cx="12525" cy="12550"/>
            </a:xfrm>
            <a:custGeom>
              <a:avLst/>
              <a:gdLst/>
              <a:ahLst/>
              <a:cxnLst/>
              <a:rect l="l" t="t" r="r" b="b"/>
              <a:pathLst>
                <a:path w="501" h="502" extrusionOk="0">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6"/>
            <p:cNvSpPr/>
            <p:nvPr/>
          </p:nvSpPr>
          <p:spPr>
            <a:xfrm>
              <a:off x="8007525" y="2054175"/>
              <a:ext cx="16975" cy="11775"/>
            </a:xfrm>
            <a:custGeom>
              <a:avLst/>
              <a:gdLst/>
              <a:ahLst/>
              <a:cxnLst/>
              <a:rect l="l" t="t" r="r" b="b"/>
              <a:pathLst>
                <a:path w="679" h="471" extrusionOk="0">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6"/>
            <p:cNvSpPr/>
            <p:nvPr/>
          </p:nvSpPr>
          <p:spPr>
            <a:xfrm>
              <a:off x="8209875" y="2482825"/>
              <a:ext cx="13375" cy="12225"/>
            </a:xfrm>
            <a:custGeom>
              <a:avLst/>
              <a:gdLst/>
              <a:ahLst/>
              <a:cxnLst/>
              <a:rect l="l" t="t" r="r" b="b"/>
              <a:pathLst>
                <a:path w="535" h="489" extrusionOk="0">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6"/>
            <p:cNvSpPr/>
            <p:nvPr/>
          </p:nvSpPr>
          <p:spPr>
            <a:xfrm>
              <a:off x="7394300" y="4304825"/>
              <a:ext cx="24625" cy="20625"/>
            </a:xfrm>
            <a:custGeom>
              <a:avLst/>
              <a:gdLst/>
              <a:ahLst/>
              <a:cxnLst/>
              <a:rect l="l" t="t" r="r" b="b"/>
              <a:pathLst>
                <a:path w="985" h="825" extrusionOk="0">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6"/>
            <p:cNvSpPr/>
            <p:nvPr/>
          </p:nvSpPr>
          <p:spPr>
            <a:xfrm>
              <a:off x="7711550" y="3810525"/>
              <a:ext cx="23025" cy="21375"/>
            </a:xfrm>
            <a:custGeom>
              <a:avLst/>
              <a:gdLst/>
              <a:ahLst/>
              <a:cxnLst/>
              <a:rect l="l" t="t" r="r" b="b"/>
              <a:pathLst>
                <a:path w="921" h="855" extrusionOk="0">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6"/>
            <p:cNvSpPr/>
            <p:nvPr/>
          </p:nvSpPr>
          <p:spPr>
            <a:xfrm>
              <a:off x="8108700" y="2112275"/>
              <a:ext cx="26150" cy="20775"/>
            </a:xfrm>
            <a:custGeom>
              <a:avLst/>
              <a:gdLst/>
              <a:ahLst/>
              <a:cxnLst/>
              <a:rect l="l" t="t" r="r" b="b"/>
              <a:pathLst>
                <a:path w="1046" h="831" extrusionOk="0">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6"/>
            <p:cNvSpPr/>
            <p:nvPr/>
          </p:nvSpPr>
          <p:spPr>
            <a:xfrm>
              <a:off x="7454350" y="4887975"/>
              <a:ext cx="21700" cy="20800"/>
            </a:xfrm>
            <a:custGeom>
              <a:avLst/>
              <a:gdLst/>
              <a:ahLst/>
              <a:cxnLst/>
              <a:rect l="l" t="t" r="r" b="b"/>
              <a:pathLst>
                <a:path w="868" h="832" extrusionOk="0">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6"/>
            <p:cNvSpPr/>
            <p:nvPr/>
          </p:nvSpPr>
          <p:spPr>
            <a:xfrm>
              <a:off x="7936600" y="4793775"/>
              <a:ext cx="44800" cy="38500"/>
            </a:xfrm>
            <a:custGeom>
              <a:avLst/>
              <a:gdLst/>
              <a:ahLst/>
              <a:cxnLst/>
              <a:rect l="l" t="t" r="r" b="b"/>
              <a:pathLst>
                <a:path w="1792" h="1540" extrusionOk="0">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6"/>
            <p:cNvSpPr/>
            <p:nvPr/>
          </p:nvSpPr>
          <p:spPr>
            <a:xfrm>
              <a:off x="5984125" y="4653325"/>
              <a:ext cx="44025" cy="38125"/>
            </a:xfrm>
            <a:custGeom>
              <a:avLst/>
              <a:gdLst/>
              <a:ahLst/>
              <a:cxnLst/>
              <a:rect l="l" t="t" r="r" b="b"/>
              <a:pathLst>
                <a:path w="1761" h="1525" extrusionOk="0">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6"/>
            <p:cNvSpPr/>
            <p:nvPr/>
          </p:nvSpPr>
          <p:spPr>
            <a:xfrm>
              <a:off x="5495625" y="4410425"/>
              <a:ext cx="47375" cy="38350"/>
            </a:xfrm>
            <a:custGeom>
              <a:avLst/>
              <a:gdLst/>
              <a:ahLst/>
              <a:cxnLst/>
              <a:rect l="l" t="t" r="r" b="b"/>
              <a:pathLst>
                <a:path w="1895" h="1534" extrusionOk="0">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6"/>
            <p:cNvSpPr/>
            <p:nvPr/>
          </p:nvSpPr>
          <p:spPr>
            <a:xfrm>
              <a:off x="7260875" y="3364475"/>
              <a:ext cx="43375" cy="38025"/>
            </a:xfrm>
            <a:custGeom>
              <a:avLst/>
              <a:gdLst/>
              <a:ahLst/>
              <a:cxnLst/>
              <a:rect l="l" t="t" r="r" b="b"/>
              <a:pathLst>
                <a:path w="1735" h="1521" extrusionOk="0">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6"/>
            <p:cNvSpPr/>
            <p:nvPr/>
          </p:nvSpPr>
          <p:spPr>
            <a:xfrm>
              <a:off x="7432725" y="2516450"/>
              <a:ext cx="45000" cy="37875"/>
            </a:xfrm>
            <a:custGeom>
              <a:avLst/>
              <a:gdLst/>
              <a:ahLst/>
              <a:cxnLst/>
              <a:rect l="l" t="t" r="r" b="b"/>
              <a:pathLst>
                <a:path w="1800" h="1515" extrusionOk="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6"/>
            <p:cNvSpPr/>
            <p:nvPr/>
          </p:nvSpPr>
          <p:spPr>
            <a:xfrm>
              <a:off x="7765300" y="2445900"/>
              <a:ext cx="45150" cy="38200"/>
            </a:xfrm>
            <a:custGeom>
              <a:avLst/>
              <a:gdLst/>
              <a:ahLst/>
              <a:cxnLst/>
              <a:rect l="l" t="t" r="r" b="b"/>
              <a:pathLst>
                <a:path w="1806" h="1528" extrusionOk="0">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6"/>
            <p:cNvSpPr/>
            <p:nvPr/>
          </p:nvSpPr>
          <p:spPr>
            <a:xfrm>
              <a:off x="8059775" y="3876125"/>
              <a:ext cx="15675" cy="11950"/>
            </a:xfrm>
            <a:custGeom>
              <a:avLst/>
              <a:gdLst/>
              <a:ahLst/>
              <a:cxnLst/>
              <a:rect l="l" t="t" r="r" b="b"/>
              <a:pathLst>
                <a:path w="627" h="478" extrusionOk="0">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6"/>
            <p:cNvSpPr/>
            <p:nvPr/>
          </p:nvSpPr>
          <p:spPr>
            <a:xfrm>
              <a:off x="7967200" y="3380650"/>
              <a:ext cx="15150" cy="12250"/>
            </a:xfrm>
            <a:custGeom>
              <a:avLst/>
              <a:gdLst/>
              <a:ahLst/>
              <a:cxnLst/>
              <a:rect l="l" t="t" r="r" b="b"/>
              <a:pathLst>
                <a:path w="606" h="490" extrusionOk="0">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6"/>
            <p:cNvSpPr/>
            <p:nvPr/>
          </p:nvSpPr>
          <p:spPr>
            <a:xfrm>
              <a:off x="7610275" y="2819725"/>
              <a:ext cx="11925" cy="10225"/>
            </a:xfrm>
            <a:custGeom>
              <a:avLst/>
              <a:gdLst/>
              <a:ahLst/>
              <a:cxnLst/>
              <a:rect l="l" t="t" r="r" b="b"/>
              <a:pathLst>
                <a:path w="477" h="409" extrusionOk="0">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6"/>
            <p:cNvSpPr/>
            <p:nvPr/>
          </p:nvSpPr>
          <p:spPr>
            <a:xfrm>
              <a:off x="8060125" y="2302950"/>
              <a:ext cx="16350" cy="12525"/>
            </a:xfrm>
            <a:custGeom>
              <a:avLst/>
              <a:gdLst/>
              <a:ahLst/>
              <a:cxnLst/>
              <a:rect l="l" t="t" r="r" b="b"/>
              <a:pathLst>
                <a:path w="654" h="501" extrusionOk="0">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6"/>
            <p:cNvSpPr/>
            <p:nvPr/>
          </p:nvSpPr>
          <p:spPr>
            <a:xfrm>
              <a:off x="8283225" y="2064975"/>
              <a:ext cx="16750" cy="12825"/>
            </a:xfrm>
            <a:custGeom>
              <a:avLst/>
              <a:gdLst/>
              <a:ahLst/>
              <a:cxnLst/>
              <a:rect l="l" t="t" r="r" b="b"/>
              <a:pathLst>
                <a:path w="670" h="513" extrusionOk="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6"/>
            <p:cNvSpPr/>
            <p:nvPr/>
          </p:nvSpPr>
          <p:spPr>
            <a:xfrm>
              <a:off x="7496875" y="2065050"/>
              <a:ext cx="12525" cy="11500"/>
            </a:xfrm>
            <a:custGeom>
              <a:avLst/>
              <a:gdLst/>
              <a:ahLst/>
              <a:cxnLst/>
              <a:rect l="l" t="t" r="r" b="b"/>
              <a:pathLst>
                <a:path w="501" h="460" extrusionOk="0">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6"/>
            <p:cNvSpPr/>
            <p:nvPr/>
          </p:nvSpPr>
          <p:spPr>
            <a:xfrm>
              <a:off x="6738000" y="2077350"/>
              <a:ext cx="14200" cy="12125"/>
            </a:xfrm>
            <a:custGeom>
              <a:avLst/>
              <a:gdLst/>
              <a:ahLst/>
              <a:cxnLst/>
              <a:rect l="l" t="t" r="r" b="b"/>
              <a:pathLst>
                <a:path w="568" h="485" extrusionOk="0">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6"/>
            <p:cNvSpPr/>
            <p:nvPr/>
          </p:nvSpPr>
          <p:spPr>
            <a:xfrm>
              <a:off x="6400250" y="2372275"/>
              <a:ext cx="13150" cy="12625"/>
            </a:xfrm>
            <a:custGeom>
              <a:avLst/>
              <a:gdLst/>
              <a:ahLst/>
              <a:cxnLst/>
              <a:rect l="l" t="t" r="r" b="b"/>
              <a:pathLst>
                <a:path w="526" h="505" extrusionOk="0">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6"/>
            <p:cNvSpPr/>
            <p:nvPr/>
          </p:nvSpPr>
          <p:spPr>
            <a:xfrm>
              <a:off x="7253350" y="2963125"/>
              <a:ext cx="15725" cy="12450"/>
            </a:xfrm>
            <a:custGeom>
              <a:avLst/>
              <a:gdLst/>
              <a:ahLst/>
              <a:cxnLst/>
              <a:rect l="l" t="t" r="r" b="b"/>
              <a:pathLst>
                <a:path w="629" h="498" extrusionOk="0">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6"/>
            <p:cNvSpPr/>
            <p:nvPr/>
          </p:nvSpPr>
          <p:spPr>
            <a:xfrm>
              <a:off x="7628625" y="3308450"/>
              <a:ext cx="12550" cy="12525"/>
            </a:xfrm>
            <a:custGeom>
              <a:avLst/>
              <a:gdLst/>
              <a:ahLst/>
              <a:cxnLst/>
              <a:rect l="l" t="t" r="r" b="b"/>
              <a:pathLst>
                <a:path w="502" h="501" extrusionOk="0">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6"/>
            <p:cNvSpPr/>
            <p:nvPr/>
          </p:nvSpPr>
          <p:spPr>
            <a:xfrm>
              <a:off x="7041550" y="3520875"/>
              <a:ext cx="14675" cy="11825"/>
            </a:xfrm>
            <a:custGeom>
              <a:avLst/>
              <a:gdLst/>
              <a:ahLst/>
              <a:cxnLst/>
              <a:rect l="l" t="t" r="r" b="b"/>
              <a:pathLst>
                <a:path w="587" h="473" extrusionOk="0">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6"/>
            <p:cNvSpPr/>
            <p:nvPr/>
          </p:nvSpPr>
          <p:spPr>
            <a:xfrm>
              <a:off x="7300900" y="2835400"/>
              <a:ext cx="13375" cy="12200"/>
            </a:xfrm>
            <a:custGeom>
              <a:avLst/>
              <a:gdLst/>
              <a:ahLst/>
              <a:cxnLst/>
              <a:rect l="l" t="t" r="r" b="b"/>
              <a:pathLst>
                <a:path w="535" h="488" extrusionOk="0">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6"/>
            <p:cNvSpPr/>
            <p:nvPr/>
          </p:nvSpPr>
          <p:spPr>
            <a:xfrm>
              <a:off x="7146625" y="2396750"/>
              <a:ext cx="13350" cy="12125"/>
            </a:xfrm>
            <a:custGeom>
              <a:avLst/>
              <a:gdLst/>
              <a:ahLst/>
              <a:cxnLst/>
              <a:rect l="l" t="t" r="r" b="b"/>
              <a:pathLst>
                <a:path w="534" h="485" extrusionOk="0">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6"/>
            <p:cNvSpPr/>
            <p:nvPr/>
          </p:nvSpPr>
          <p:spPr>
            <a:xfrm>
              <a:off x="6674025" y="2247475"/>
              <a:ext cx="14800" cy="12275"/>
            </a:xfrm>
            <a:custGeom>
              <a:avLst/>
              <a:gdLst/>
              <a:ahLst/>
              <a:cxnLst/>
              <a:rect l="l" t="t" r="r" b="b"/>
              <a:pathLst>
                <a:path w="592" h="491" extrusionOk="0">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6"/>
            <p:cNvSpPr/>
            <p:nvPr/>
          </p:nvSpPr>
          <p:spPr>
            <a:xfrm>
              <a:off x="6623075" y="2036025"/>
              <a:ext cx="14225" cy="12425"/>
            </a:xfrm>
            <a:custGeom>
              <a:avLst/>
              <a:gdLst/>
              <a:ahLst/>
              <a:cxnLst/>
              <a:rect l="l" t="t" r="r" b="b"/>
              <a:pathLst>
                <a:path w="569" h="497" extrusionOk="0">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6"/>
            <p:cNvSpPr/>
            <p:nvPr/>
          </p:nvSpPr>
          <p:spPr>
            <a:xfrm>
              <a:off x="5813175" y="2152275"/>
              <a:ext cx="13850" cy="12075"/>
            </a:xfrm>
            <a:custGeom>
              <a:avLst/>
              <a:gdLst/>
              <a:ahLst/>
              <a:cxnLst/>
              <a:rect l="l" t="t" r="r" b="b"/>
              <a:pathLst>
                <a:path w="554" h="483" extrusionOk="0">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6"/>
            <p:cNvSpPr/>
            <p:nvPr/>
          </p:nvSpPr>
          <p:spPr>
            <a:xfrm>
              <a:off x="5915850" y="2557625"/>
              <a:ext cx="14775" cy="8025"/>
            </a:xfrm>
            <a:custGeom>
              <a:avLst/>
              <a:gdLst/>
              <a:ahLst/>
              <a:cxnLst/>
              <a:rect l="l" t="t" r="r" b="b"/>
              <a:pathLst>
                <a:path w="591" h="321" extrusionOk="0">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6"/>
            <p:cNvSpPr/>
            <p:nvPr/>
          </p:nvSpPr>
          <p:spPr>
            <a:xfrm>
              <a:off x="6492250" y="2926350"/>
              <a:ext cx="17825" cy="12025"/>
            </a:xfrm>
            <a:custGeom>
              <a:avLst/>
              <a:gdLst/>
              <a:ahLst/>
              <a:cxnLst/>
              <a:rect l="l" t="t" r="r" b="b"/>
              <a:pathLst>
                <a:path w="713" h="481" extrusionOk="0">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6"/>
            <p:cNvSpPr/>
            <p:nvPr/>
          </p:nvSpPr>
          <p:spPr>
            <a:xfrm>
              <a:off x="6717150" y="2748575"/>
              <a:ext cx="15600" cy="11850"/>
            </a:xfrm>
            <a:custGeom>
              <a:avLst/>
              <a:gdLst/>
              <a:ahLst/>
              <a:cxnLst/>
              <a:rect l="l" t="t" r="r" b="b"/>
              <a:pathLst>
                <a:path w="624" h="474" extrusionOk="0">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6"/>
            <p:cNvSpPr/>
            <p:nvPr/>
          </p:nvSpPr>
          <p:spPr>
            <a:xfrm>
              <a:off x="6538675" y="2427775"/>
              <a:ext cx="15575" cy="12025"/>
            </a:xfrm>
            <a:custGeom>
              <a:avLst/>
              <a:gdLst/>
              <a:ahLst/>
              <a:cxnLst/>
              <a:rect l="l" t="t" r="r" b="b"/>
              <a:pathLst>
                <a:path w="623" h="481" extrusionOk="0">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6"/>
            <p:cNvSpPr/>
            <p:nvPr/>
          </p:nvSpPr>
          <p:spPr>
            <a:xfrm>
              <a:off x="6043325" y="2371950"/>
              <a:ext cx="12550" cy="11850"/>
            </a:xfrm>
            <a:custGeom>
              <a:avLst/>
              <a:gdLst/>
              <a:ahLst/>
              <a:cxnLst/>
              <a:rect l="l" t="t" r="r" b="b"/>
              <a:pathLst>
                <a:path w="502" h="474" extrusionOk="0">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6"/>
            <p:cNvSpPr/>
            <p:nvPr/>
          </p:nvSpPr>
          <p:spPr>
            <a:xfrm>
              <a:off x="5906575" y="2652125"/>
              <a:ext cx="13950" cy="12075"/>
            </a:xfrm>
            <a:custGeom>
              <a:avLst/>
              <a:gdLst/>
              <a:ahLst/>
              <a:cxnLst/>
              <a:rect l="l" t="t" r="r" b="b"/>
              <a:pathLst>
                <a:path w="558" h="483" extrusionOk="0">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6"/>
            <p:cNvSpPr/>
            <p:nvPr/>
          </p:nvSpPr>
          <p:spPr>
            <a:xfrm>
              <a:off x="5827350" y="3269075"/>
              <a:ext cx="14550" cy="12025"/>
            </a:xfrm>
            <a:custGeom>
              <a:avLst/>
              <a:gdLst/>
              <a:ahLst/>
              <a:cxnLst/>
              <a:rect l="l" t="t" r="r" b="b"/>
              <a:pathLst>
                <a:path w="582" h="481" extrusionOk="0">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6"/>
            <p:cNvSpPr/>
            <p:nvPr/>
          </p:nvSpPr>
          <p:spPr>
            <a:xfrm>
              <a:off x="6250425" y="3786550"/>
              <a:ext cx="14750" cy="11750"/>
            </a:xfrm>
            <a:custGeom>
              <a:avLst/>
              <a:gdLst/>
              <a:ahLst/>
              <a:cxnLst/>
              <a:rect l="l" t="t" r="r" b="b"/>
              <a:pathLst>
                <a:path w="590" h="470" extrusionOk="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6"/>
            <p:cNvSpPr/>
            <p:nvPr/>
          </p:nvSpPr>
          <p:spPr>
            <a:xfrm>
              <a:off x="6830775" y="3420100"/>
              <a:ext cx="15650" cy="12625"/>
            </a:xfrm>
            <a:custGeom>
              <a:avLst/>
              <a:gdLst/>
              <a:ahLst/>
              <a:cxnLst/>
              <a:rect l="l" t="t" r="r" b="b"/>
              <a:pathLst>
                <a:path w="626" h="505" extrusionOk="0">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6"/>
            <p:cNvSpPr/>
            <p:nvPr/>
          </p:nvSpPr>
          <p:spPr>
            <a:xfrm>
              <a:off x="6683800" y="2885425"/>
              <a:ext cx="14675" cy="11825"/>
            </a:xfrm>
            <a:custGeom>
              <a:avLst/>
              <a:gdLst/>
              <a:ahLst/>
              <a:cxnLst/>
              <a:rect l="l" t="t" r="r" b="b"/>
              <a:pathLst>
                <a:path w="587" h="473" extrusionOk="0">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6"/>
            <p:cNvSpPr/>
            <p:nvPr/>
          </p:nvSpPr>
          <p:spPr>
            <a:xfrm>
              <a:off x="6211300" y="2631000"/>
              <a:ext cx="17675" cy="12275"/>
            </a:xfrm>
            <a:custGeom>
              <a:avLst/>
              <a:gdLst/>
              <a:ahLst/>
              <a:cxnLst/>
              <a:rect l="l" t="t" r="r" b="b"/>
              <a:pathLst>
                <a:path w="707" h="491" extrusionOk="0">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6"/>
            <p:cNvSpPr/>
            <p:nvPr/>
          </p:nvSpPr>
          <p:spPr>
            <a:xfrm>
              <a:off x="5730600" y="2838275"/>
              <a:ext cx="14575" cy="11950"/>
            </a:xfrm>
            <a:custGeom>
              <a:avLst/>
              <a:gdLst/>
              <a:ahLst/>
              <a:cxnLst/>
              <a:rect l="l" t="t" r="r" b="b"/>
              <a:pathLst>
                <a:path w="583" h="478" extrusionOk="0">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6"/>
            <p:cNvSpPr/>
            <p:nvPr/>
          </p:nvSpPr>
          <p:spPr>
            <a:xfrm>
              <a:off x="5512125" y="3208325"/>
              <a:ext cx="15575" cy="11900"/>
            </a:xfrm>
            <a:custGeom>
              <a:avLst/>
              <a:gdLst/>
              <a:ahLst/>
              <a:cxnLst/>
              <a:rect l="l" t="t" r="r" b="b"/>
              <a:pathLst>
                <a:path w="623" h="476" extrusionOk="0">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6"/>
            <p:cNvSpPr/>
            <p:nvPr/>
          </p:nvSpPr>
          <p:spPr>
            <a:xfrm>
              <a:off x="5732275" y="3482725"/>
              <a:ext cx="15875" cy="12375"/>
            </a:xfrm>
            <a:custGeom>
              <a:avLst/>
              <a:gdLst/>
              <a:ahLst/>
              <a:cxnLst/>
              <a:rect l="l" t="t" r="r" b="b"/>
              <a:pathLst>
                <a:path w="635" h="495" extrusionOk="0">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6"/>
            <p:cNvSpPr/>
            <p:nvPr/>
          </p:nvSpPr>
          <p:spPr>
            <a:xfrm>
              <a:off x="6486850" y="3283900"/>
              <a:ext cx="13500" cy="12050"/>
            </a:xfrm>
            <a:custGeom>
              <a:avLst/>
              <a:gdLst/>
              <a:ahLst/>
              <a:cxnLst/>
              <a:rect l="l" t="t" r="r" b="b"/>
              <a:pathLst>
                <a:path w="540" h="482" extrusionOk="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6"/>
            <p:cNvSpPr/>
            <p:nvPr/>
          </p:nvSpPr>
          <p:spPr>
            <a:xfrm>
              <a:off x="6651275" y="2626625"/>
              <a:ext cx="13975" cy="12400"/>
            </a:xfrm>
            <a:custGeom>
              <a:avLst/>
              <a:gdLst/>
              <a:ahLst/>
              <a:cxnLst/>
              <a:rect l="l" t="t" r="r" b="b"/>
              <a:pathLst>
                <a:path w="559" h="496" extrusionOk="0">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6"/>
            <p:cNvSpPr/>
            <p:nvPr/>
          </p:nvSpPr>
          <p:spPr>
            <a:xfrm>
              <a:off x="6368000" y="2181775"/>
              <a:ext cx="15600" cy="11900"/>
            </a:xfrm>
            <a:custGeom>
              <a:avLst/>
              <a:gdLst/>
              <a:ahLst/>
              <a:cxnLst/>
              <a:rect l="l" t="t" r="r" b="b"/>
              <a:pathLst>
                <a:path w="624" h="476" extrusionOk="0">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6"/>
            <p:cNvSpPr/>
            <p:nvPr/>
          </p:nvSpPr>
          <p:spPr>
            <a:xfrm>
              <a:off x="5917400" y="2215125"/>
              <a:ext cx="16450" cy="12575"/>
            </a:xfrm>
            <a:custGeom>
              <a:avLst/>
              <a:gdLst/>
              <a:ahLst/>
              <a:cxnLst/>
              <a:rect l="l" t="t" r="r" b="b"/>
              <a:pathLst>
                <a:path w="658" h="503" extrusionOk="0">
                  <a:moveTo>
                    <a:pt x="332" y="0"/>
                  </a:moveTo>
                  <a:cubicBezTo>
                    <a:pt x="322" y="0"/>
                    <a:pt x="312" y="1"/>
                    <a:pt x="301" y="2"/>
                  </a:cubicBezTo>
                  <a:cubicBezTo>
                    <a:pt x="1" y="35"/>
                    <a:pt x="34" y="502"/>
                    <a:pt x="334" y="502"/>
                  </a:cubicBezTo>
                  <a:cubicBezTo>
                    <a:pt x="657" y="470"/>
                    <a:pt x="636" y="0"/>
                    <a:pt x="3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6"/>
            <p:cNvSpPr/>
            <p:nvPr/>
          </p:nvSpPr>
          <p:spPr>
            <a:xfrm>
              <a:off x="5521300" y="2595225"/>
              <a:ext cx="13350" cy="12125"/>
            </a:xfrm>
            <a:custGeom>
              <a:avLst/>
              <a:gdLst/>
              <a:ahLst/>
              <a:cxnLst/>
              <a:rect l="l" t="t" r="r" b="b"/>
              <a:pathLst>
                <a:path w="534" h="485" extrusionOk="0">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6"/>
            <p:cNvSpPr/>
            <p:nvPr/>
          </p:nvSpPr>
          <p:spPr>
            <a:xfrm>
              <a:off x="5501275" y="3131500"/>
              <a:ext cx="11700" cy="12275"/>
            </a:xfrm>
            <a:custGeom>
              <a:avLst/>
              <a:gdLst/>
              <a:ahLst/>
              <a:cxnLst/>
              <a:rect l="l" t="t" r="r" b="b"/>
              <a:pathLst>
                <a:path w="468" h="491" extrusionOk="0">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6"/>
            <p:cNvSpPr/>
            <p:nvPr/>
          </p:nvSpPr>
          <p:spPr>
            <a:xfrm>
              <a:off x="6099200" y="3701025"/>
              <a:ext cx="13375" cy="12100"/>
            </a:xfrm>
            <a:custGeom>
              <a:avLst/>
              <a:gdLst/>
              <a:ahLst/>
              <a:cxnLst/>
              <a:rect l="l" t="t" r="r" b="b"/>
              <a:pathLst>
                <a:path w="535" h="484" extrusionOk="0">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6"/>
            <p:cNvSpPr/>
            <p:nvPr/>
          </p:nvSpPr>
          <p:spPr>
            <a:xfrm>
              <a:off x="6966500" y="3545200"/>
              <a:ext cx="11700" cy="10225"/>
            </a:xfrm>
            <a:custGeom>
              <a:avLst/>
              <a:gdLst/>
              <a:ahLst/>
              <a:cxnLst/>
              <a:rect l="l" t="t" r="r" b="b"/>
              <a:pathLst>
                <a:path w="468" h="409" extrusionOk="0">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6"/>
            <p:cNvSpPr/>
            <p:nvPr/>
          </p:nvSpPr>
          <p:spPr>
            <a:xfrm>
              <a:off x="7250675" y="2937500"/>
              <a:ext cx="15225" cy="11825"/>
            </a:xfrm>
            <a:custGeom>
              <a:avLst/>
              <a:gdLst/>
              <a:ahLst/>
              <a:cxnLst/>
              <a:rect l="l" t="t" r="r" b="b"/>
              <a:pathLst>
                <a:path w="609" h="473" extrusionOk="0">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6"/>
            <p:cNvSpPr/>
            <p:nvPr/>
          </p:nvSpPr>
          <p:spPr>
            <a:xfrm>
              <a:off x="7016525" y="2532050"/>
              <a:ext cx="14825" cy="12025"/>
            </a:xfrm>
            <a:custGeom>
              <a:avLst/>
              <a:gdLst/>
              <a:ahLst/>
              <a:cxnLst/>
              <a:rect l="l" t="t" r="r" b="b"/>
              <a:pathLst>
                <a:path w="593" h="481" extrusionOk="0">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6"/>
            <p:cNvSpPr/>
            <p:nvPr/>
          </p:nvSpPr>
          <p:spPr>
            <a:xfrm>
              <a:off x="6149700" y="2426000"/>
              <a:ext cx="14575" cy="12000"/>
            </a:xfrm>
            <a:custGeom>
              <a:avLst/>
              <a:gdLst/>
              <a:ahLst/>
              <a:cxnLst/>
              <a:rect l="l" t="t" r="r" b="b"/>
              <a:pathLst>
                <a:path w="583" h="480" extrusionOk="0">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6"/>
            <p:cNvSpPr/>
            <p:nvPr/>
          </p:nvSpPr>
          <p:spPr>
            <a:xfrm>
              <a:off x="5920750" y="3707050"/>
              <a:ext cx="13350" cy="11750"/>
            </a:xfrm>
            <a:custGeom>
              <a:avLst/>
              <a:gdLst/>
              <a:ahLst/>
              <a:cxnLst/>
              <a:rect l="l" t="t" r="r" b="b"/>
              <a:pathLst>
                <a:path w="534" h="470" extrusionOk="0">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6"/>
            <p:cNvSpPr/>
            <p:nvPr/>
          </p:nvSpPr>
          <p:spPr>
            <a:xfrm>
              <a:off x="6843350" y="3549450"/>
              <a:ext cx="13075" cy="12700"/>
            </a:xfrm>
            <a:custGeom>
              <a:avLst/>
              <a:gdLst/>
              <a:ahLst/>
              <a:cxnLst/>
              <a:rect l="l" t="t" r="r" b="b"/>
              <a:pathLst>
                <a:path w="523" h="508" extrusionOk="0">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6"/>
            <p:cNvSpPr/>
            <p:nvPr/>
          </p:nvSpPr>
          <p:spPr>
            <a:xfrm>
              <a:off x="6896375" y="3010575"/>
              <a:ext cx="12600" cy="12625"/>
            </a:xfrm>
            <a:custGeom>
              <a:avLst/>
              <a:gdLst/>
              <a:ahLst/>
              <a:cxnLst/>
              <a:rect l="l" t="t" r="r" b="b"/>
              <a:pathLst>
                <a:path w="504" h="505" extrusionOk="0">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6"/>
            <p:cNvSpPr/>
            <p:nvPr/>
          </p:nvSpPr>
          <p:spPr>
            <a:xfrm>
              <a:off x="6679625" y="2642100"/>
              <a:ext cx="13350" cy="11775"/>
            </a:xfrm>
            <a:custGeom>
              <a:avLst/>
              <a:gdLst/>
              <a:ahLst/>
              <a:cxnLst/>
              <a:rect l="l" t="t" r="r" b="b"/>
              <a:pathLst>
                <a:path w="534" h="471" extrusionOk="0">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6"/>
            <p:cNvSpPr/>
            <p:nvPr/>
          </p:nvSpPr>
          <p:spPr>
            <a:xfrm>
              <a:off x="5993300" y="2555250"/>
              <a:ext cx="12525" cy="12025"/>
            </a:xfrm>
            <a:custGeom>
              <a:avLst/>
              <a:gdLst/>
              <a:ahLst/>
              <a:cxnLst/>
              <a:rect l="l" t="t" r="r" b="b"/>
              <a:pathLst>
                <a:path w="501" h="481" extrusionOk="0">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6"/>
            <p:cNvSpPr/>
            <p:nvPr/>
          </p:nvSpPr>
          <p:spPr>
            <a:xfrm>
              <a:off x="5384525" y="2805750"/>
              <a:ext cx="13375" cy="12175"/>
            </a:xfrm>
            <a:custGeom>
              <a:avLst/>
              <a:gdLst/>
              <a:ahLst/>
              <a:cxnLst/>
              <a:rect l="l" t="t" r="r" b="b"/>
              <a:pathLst>
                <a:path w="535" h="487" extrusionOk="0">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6"/>
            <p:cNvSpPr/>
            <p:nvPr/>
          </p:nvSpPr>
          <p:spPr>
            <a:xfrm>
              <a:off x="5969100" y="3866300"/>
              <a:ext cx="15000" cy="11975"/>
            </a:xfrm>
            <a:custGeom>
              <a:avLst/>
              <a:gdLst/>
              <a:ahLst/>
              <a:cxnLst/>
              <a:rect l="l" t="t" r="r" b="b"/>
              <a:pathLst>
                <a:path w="600" h="479" extrusionOk="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6"/>
            <p:cNvSpPr/>
            <p:nvPr/>
          </p:nvSpPr>
          <p:spPr>
            <a:xfrm>
              <a:off x="7143250" y="3753175"/>
              <a:ext cx="12575" cy="9825"/>
            </a:xfrm>
            <a:custGeom>
              <a:avLst/>
              <a:gdLst/>
              <a:ahLst/>
              <a:cxnLst/>
              <a:rect l="l" t="t" r="r" b="b"/>
              <a:pathLst>
                <a:path w="503" h="393" extrusionOk="0">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6"/>
            <p:cNvSpPr/>
            <p:nvPr/>
          </p:nvSpPr>
          <p:spPr>
            <a:xfrm>
              <a:off x="7211725" y="2953150"/>
              <a:ext cx="12475" cy="9100"/>
            </a:xfrm>
            <a:custGeom>
              <a:avLst/>
              <a:gdLst/>
              <a:ahLst/>
              <a:cxnLst/>
              <a:rect l="l" t="t" r="r" b="b"/>
              <a:pathLst>
                <a:path w="499" h="364" extrusionOk="0">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6"/>
            <p:cNvSpPr/>
            <p:nvPr/>
          </p:nvSpPr>
          <p:spPr>
            <a:xfrm>
              <a:off x="6864750" y="2408600"/>
              <a:ext cx="15575" cy="12025"/>
            </a:xfrm>
            <a:custGeom>
              <a:avLst/>
              <a:gdLst/>
              <a:ahLst/>
              <a:cxnLst/>
              <a:rect l="l" t="t" r="r" b="b"/>
              <a:pathLst>
                <a:path w="623" h="481" extrusionOk="0">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6"/>
            <p:cNvSpPr/>
            <p:nvPr/>
          </p:nvSpPr>
          <p:spPr>
            <a:xfrm>
              <a:off x="6595400" y="2618100"/>
              <a:ext cx="15900" cy="12850"/>
            </a:xfrm>
            <a:custGeom>
              <a:avLst/>
              <a:gdLst/>
              <a:ahLst/>
              <a:cxnLst/>
              <a:rect l="l" t="t" r="r" b="b"/>
              <a:pathLst>
                <a:path w="636" h="514" extrusionOk="0">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6"/>
            <p:cNvSpPr/>
            <p:nvPr/>
          </p:nvSpPr>
          <p:spPr>
            <a:xfrm>
              <a:off x="5583600" y="3375725"/>
              <a:ext cx="16100" cy="12500"/>
            </a:xfrm>
            <a:custGeom>
              <a:avLst/>
              <a:gdLst/>
              <a:ahLst/>
              <a:cxnLst/>
              <a:rect l="l" t="t" r="r" b="b"/>
              <a:pathLst>
                <a:path w="644" h="500" extrusionOk="0">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6"/>
            <p:cNvSpPr/>
            <p:nvPr/>
          </p:nvSpPr>
          <p:spPr>
            <a:xfrm>
              <a:off x="5760625" y="3895200"/>
              <a:ext cx="13975" cy="12450"/>
            </a:xfrm>
            <a:custGeom>
              <a:avLst/>
              <a:gdLst/>
              <a:ahLst/>
              <a:cxnLst/>
              <a:rect l="l" t="t" r="r" b="b"/>
              <a:pathLst>
                <a:path w="559" h="498" extrusionOk="0">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6"/>
            <p:cNvSpPr/>
            <p:nvPr/>
          </p:nvSpPr>
          <p:spPr>
            <a:xfrm>
              <a:off x="6544050" y="3766600"/>
              <a:ext cx="14375" cy="8200"/>
            </a:xfrm>
            <a:custGeom>
              <a:avLst/>
              <a:gdLst/>
              <a:ahLst/>
              <a:cxnLst/>
              <a:rect l="l" t="t" r="r" b="b"/>
              <a:pathLst>
                <a:path w="575" h="328" extrusionOk="0">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6"/>
            <p:cNvSpPr/>
            <p:nvPr/>
          </p:nvSpPr>
          <p:spPr>
            <a:xfrm>
              <a:off x="6748975" y="3073875"/>
              <a:ext cx="11550" cy="10275"/>
            </a:xfrm>
            <a:custGeom>
              <a:avLst/>
              <a:gdLst/>
              <a:ahLst/>
              <a:cxnLst/>
              <a:rect l="l" t="t" r="r" b="b"/>
              <a:pathLst>
                <a:path w="462" h="411" extrusionOk="0">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6"/>
            <p:cNvSpPr/>
            <p:nvPr/>
          </p:nvSpPr>
          <p:spPr>
            <a:xfrm>
              <a:off x="6283300" y="2373350"/>
              <a:ext cx="17100" cy="12225"/>
            </a:xfrm>
            <a:custGeom>
              <a:avLst/>
              <a:gdLst/>
              <a:ahLst/>
              <a:cxnLst/>
              <a:rect l="l" t="t" r="r" b="b"/>
              <a:pathLst>
                <a:path w="684" h="489" extrusionOk="0">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6"/>
            <p:cNvSpPr/>
            <p:nvPr/>
          </p:nvSpPr>
          <p:spPr>
            <a:xfrm>
              <a:off x="5384525" y="2532675"/>
              <a:ext cx="12525" cy="12075"/>
            </a:xfrm>
            <a:custGeom>
              <a:avLst/>
              <a:gdLst/>
              <a:ahLst/>
              <a:cxnLst/>
              <a:rect l="l" t="t" r="r" b="b"/>
              <a:pathLst>
                <a:path w="501" h="483" extrusionOk="0">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6"/>
            <p:cNvSpPr/>
            <p:nvPr/>
          </p:nvSpPr>
          <p:spPr>
            <a:xfrm>
              <a:off x="5870700" y="3356400"/>
              <a:ext cx="13900" cy="11950"/>
            </a:xfrm>
            <a:custGeom>
              <a:avLst/>
              <a:gdLst/>
              <a:ahLst/>
              <a:cxnLst/>
              <a:rect l="l" t="t" r="r" b="b"/>
              <a:pathLst>
                <a:path w="556" h="478" extrusionOk="0">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6"/>
            <p:cNvSpPr/>
            <p:nvPr/>
          </p:nvSpPr>
          <p:spPr>
            <a:xfrm>
              <a:off x="6813875" y="3151575"/>
              <a:ext cx="11700" cy="10225"/>
            </a:xfrm>
            <a:custGeom>
              <a:avLst/>
              <a:gdLst/>
              <a:ahLst/>
              <a:cxnLst/>
              <a:rect l="l" t="t" r="r" b="b"/>
              <a:pathLst>
                <a:path w="468" h="409" extrusionOk="0">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6"/>
            <p:cNvSpPr/>
            <p:nvPr/>
          </p:nvSpPr>
          <p:spPr>
            <a:xfrm>
              <a:off x="6853625" y="2654900"/>
              <a:ext cx="13850" cy="8950"/>
            </a:xfrm>
            <a:custGeom>
              <a:avLst/>
              <a:gdLst/>
              <a:ahLst/>
              <a:cxnLst/>
              <a:rect l="l" t="t" r="r" b="b"/>
              <a:pathLst>
                <a:path w="554" h="358" extrusionOk="0">
                  <a:moveTo>
                    <a:pt x="471" y="0"/>
                  </a:moveTo>
                  <a:cubicBezTo>
                    <a:pt x="316" y="0"/>
                    <a:pt x="1" y="332"/>
                    <a:pt x="279" y="357"/>
                  </a:cubicBezTo>
                  <a:cubicBezTo>
                    <a:pt x="412" y="357"/>
                    <a:pt x="546" y="257"/>
                    <a:pt x="546" y="124"/>
                  </a:cubicBezTo>
                  <a:cubicBezTo>
                    <a:pt x="554" y="34"/>
                    <a:pt x="521" y="0"/>
                    <a:pt x="4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6"/>
            <p:cNvSpPr/>
            <p:nvPr/>
          </p:nvSpPr>
          <p:spPr>
            <a:xfrm>
              <a:off x="6452375" y="2406800"/>
              <a:ext cx="17725" cy="11975"/>
            </a:xfrm>
            <a:custGeom>
              <a:avLst/>
              <a:gdLst/>
              <a:ahLst/>
              <a:cxnLst/>
              <a:rect l="l" t="t" r="r" b="b"/>
              <a:pathLst>
                <a:path w="709" h="479" extrusionOk="0">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6"/>
            <p:cNvSpPr/>
            <p:nvPr/>
          </p:nvSpPr>
          <p:spPr>
            <a:xfrm>
              <a:off x="5277775" y="2962400"/>
              <a:ext cx="14975" cy="11950"/>
            </a:xfrm>
            <a:custGeom>
              <a:avLst/>
              <a:gdLst/>
              <a:ahLst/>
              <a:cxnLst/>
              <a:rect l="l" t="t" r="r" b="b"/>
              <a:pathLst>
                <a:path w="599" h="478" extrusionOk="0">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6"/>
            <p:cNvSpPr/>
            <p:nvPr/>
          </p:nvSpPr>
          <p:spPr>
            <a:xfrm>
              <a:off x="5272775" y="3564450"/>
              <a:ext cx="12550" cy="11700"/>
            </a:xfrm>
            <a:custGeom>
              <a:avLst/>
              <a:gdLst/>
              <a:ahLst/>
              <a:cxnLst/>
              <a:rect l="l" t="t" r="r" b="b"/>
              <a:pathLst>
                <a:path w="502" h="468" extrusionOk="0">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6"/>
            <p:cNvSpPr/>
            <p:nvPr/>
          </p:nvSpPr>
          <p:spPr>
            <a:xfrm>
              <a:off x="6536250" y="3854150"/>
              <a:ext cx="14000" cy="8200"/>
            </a:xfrm>
            <a:custGeom>
              <a:avLst/>
              <a:gdLst/>
              <a:ahLst/>
              <a:cxnLst/>
              <a:rect l="l" t="t" r="r" b="b"/>
              <a:pathLst>
                <a:path w="560" h="328" extrusionOk="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6"/>
            <p:cNvSpPr/>
            <p:nvPr/>
          </p:nvSpPr>
          <p:spPr>
            <a:xfrm>
              <a:off x="6898950" y="3558200"/>
              <a:ext cx="13850" cy="12450"/>
            </a:xfrm>
            <a:custGeom>
              <a:avLst/>
              <a:gdLst/>
              <a:ahLst/>
              <a:cxnLst/>
              <a:rect l="l" t="t" r="r" b="b"/>
              <a:pathLst>
                <a:path w="554" h="498" extrusionOk="0">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6"/>
            <p:cNvSpPr/>
            <p:nvPr/>
          </p:nvSpPr>
          <p:spPr>
            <a:xfrm>
              <a:off x="6953000" y="3455625"/>
              <a:ext cx="15175" cy="12125"/>
            </a:xfrm>
            <a:custGeom>
              <a:avLst/>
              <a:gdLst/>
              <a:ahLst/>
              <a:cxnLst/>
              <a:rect l="l" t="t" r="r" b="b"/>
              <a:pathLst>
                <a:path w="607" h="485" extrusionOk="0">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6"/>
            <p:cNvSpPr/>
            <p:nvPr/>
          </p:nvSpPr>
          <p:spPr>
            <a:xfrm>
              <a:off x="6989850" y="3365950"/>
              <a:ext cx="13350" cy="11725"/>
            </a:xfrm>
            <a:custGeom>
              <a:avLst/>
              <a:gdLst/>
              <a:ahLst/>
              <a:cxnLst/>
              <a:rect l="l" t="t" r="r" b="b"/>
              <a:pathLst>
                <a:path w="534" h="469" extrusionOk="0">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6"/>
            <p:cNvSpPr/>
            <p:nvPr/>
          </p:nvSpPr>
          <p:spPr>
            <a:xfrm>
              <a:off x="6923125" y="3484375"/>
              <a:ext cx="14200" cy="11750"/>
            </a:xfrm>
            <a:custGeom>
              <a:avLst/>
              <a:gdLst/>
              <a:ahLst/>
              <a:cxnLst/>
              <a:rect l="l" t="t" r="r" b="b"/>
              <a:pathLst>
                <a:path w="568" h="470" extrusionOk="0">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6"/>
            <p:cNvSpPr/>
            <p:nvPr/>
          </p:nvSpPr>
          <p:spPr>
            <a:xfrm>
              <a:off x="6928975" y="3460975"/>
              <a:ext cx="15650" cy="12100"/>
            </a:xfrm>
            <a:custGeom>
              <a:avLst/>
              <a:gdLst/>
              <a:ahLst/>
              <a:cxnLst/>
              <a:rect l="l" t="t" r="r" b="b"/>
              <a:pathLst>
                <a:path w="626" h="484" extrusionOk="0">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6"/>
            <p:cNvSpPr/>
            <p:nvPr/>
          </p:nvSpPr>
          <p:spPr>
            <a:xfrm>
              <a:off x="7024875" y="3300275"/>
              <a:ext cx="14200" cy="12350"/>
            </a:xfrm>
            <a:custGeom>
              <a:avLst/>
              <a:gdLst/>
              <a:ahLst/>
              <a:cxnLst/>
              <a:rect l="l" t="t" r="r" b="b"/>
              <a:pathLst>
                <a:path w="568" h="494" extrusionOk="0">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6"/>
            <p:cNvSpPr/>
            <p:nvPr/>
          </p:nvSpPr>
          <p:spPr>
            <a:xfrm>
              <a:off x="7021525" y="3386675"/>
              <a:ext cx="14775" cy="11900"/>
            </a:xfrm>
            <a:custGeom>
              <a:avLst/>
              <a:gdLst/>
              <a:ahLst/>
              <a:cxnLst/>
              <a:rect l="l" t="t" r="r" b="b"/>
              <a:pathLst>
                <a:path w="591" h="476" extrusionOk="0">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6"/>
            <p:cNvSpPr/>
            <p:nvPr/>
          </p:nvSpPr>
          <p:spPr>
            <a:xfrm>
              <a:off x="7034725" y="3437350"/>
              <a:ext cx="14150" cy="11925"/>
            </a:xfrm>
            <a:custGeom>
              <a:avLst/>
              <a:gdLst/>
              <a:ahLst/>
              <a:cxnLst/>
              <a:rect l="l" t="t" r="r" b="b"/>
              <a:pathLst>
                <a:path w="566" h="477" extrusionOk="0">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6"/>
            <p:cNvSpPr/>
            <p:nvPr/>
          </p:nvSpPr>
          <p:spPr>
            <a:xfrm>
              <a:off x="7119925" y="3309850"/>
              <a:ext cx="14200" cy="12000"/>
            </a:xfrm>
            <a:custGeom>
              <a:avLst/>
              <a:gdLst/>
              <a:ahLst/>
              <a:cxnLst/>
              <a:rect l="l" t="t" r="r" b="b"/>
              <a:pathLst>
                <a:path w="568" h="480" extrusionOk="0">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6"/>
            <p:cNvSpPr/>
            <p:nvPr/>
          </p:nvSpPr>
          <p:spPr>
            <a:xfrm>
              <a:off x="7138375" y="3372225"/>
              <a:ext cx="14700" cy="8175"/>
            </a:xfrm>
            <a:custGeom>
              <a:avLst/>
              <a:gdLst/>
              <a:ahLst/>
              <a:cxnLst/>
              <a:rect l="l" t="t" r="r" b="b"/>
              <a:pathLst>
                <a:path w="588" h="327" extrusionOk="0">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6"/>
            <p:cNvSpPr/>
            <p:nvPr/>
          </p:nvSpPr>
          <p:spPr>
            <a:xfrm>
              <a:off x="7132775" y="3151000"/>
              <a:ext cx="14700" cy="12750"/>
            </a:xfrm>
            <a:custGeom>
              <a:avLst/>
              <a:gdLst/>
              <a:ahLst/>
              <a:cxnLst/>
              <a:rect l="l" t="t" r="r" b="b"/>
              <a:pathLst>
                <a:path w="588" h="510" extrusionOk="0">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6"/>
            <p:cNvSpPr/>
            <p:nvPr/>
          </p:nvSpPr>
          <p:spPr>
            <a:xfrm>
              <a:off x="7222725" y="3047900"/>
              <a:ext cx="13150" cy="12500"/>
            </a:xfrm>
            <a:custGeom>
              <a:avLst/>
              <a:gdLst/>
              <a:ahLst/>
              <a:cxnLst/>
              <a:rect l="l" t="t" r="r" b="b"/>
              <a:pathLst>
                <a:path w="526" h="500" extrusionOk="0">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6"/>
            <p:cNvSpPr/>
            <p:nvPr/>
          </p:nvSpPr>
          <p:spPr>
            <a:xfrm>
              <a:off x="7119925" y="3180150"/>
              <a:ext cx="13800" cy="11925"/>
            </a:xfrm>
            <a:custGeom>
              <a:avLst/>
              <a:gdLst/>
              <a:ahLst/>
              <a:cxnLst/>
              <a:rect l="l" t="t" r="r" b="b"/>
              <a:pathLst>
                <a:path w="552" h="477" extrusionOk="0">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6"/>
            <p:cNvSpPr/>
            <p:nvPr/>
          </p:nvSpPr>
          <p:spPr>
            <a:xfrm>
              <a:off x="7108175" y="3131475"/>
              <a:ext cx="15950" cy="12175"/>
            </a:xfrm>
            <a:custGeom>
              <a:avLst/>
              <a:gdLst/>
              <a:ahLst/>
              <a:cxnLst/>
              <a:rect l="l" t="t" r="r" b="b"/>
              <a:pathLst>
                <a:path w="638" h="487" extrusionOk="0">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6"/>
            <p:cNvSpPr/>
            <p:nvPr/>
          </p:nvSpPr>
          <p:spPr>
            <a:xfrm>
              <a:off x="7112425" y="2972375"/>
              <a:ext cx="13375" cy="12525"/>
            </a:xfrm>
            <a:custGeom>
              <a:avLst/>
              <a:gdLst/>
              <a:ahLst/>
              <a:cxnLst/>
              <a:rect l="l" t="t" r="r" b="b"/>
              <a:pathLst>
                <a:path w="535" h="501" extrusionOk="0">
                  <a:moveTo>
                    <a:pt x="301" y="0"/>
                  </a:moveTo>
                  <a:cubicBezTo>
                    <a:pt x="1" y="34"/>
                    <a:pt x="1" y="467"/>
                    <a:pt x="301" y="501"/>
                  </a:cubicBezTo>
                  <a:cubicBezTo>
                    <a:pt x="434" y="501"/>
                    <a:pt x="534" y="401"/>
                    <a:pt x="534" y="267"/>
                  </a:cubicBezTo>
                  <a:cubicBezTo>
                    <a:pt x="534" y="134"/>
                    <a:pt x="434" y="0"/>
                    <a:pt x="30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6"/>
            <p:cNvSpPr/>
            <p:nvPr/>
          </p:nvSpPr>
          <p:spPr>
            <a:xfrm>
              <a:off x="7101125" y="3016350"/>
              <a:ext cx="14625" cy="7900"/>
            </a:xfrm>
            <a:custGeom>
              <a:avLst/>
              <a:gdLst/>
              <a:ahLst/>
              <a:cxnLst/>
              <a:rect l="l" t="t" r="r" b="b"/>
              <a:pathLst>
                <a:path w="585" h="316" extrusionOk="0">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6"/>
            <p:cNvSpPr/>
            <p:nvPr/>
          </p:nvSpPr>
          <p:spPr>
            <a:xfrm>
              <a:off x="7072400" y="3147325"/>
              <a:ext cx="14775" cy="11925"/>
            </a:xfrm>
            <a:custGeom>
              <a:avLst/>
              <a:gdLst/>
              <a:ahLst/>
              <a:cxnLst/>
              <a:rect l="l" t="t" r="r" b="b"/>
              <a:pathLst>
                <a:path w="591" h="477" extrusionOk="0">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6"/>
            <p:cNvSpPr/>
            <p:nvPr/>
          </p:nvSpPr>
          <p:spPr>
            <a:xfrm>
              <a:off x="7082375" y="2959850"/>
              <a:ext cx="12575" cy="12550"/>
            </a:xfrm>
            <a:custGeom>
              <a:avLst/>
              <a:gdLst/>
              <a:ahLst/>
              <a:cxnLst/>
              <a:rect l="l" t="t" r="r" b="b"/>
              <a:pathLst>
                <a:path w="503" h="502" extrusionOk="0">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6"/>
            <p:cNvSpPr/>
            <p:nvPr/>
          </p:nvSpPr>
          <p:spPr>
            <a:xfrm>
              <a:off x="7109400" y="2871425"/>
              <a:ext cx="14725" cy="11950"/>
            </a:xfrm>
            <a:custGeom>
              <a:avLst/>
              <a:gdLst/>
              <a:ahLst/>
              <a:cxnLst/>
              <a:rect l="l" t="t" r="r" b="b"/>
              <a:pathLst>
                <a:path w="589" h="478" extrusionOk="0">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6"/>
            <p:cNvSpPr/>
            <p:nvPr/>
          </p:nvSpPr>
          <p:spPr>
            <a:xfrm>
              <a:off x="7190275" y="2995425"/>
              <a:ext cx="14750" cy="12300"/>
            </a:xfrm>
            <a:custGeom>
              <a:avLst/>
              <a:gdLst/>
              <a:ahLst/>
              <a:cxnLst/>
              <a:rect l="l" t="t" r="r" b="b"/>
              <a:pathLst>
                <a:path w="590" h="492" extrusionOk="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6"/>
            <p:cNvSpPr/>
            <p:nvPr/>
          </p:nvSpPr>
          <p:spPr>
            <a:xfrm>
              <a:off x="7173300" y="3020700"/>
              <a:ext cx="13900" cy="12400"/>
            </a:xfrm>
            <a:custGeom>
              <a:avLst/>
              <a:gdLst/>
              <a:ahLst/>
              <a:cxnLst/>
              <a:rect l="l" t="t" r="r" b="b"/>
              <a:pathLst>
                <a:path w="556" h="496" extrusionOk="0">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6"/>
            <p:cNvSpPr/>
            <p:nvPr/>
          </p:nvSpPr>
          <p:spPr>
            <a:xfrm>
              <a:off x="7144675" y="2866050"/>
              <a:ext cx="11975" cy="9825"/>
            </a:xfrm>
            <a:custGeom>
              <a:avLst/>
              <a:gdLst/>
              <a:ahLst/>
              <a:cxnLst/>
              <a:rect l="l" t="t" r="r" b="b"/>
              <a:pathLst>
                <a:path w="479" h="393" extrusionOk="0">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6"/>
            <p:cNvSpPr/>
            <p:nvPr/>
          </p:nvSpPr>
          <p:spPr>
            <a:xfrm>
              <a:off x="7159875" y="2836900"/>
              <a:ext cx="10950" cy="10775"/>
            </a:xfrm>
            <a:custGeom>
              <a:avLst/>
              <a:gdLst/>
              <a:ahLst/>
              <a:cxnLst/>
              <a:rect l="l" t="t" r="r" b="b"/>
              <a:pathLst>
                <a:path w="438" h="431" extrusionOk="0">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6"/>
            <p:cNvSpPr/>
            <p:nvPr/>
          </p:nvSpPr>
          <p:spPr>
            <a:xfrm>
              <a:off x="7162375" y="2978550"/>
              <a:ext cx="13075" cy="12050"/>
            </a:xfrm>
            <a:custGeom>
              <a:avLst/>
              <a:gdLst/>
              <a:ahLst/>
              <a:cxnLst/>
              <a:rect l="l" t="t" r="r" b="b"/>
              <a:pathLst>
                <a:path w="523" h="482" extrusionOk="0">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6"/>
            <p:cNvSpPr/>
            <p:nvPr/>
          </p:nvSpPr>
          <p:spPr>
            <a:xfrm>
              <a:off x="7123125" y="2812725"/>
              <a:ext cx="14100" cy="12200"/>
            </a:xfrm>
            <a:custGeom>
              <a:avLst/>
              <a:gdLst/>
              <a:ahLst/>
              <a:cxnLst/>
              <a:rect l="l" t="t" r="r" b="b"/>
              <a:pathLst>
                <a:path w="564" h="488" extrusionOk="0">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6"/>
            <p:cNvSpPr/>
            <p:nvPr/>
          </p:nvSpPr>
          <p:spPr>
            <a:xfrm>
              <a:off x="7121600" y="2678825"/>
              <a:ext cx="12525" cy="12525"/>
            </a:xfrm>
            <a:custGeom>
              <a:avLst/>
              <a:gdLst/>
              <a:ahLst/>
              <a:cxnLst/>
              <a:rect l="l" t="t" r="r" b="b"/>
              <a:pathLst>
                <a:path w="501" h="501" extrusionOk="0">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6"/>
            <p:cNvSpPr/>
            <p:nvPr/>
          </p:nvSpPr>
          <p:spPr>
            <a:xfrm>
              <a:off x="7113475" y="2652975"/>
              <a:ext cx="12325" cy="10250"/>
            </a:xfrm>
            <a:custGeom>
              <a:avLst/>
              <a:gdLst/>
              <a:ahLst/>
              <a:cxnLst/>
              <a:rect l="l" t="t" r="r" b="b"/>
              <a:pathLst>
                <a:path w="493" h="410" extrusionOk="0">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6"/>
            <p:cNvSpPr/>
            <p:nvPr/>
          </p:nvSpPr>
          <p:spPr>
            <a:xfrm>
              <a:off x="7058525" y="2566275"/>
              <a:ext cx="9725" cy="10775"/>
            </a:xfrm>
            <a:custGeom>
              <a:avLst/>
              <a:gdLst/>
              <a:ahLst/>
              <a:cxnLst/>
              <a:rect l="l" t="t" r="r" b="b"/>
              <a:pathLst>
                <a:path w="389" h="431" extrusionOk="0">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6"/>
            <p:cNvSpPr/>
            <p:nvPr/>
          </p:nvSpPr>
          <p:spPr>
            <a:xfrm>
              <a:off x="7048225" y="2686300"/>
              <a:ext cx="13150" cy="12575"/>
            </a:xfrm>
            <a:custGeom>
              <a:avLst/>
              <a:gdLst/>
              <a:ahLst/>
              <a:cxnLst/>
              <a:rect l="l" t="t" r="r" b="b"/>
              <a:pathLst>
                <a:path w="526" h="503" extrusionOk="0">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6"/>
            <p:cNvSpPr/>
            <p:nvPr/>
          </p:nvSpPr>
          <p:spPr>
            <a:xfrm>
              <a:off x="7078650" y="2708700"/>
              <a:ext cx="16300" cy="12675"/>
            </a:xfrm>
            <a:custGeom>
              <a:avLst/>
              <a:gdLst/>
              <a:ahLst/>
              <a:cxnLst/>
              <a:rect l="l" t="t" r="r" b="b"/>
              <a:pathLst>
                <a:path w="652" h="507" extrusionOk="0">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6"/>
            <p:cNvSpPr/>
            <p:nvPr/>
          </p:nvSpPr>
          <p:spPr>
            <a:xfrm>
              <a:off x="7086800" y="2583725"/>
              <a:ext cx="13150" cy="11775"/>
            </a:xfrm>
            <a:custGeom>
              <a:avLst/>
              <a:gdLst/>
              <a:ahLst/>
              <a:cxnLst/>
              <a:rect l="l" t="t" r="r" b="b"/>
              <a:pathLst>
                <a:path w="526" h="471" extrusionOk="0">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6"/>
            <p:cNvSpPr/>
            <p:nvPr/>
          </p:nvSpPr>
          <p:spPr>
            <a:xfrm>
              <a:off x="6933275" y="2550250"/>
              <a:ext cx="14875" cy="8650"/>
            </a:xfrm>
            <a:custGeom>
              <a:avLst/>
              <a:gdLst/>
              <a:ahLst/>
              <a:cxnLst/>
              <a:rect l="l" t="t" r="r" b="b"/>
              <a:pathLst>
                <a:path w="595" h="346" extrusionOk="0">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6"/>
            <p:cNvSpPr/>
            <p:nvPr/>
          </p:nvSpPr>
          <p:spPr>
            <a:xfrm>
              <a:off x="6983175" y="2637850"/>
              <a:ext cx="15650" cy="12475"/>
            </a:xfrm>
            <a:custGeom>
              <a:avLst/>
              <a:gdLst/>
              <a:ahLst/>
              <a:cxnLst/>
              <a:rect l="l" t="t" r="r" b="b"/>
              <a:pathLst>
                <a:path w="626" h="499" extrusionOk="0">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6"/>
            <p:cNvSpPr/>
            <p:nvPr/>
          </p:nvSpPr>
          <p:spPr>
            <a:xfrm>
              <a:off x="7041550" y="2545400"/>
              <a:ext cx="13350" cy="12525"/>
            </a:xfrm>
            <a:custGeom>
              <a:avLst/>
              <a:gdLst/>
              <a:ahLst/>
              <a:cxnLst/>
              <a:rect l="l" t="t" r="r" b="b"/>
              <a:pathLst>
                <a:path w="534" h="501" extrusionOk="0">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6"/>
            <p:cNvSpPr/>
            <p:nvPr/>
          </p:nvSpPr>
          <p:spPr>
            <a:xfrm>
              <a:off x="6938675" y="2419375"/>
              <a:ext cx="15325" cy="12475"/>
            </a:xfrm>
            <a:custGeom>
              <a:avLst/>
              <a:gdLst/>
              <a:ahLst/>
              <a:cxnLst/>
              <a:rect l="l" t="t" r="r" b="b"/>
              <a:pathLst>
                <a:path w="613" h="499" extrusionOk="0">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6"/>
            <p:cNvSpPr/>
            <p:nvPr/>
          </p:nvSpPr>
          <p:spPr>
            <a:xfrm>
              <a:off x="6865225" y="2438500"/>
              <a:ext cx="14550" cy="12000"/>
            </a:xfrm>
            <a:custGeom>
              <a:avLst/>
              <a:gdLst/>
              <a:ahLst/>
              <a:cxnLst/>
              <a:rect l="l" t="t" r="r" b="b"/>
              <a:pathLst>
                <a:path w="582" h="480" extrusionOk="0">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6"/>
            <p:cNvSpPr/>
            <p:nvPr/>
          </p:nvSpPr>
          <p:spPr>
            <a:xfrm>
              <a:off x="6911850" y="2451200"/>
              <a:ext cx="16300" cy="12700"/>
            </a:xfrm>
            <a:custGeom>
              <a:avLst/>
              <a:gdLst/>
              <a:ahLst/>
              <a:cxnLst/>
              <a:rect l="l" t="t" r="r" b="b"/>
              <a:pathLst>
                <a:path w="652" h="508" extrusionOk="0">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6"/>
            <p:cNvSpPr/>
            <p:nvPr/>
          </p:nvSpPr>
          <p:spPr>
            <a:xfrm>
              <a:off x="6966600" y="2335700"/>
              <a:ext cx="11600" cy="10350"/>
            </a:xfrm>
            <a:custGeom>
              <a:avLst/>
              <a:gdLst/>
              <a:ahLst/>
              <a:cxnLst/>
              <a:rect l="l" t="t" r="r" b="b"/>
              <a:pathLst>
                <a:path w="464" h="414" extrusionOk="0">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6"/>
            <p:cNvSpPr/>
            <p:nvPr/>
          </p:nvSpPr>
          <p:spPr>
            <a:xfrm>
              <a:off x="6884225" y="2308250"/>
              <a:ext cx="14750" cy="11850"/>
            </a:xfrm>
            <a:custGeom>
              <a:avLst/>
              <a:gdLst/>
              <a:ahLst/>
              <a:cxnLst/>
              <a:rect l="l" t="t" r="r" b="b"/>
              <a:pathLst>
                <a:path w="590" h="474" extrusionOk="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6"/>
            <p:cNvSpPr/>
            <p:nvPr/>
          </p:nvSpPr>
          <p:spPr>
            <a:xfrm>
              <a:off x="6868925" y="2327725"/>
              <a:ext cx="13950" cy="12100"/>
            </a:xfrm>
            <a:custGeom>
              <a:avLst/>
              <a:gdLst/>
              <a:ahLst/>
              <a:cxnLst/>
              <a:rect l="l" t="t" r="r" b="b"/>
              <a:pathLst>
                <a:path w="558" h="484" extrusionOk="0">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6"/>
            <p:cNvSpPr/>
            <p:nvPr/>
          </p:nvSpPr>
          <p:spPr>
            <a:xfrm>
              <a:off x="6895750" y="2263300"/>
              <a:ext cx="11550" cy="10250"/>
            </a:xfrm>
            <a:custGeom>
              <a:avLst/>
              <a:gdLst/>
              <a:ahLst/>
              <a:cxnLst/>
              <a:rect l="l" t="t" r="r" b="b"/>
              <a:pathLst>
                <a:path w="462" h="410" extrusionOk="0">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6"/>
            <p:cNvSpPr/>
            <p:nvPr/>
          </p:nvSpPr>
          <p:spPr>
            <a:xfrm>
              <a:off x="6772125" y="2166675"/>
              <a:ext cx="16775" cy="12850"/>
            </a:xfrm>
            <a:custGeom>
              <a:avLst/>
              <a:gdLst/>
              <a:ahLst/>
              <a:cxnLst/>
              <a:rect l="l" t="t" r="r" b="b"/>
              <a:pathLst>
                <a:path w="671" h="514" extrusionOk="0">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6"/>
            <p:cNvSpPr/>
            <p:nvPr/>
          </p:nvSpPr>
          <p:spPr>
            <a:xfrm>
              <a:off x="6738000" y="2180425"/>
              <a:ext cx="13350" cy="12400"/>
            </a:xfrm>
            <a:custGeom>
              <a:avLst/>
              <a:gdLst/>
              <a:ahLst/>
              <a:cxnLst/>
              <a:rect l="l" t="t" r="r" b="b"/>
              <a:pathLst>
                <a:path w="534" h="496" extrusionOk="0">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6"/>
            <p:cNvSpPr/>
            <p:nvPr/>
          </p:nvSpPr>
          <p:spPr>
            <a:xfrm>
              <a:off x="6841400" y="2189325"/>
              <a:ext cx="13100" cy="12675"/>
            </a:xfrm>
            <a:custGeom>
              <a:avLst/>
              <a:gdLst/>
              <a:ahLst/>
              <a:cxnLst/>
              <a:rect l="l" t="t" r="r" b="b"/>
              <a:pathLst>
                <a:path w="524" h="507" extrusionOk="0">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6"/>
            <p:cNvSpPr/>
            <p:nvPr/>
          </p:nvSpPr>
          <p:spPr>
            <a:xfrm>
              <a:off x="6831650" y="2120775"/>
              <a:ext cx="13950" cy="11900"/>
            </a:xfrm>
            <a:custGeom>
              <a:avLst/>
              <a:gdLst/>
              <a:ahLst/>
              <a:cxnLst/>
              <a:rect l="l" t="t" r="r" b="b"/>
              <a:pathLst>
                <a:path w="558" h="476" extrusionOk="0">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6"/>
            <p:cNvSpPr/>
            <p:nvPr/>
          </p:nvSpPr>
          <p:spPr>
            <a:xfrm>
              <a:off x="6687550" y="2129275"/>
              <a:ext cx="13350" cy="11700"/>
            </a:xfrm>
            <a:custGeom>
              <a:avLst/>
              <a:gdLst/>
              <a:ahLst/>
              <a:cxnLst/>
              <a:rect l="l" t="t" r="r" b="b"/>
              <a:pathLst>
                <a:path w="534" h="468" extrusionOk="0">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6"/>
            <p:cNvSpPr/>
            <p:nvPr/>
          </p:nvSpPr>
          <p:spPr>
            <a:xfrm>
              <a:off x="6703800" y="2114875"/>
              <a:ext cx="13375" cy="12125"/>
            </a:xfrm>
            <a:custGeom>
              <a:avLst/>
              <a:gdLst/>
              <a:ahLst/>
              <a:cxnLst/>
              <a:rect l="l" t="t" r="r" b="b"/>
              <a:pathLst>
                <a:path w="535" h="485" extrusionOk="0">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6"/>
            <p:cNvSpPr/>
            <p:nvPr/>
          </p:nvSpPr>
          <p:spPr>
            <a:xfrm>
              <a:off x="6727150" y="2040500"/>
              <a:ext cx="14600" cy="13125"/>
            </a:xfrm>
            <a:custGeom>
              <a:avLst/>
              <a:gdLst/>
              <a:ahLst/>
              <a:cxnLst/>
              <a:rect l="l" t="t" r="r" b="b"/>
              <a:pathLst>
                <a:path w="584" h="525" extrusionOk="0">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6"/>
            <p:cNvSpPr/>
            <p:nvPr/>
          </p:nvSpPr>
          <p:spPr>
            <a:xfrm>
              <a:off x="6768575" y="3719775"/>
              <a:ext cx="15300" cy="12450"/>
            </a:xfrm>
            <a:custGeom>
              <a:avLst/>
              <a:gdLst/>
              <a:ahLst/>
              <a:cxnLst/>
              <a:rect l="l" t="t" r="r" b="b"/>
              <a:pathLst>
                <a:path w="612" h="498" extrusionOk="0">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6"/>
            <p:cNvSpPr/>
            <p:nvPr/>
          </p:nvSpPr>
          <p:spPr>
            <a:xfrm>
              <a:off x="6776400" y="3674425"/>
              <a:ext cx="12500" cy="10225"/>
            </a:xfrm>
            <a:custGeom>
              <a:avLst/>
              <a:gdLst/>
              <a:ahLst/>
              <a:cxnLst/>
              <a:rect l="l" t="t" r="r" b="b"/>
              <a:pathLst>
                <a:path w="500" h="409" extrusionOk="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6"/>
            <p:cNvSpPr/>
            <p:nvPr/>
          </p:nvSpPr>
          <p:spPr>
            <a:xfrm>
              <a:off x="6855025" y="3571425"/>
              <a:ext cx="15600" cy="12500"/>
            </a:xfrm>
            <a:custGeom>
              <a:avLst/>
              <a:gdLst/>
              <a:ahLst/>
              <a:cxnLst/>
              <a:rect l="l" t="t" r="r" b="b"/>
              <a:pathLst>
                <a:path w="624" h="500" extrusionOk="0">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6"/>
            <p:cNvSpPr/>
            <p:nvPr/>
          </p:nvSpPr>
          <p:spPr>
            <a:xfrm>
              <a:off x="6803050" y="3645325"/>
              <a:ext cx="14200" cy="12050"/>
            </a:xfrm>
            <a:custGeom>
              <a:avLst/>
              <a:gdLst/>
              <a:ahLst/>
              <a:cxnLst/>
              <a:rect l="l" t="t" r="r" b="b"/>
              <a:pathLst>
                <a:path w="568" h="482" extrusionOk="0">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6"/>
            <p:cNvSpPr/>
            <p:nvPr/>
          </p:nvSpPr>
          <p:spPr>
            <a:xfrm>
              <a:off x="6660575" y="3707275"/>
              <a:ext cx="18075" cy="12125"/>
            </a:xfrm>
            <a:custGeom>
              <a:avLst/>
              <a:gdLst/>
              <a:ahLst/>
              <a:cxnLst/>
              <a:rect l="l" t="t" r="r" b="b"/>
              <a:pathLst>
                <a:path w="723" h="485" extrusionOk="0">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6"/>
            <p:cNvSpPr/>
            <p:nvPr/>
          </p:nvSpPr>
          <p:spPr>
            <a:xfrm>
              <a:off x="6675450" y="3585100"/>
              <a:ext cx="13000" cy="12075"/>
            </a:xfrm>
            <a:custGeom>
              <a:avLst/>
              <a:gdLst/>
              <a:ahLst/>
              <a:cxnLst/>
              <a:rect l="l" t="t" r="r" b="b"/>
              <a:pathLst>
                <a:path w="520" h="483" extrusionOk="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6"/>
            <p:cNvSpPr/>
            <p:nvPr/>
          </p:nvSpPr>
          <p:spPr>
            <a:xfrm>
              <a:off x="6732400" y="3611550"/>
              <a:ext cx="14950" cy="8175"/>
            </a:xfrm>
            <a:custGeom>
              <a:avLst/>
              <a:gdLst/>
              <a:ahLst/>
              <a:cxnLst/>
              <a:rect l="l" t="t" r="r" b="b"/>
              <a:pathLst>
                <a:path w="598" h="327" extrusionOk="0">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6"/>
            <p:cNvSpPr/>
            <p:nvPr/>
          </p:nvSpPr>
          <p:spPr>
            <a:xfrm>
              <a:off x="6585375" y="3747625"/>
              <a:ext cx="14925" cy="11850"/>
            </a:xfrm>
            <a:custGeom>
              <a:avLst/>
              <a:gdLst/>
              <a:ahLst/>
              <a:cxnLst/>
              <a:rect l="l" t="t" r="r" b="b"/>
              <a:pathLst>
                <a:path w="597" h="474" extrusionOk="0">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6"/>
            <p:cNvSpPr/>
            <p:nvPr/>
          </p:nvSpPr>
          <p:spPr>
            <a:xfrm>
              <a:off x="6537850" y="3738750"/>
              <a:ext cx="13000" cy="12175"/>
            </a:xfrm>
            <a:custGeom>
              <a:avLst/>
              <a:gdLst/>
              <a:ahLst/>
              <a:cxnLst/>
              <a:rect l="l" t="t" r="r" b="b"/>
              <a:pathLst>
                <a:path w="520" h="487" extrusionOk="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6"/>
            <p:cNvSpPr/>
            <p:nvPr/>
          </p:nvSpPr>
          <p:spPr>
            <a:xfrm>
              <a:off x="6586225" y="3715375"/>
              <a:ext cx="13350" cy="11750"/>
            </a:xfrm>
            <a:custGeom>
              <a:avLst/>
              <a:gdLst/>
              <a:ahLst/>
              <a:cxnLst/>
              <a:rect l="l" t="t" r="r" b="b"/>
              <a:pathLst>
                <a:path w="534" h="470" extrusionOk="0">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6"/>
            <p:cNvSpPr/>
            <p:nvPr/>
          </p:nvSpPr>
          <p:spPr>
            <a:xfrm>
              <a:off x="6497825" y="3793300"/>
              <a:ext cx="13125" cy="12050"/>
            </a:xfrm>
            <a:custGeom>
              <a:avLst/>
              <a:gdLst/>
              <a:ahLst/>
              <a:cxnLst/>
              <a:rect l="l" t="t" r="r" b="b"/>
              <a:pathLst>
                <a:path w="525" h="482" extrusionOk="0">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6"/>
            <p:cNvSpPr/>
            <p:nvPr/>
          </p:nvSpPr>
          <p:spPr>
            <a:xfrm>
              <a:off x="6233475" y="3810475"/>
              <a:ext cx="12525" cy="11850"/>
            </a:xfrm>
            <a:custGeom>
              <a:avLst/>
              <a:gdLst/>
              <a:ahLst/>
              <a:cxnLst/>
              <a:rect l="l" t="t" r="r" b="b"/>
              <a:pathLst>
                <a:path w="501" h="474" extrusionOk="0">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6"/>
            <p:cNvSpPr/>
            <p:nvPr/>
          </p:nvSpPr>
          <p:spPr>
            <a:xfrm>
              <a:off x="6165175" y="3779025"/>
              <a:ext cx="18200" cy="12050"/>
            </a:xfrm>
            <a:custGeom>
              <a:avLst/>
              <a:gdLst/>
              <a:ahLst/>
              <a:cxnLst/>
              <a:rect l="l" t="t" r="r" b="b"/>
              <a:pathLst>
                <a:path w="728" h="482" extrusionOk="0">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6"/>
            <p:cNvSpPr/>
            <p:nvPr/>
          </p:nvSpPr>
          <p:spPr>
            <a:xfrm>
              <a:off x="6284325" y="3781700"/>
              <a:ext cx="12550" cy="12125"/>
            </a:xfrm>
            <a:custGeom>
              <a:avLst/>
              <a:gdLst/>
              <a:ahLst/>
              <a:cxnLst/>
              <a:rect l="l" t="t" r="r" b="b"/>
              <a:pathLst>
                <a:path w="502" h="485" extrusionOk="0">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6"/>
            <p:cNvSpPr/>
            <p:nvPr/>
          </p:nvSpPr>
          <p:spPr>
            <a:xfrm>
              <a:off x="6245975" y="3836475"/>
              <a:ext cx="13375" cy="12225"/>
            </a:xfrm>
            <a:custGeom>
              <a:avLst/>
              <a:gdLst/>
              <a:ahLst/>
              <a:cxnLst/>
              <a:rect l="l" t="t" r="r" b="b"/>
              <a:pathLst>
                <a:path w="535" h="489" extrusionOk="0">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6"/>
            <p:cNvSpPr/>
            <p:nvPr/>
          </p:nvSpPr>
          <p:spPr>
            <a:xfrm>
              <a:off x="6090150" y="3793575"/>
              <a:ext cx="14775" cy="8025"/>
            </a:xfrm>
            <a:custGeom>
              <a:avLst/>
              <a:gdLst/>
              <a:ahLst/>
              <a:cxnLst/>
              <a:rect l="l" t="t" r="r" b="b"/>
              <a:pathLst>
                <a:path w="591" h="321" extrusionOk="0">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6"/>
            <p:cNvSpPr/>
            <p:nvPr/>
          </p:nvSpPr>
          <p:spPr>
            <a:xfrm>
              <a:off x="6066200" y="3778025"/>
              <a:ext cx="13850" cy="11950"/>
            </a:xfrm>
            <a:custGeom>
              <a:avLst/>
              <a:gdLst/>
              <a:ahLst/>
              <a:cxnLst/>
              <a:rect l="l" t="t" r="r" b="b"/>
              <a:pathLst>
                <a:path w="554" h="478" extrusionOk="0">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6"/>
            <p:cNvSpPr/>
            <p:nvPr/>
          </p:nvSpPr>
          <p:spPr>
            <a:xfrm>
              <a:off x="6411950" y="3833125"/>
              <a:ext cx="14400" cy="9050"/>
            </a:xfrm>
            <a:custGeom>
              <a:avLst/>
              <a:gdLst/>
              <a:ahLst/>
              <a:cxnLst/>
              <a:rect l="l" t="t" r="r" b="b"/>
              <a:pathLst>
                <a:path w="576" h="362" extrusionOk="0">
                  <a:moveTo>
                    <a:pt x="482" y="1"/>
                  </a:moveTo>
                  <a:cubicBezTo>
                    <a:pt x="317" y="1"/>
                    <a:pt x="0" y="312"/>
                    <a:pt x="300" y="362"/>
                  </a:cubicBezTo>
                  <a:cubicBezTo>
                    <a:pt x="433" y="362"/>
                    <a:pt x="533" y="262"/>
                    <a:pt x="567" y="128"/>
                  </a:cubicBezTo>
                  <a:cubicBezTo>
                    <a:pt x="575" y="36"/>
                    <a:pt x="53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6"/>
            <p:cNvSpPr/>
            <p:nvPr/>
          </p:nvSpPr>
          <p:spPr>
            <a:xfrm>
              <a:off x="6257650" y="3876175"/>
              <a:ext cx="13500" cy="12225"/>
            </a:xfrm>
            <a:custGeom>
              <a:avLst/>
              <a:gdLst/>
              <a:ahLst/>
              <a:cxnLst/>
              <a:rect l="l" t="t" r="r" b="b"/>
              <a:pathLst>
                <a:path w="540" h="489" extrusionOk="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6"/>
            <p:cNvSpPr/>
            <p:nvPr/>
          </p:nvSpPr>
          <p:spPr>
            <a:xfrm>
              <a:off x="6157900" y="3849425"/>
              <a:ext cx="11375" cy="9525"/>
            </a:xfrm>
            <a:custGeom>
              <a:avLst/>
              <a:gdLst/>
              <a:ahLst/>
              <a:cxnLst/>
              <a:rect l="l" t="t" r="r" b="b"/>
              <a:pathLst>
                <a:path w="455" h="381" extrusionOk="0">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6"/>
            <p:cNvSpPr/>
            <p:nvPr/>
          </p:nvSpPr>
          <p:spPr>
            <a:xfrm>
              <a:off x="6178825" y="3869025"/>
              <a:ext cx="15250" cy="7350"/>
            </a:xfrm>
            <a:custGeom>
              <a:avLst/>
              <a:gdLst/>
              <a:ahLst/>
              <a:cxnLst/>
              <a:rect l="l" t="t" r="r" b="b"/>
              <a:pathLst>
                <a:path w="610" h="294" extrusionOk="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6"/>
            <p:cNvSpPr/>
            <p:nvPr/>
          </p:nvSpPr>
          <p:spPr>
            <a:xfrm>
              <a:off x="6010375" y="3796975"/>
              <a:ext cx="13975" cy="8375"/>
            </a:xfrm>
            <a:custGeom>
              <a:avLst/>
              <a:gdLst/>
              <a:ahLst/>
              <a:cxnLst/>
              <a:rect l="l" t="t" r="r" b="b"/>
              <a:pathLst>
                <a:path w="559" h="335" extrusionOk="0">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6"/>
            <p:cNvSpPr/>
            <p:nvPr/>
          </p:nvSpPr>
          <p:spPr>
            <a:xfrm>
              <a:off x="5726650" y="3680525"/>
              <a:ext cx="14825" cy="11875"/>
            </a:xfrm>
            <a:custGeom>
              <a:avLst/>
              <a:gdLst/>
              <a:ahLst/>
              <a:cxnLst/>
              <a:rect l="l" t="t" r="r" b="b"/>
              <a:pathLst>
                <a:path w="593" h="475" extrusionOk="0">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6"/>
            <p:cNvSpPr/>
            <p:nvPr/>
          </p:nvSpPr>
          <p:spPr>
            <a:xfrm>
              <a:off x="5723250" y="3652850"/>
              <a:ext cx="11550" cy="10275"/>
            </a:xfrm>
            <a:custGeom>
              <a:avLst/>
              <a:gdLst/>
              <a:ahLst/>
              <a:cxnLst/>
              <a:rect l="l" t="t" r="r" b="b"/>
              <a:pathLst>
                <a:path w="462" h="411" extrusionOk="0">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6"/>
            <p:cNvSpPr/>
            <p:nvPr/>
          </p:nvSpPr>
          <p:spPr>
            <a:xfrm>
              <a:off x="5810675" y="3717825"/>
              <a:ext cx="15700" cy="11800"/>
            </a:xfrm>
            <a:custGeom>
              <a:avLst/>
              <a:gdLst/>
              <a:ahLst/>
              <a:cxnLst/>
              <a:rect l="l" t="t" r="r" b="b"/>
              <a:pathLst>
                <a:path w="628" h="472" extrusionOk="0">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6"/>
            <p:cNvSpPr/>
            <p:nvPr/>
          </p:nvSpPr>
          <p:spPr>
            <a:xfrm>
              <a:off x="5814000" y="3734575"/>
              <a:ext cx="11700" cy="12550"/>
            </a:xfrm>
            <a:custGeom>
              <a:avLst/>
              <a:gdLst/>
              <a:ahLst/>
              <a:cxnLst/>
              <a:rect l="l" t="t" r="r" b="b"/>
              <a:pathLst>
                <a:path w="468" h="502" extrusionOk="0">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6"/>
            <p:cNvSpPr/>
            <p:nvPr/>
          </p:nvSpPr>
          <p:spPr>
            <a:xfrm>
              <a:off x="5571525" y="3628900"/>
              <a:ext cx="18875" cy="12875"/>
            </a:xfrm>
            <a:custGeom>
              <a:avLst/>
              <a:gdLst/>
              <a:ahLst/>
              <a:cxnLst/>
              <a:rect l="l" t="t" r="r" b="b"/>
              <a:pathLst>
                <a:path w="755" h="515" extrusionOk="0">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6"/>
            <p:cNvSpPr/>
            <p:nvPr/>
          </p:nvSpPr>
          <p:spPr>
            <a:xfrm>
              <a:off x="5408700" y="3487525"/>
              <a:ext cx="15525" cy="12525"/>
            </a:xfrm>
            <a:custGeom>
              <a:avLst/>
              <a:gdLst/>
              <a:ahLst/>
              <a:cxnLst/>
              <a:rect l="l" t="t" r="r" b="b"/>
              <a:pathLst>
                <a:path w="621" h="501" extrusionOk="0">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6"/>
            <p:cNvSpPr/>
            <p:nvPr/>
          </p:nvSpPr>
          <p:spPr>
            <a:xfrm>
              <a:off x="5428725" y="3508575"/>
              <a:ext cx="12525" cy="12550"/>
            </a:xfrm>
            <a:custGeom>
              <a:avLst/>
              <a:gdLst/>
              <a:ahLst/>
              <a:cxnLst/>
              <a:rect l="l" t="t" r="r" b="b"/>
              <a:pathLst>
                <a:path w="501" h="502" extrusionOk="0">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6"/>
            <p:cNvSpPr/>
            <p:nvPr/>
          </p:nvSpPr>
          <p:spPr>
            <a:xfrm>
              <a:off x="5536300" y="3687250"/>
              <a:ext cx="14200" cy="12375"/>
            </a:xfrm>
            <a:custGeom>
              <a:avLst/>
              <a:gdLst/>
              <a:ahLst/>
              <a:cxnLst/>
              <a:rect l="l" t="t" r="r" b="b"/>
              <a:pathLst>
                <a:path w="568" h="495" extrusionOk="0">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6"/>
            <p:cNvSpPr/>
            <p:nvPr/>
          </p:nvSpPr>
          <p:spPr>
            <a:xfrm>
              <a:off x="5444575" y="3616325"/>
              <a:ext cx="14200" cy="12225"/>
            </a:xfrm>
            <a:custGeom>
              <a:avLst/>
              <a:gdLst/>
              <a:ahLst/>
              <a:cxnLst/>
              <a:rect l="l" t="t" r="r" b="b"/>
              <a:pathLst>
                <a:path w="568" h="489" extrusionOk="0">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6"/>
            <p:cNvSpPr/>
            <p:nvPr/>
          </p:nvSpPr>
          <p:spPr>
            <a:xfrm>
              <a:off x="5277775" y="3390125"/>
              <a:ext cx="13375" cy="12000"/>
            </a:xfrm>
            <a:custGeom>
              <a:avLst/>
              <a:gdLst/>
              <a:ahLst/>
              <a:cxnLst/>
              <a:rect l="l" t="t" r="r" b="b"/>
              <a:pathLst>
                <a:path w="535" h="480" extrusionOk="0">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6"/>
            <p:cNvSpPr/>
            <p:nvPr/>
          </p:nvSpPr>
          <p:spPr>
            <a:xfrm>
              <a:off x="5284450" y="3334975"/>
              <a:ext cx="13375" cy="12675"/>
            </a:xfrm>
            <a:custGeom>
              <a:avLst/>
              <a:gdLst/>
              <a:ahLst/>
              <a:cxnLst/>
              <a:rect l="l" t="t" r="r" b="b"/>
              <a:pathLst>
                <a:path w="535" h="507" extrusionOk="0">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6"/>
            <p:cNvSpPr/>
            <p:nvPr/>
          </p:nvSpPr>
          <p:spPr>
            <a:xfrm>
              <a:off x="5519625" y="3506825"/>
              <a:ext cx="14725" cy="12475"/>
            </a:xfrm>
            <a:custGeom>
              <a:avLst/>
              <a:gdLst/>
              <a:ahLst/>
              <a:cxnLst/>
              <a:rect l="l" t="t" r="r" b="b"/>
              <a:pathLst>
                <a:path w="589" h="499" extrusionOk="0">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6"/>
            <p:cNvSpPr/>
            <p:nvPr/>
          </p:nvSpPr>
          <p:spPr>
            <a:xfrm>
              <a:off x="5525825" y="3543600"/>
              <a:ext cx="13600" cy="11850"/>
            </a:xfrm>
            <a:custGeom>
              <a:avLst/>
              <a:gdLst/>
              <a:ahLst/>
              <a:cxnLst/>
              <a:rect l="l" t="t" r="r" b="b"/>
              <a:pathLst>
                <a:path w="544" h="474" extrusionOk="0">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6"/>
            <p:cNvSpPr/>
            <p:nvPr/>
          </p:nvSpPr>
          <p:spPr>
            <a:xfrm>
              <a:off x="5349525" y="3355800"/>
              <a:ext cx="17450" cy="12350"/>
            </a:xfrm>
            <a:custGeom>
              <a:avLst/>
              <a:gdLst/>
              <a:ahLst/>
              <a:cxnLst/>
              <a:rect l="l" t="t" r="r" b="b"/>
              <a:pathLst>
                <a:path w="698" h="494" extrusionOk="0">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6"/>
            <p:cNvSpPr/>
            <p:nvPr/>
          </p:nvSpPr>
          <p:spPr>
            <a:xfrm>
              <a:off x="5275275" y="3156500"/>
              <a:ext cx="13375" cy="12075"/>
            </a:xfrm>
            <a:custGeom>
              <a:avLst/>
              <a:gdLst/>
              <a:ahLst/>
              <a:cxnLst/>
              <a:rect l="l" t="t" r="r" b="b"/>
              <a:pathLst>
                <a:path w="535" h="483" extrusionOk="0">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6"/>
            <p:cNvSpPr/>
            <p:nvPr/>
          </p:nvSpPr>
          <p:spPr>
            <a:xfrm>
              <a:off x="7538575" y="2058175"/>
              <a:ext cx="14075" cy="11875"/>
            </a:xfrm>
            <a:custGeom>
              <a:avLst/>
              <a:gdLst/>
              <a:ahLst/>
              <a:cxnLst/>
              <a:rect l="l" t="t" r="r" b="b"/>
              <a:pathLst>
                <a:path w="563" h="475" extrusionOk="0">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6"/>
            <p:cNvSpPr/>
            <p:nvPr/>
          </p:nvSpPr>
          <p:spPr>
            <a:xfrm>
              <a:off x="7709300" y="2175325"/>
              <a:ext cx="14300" cy="7625"/>
            </a:xfrm>
            <a:custGeom>
              <a:avLst/>
              <a:gdLst/>
              <a:ahLst/>
              <a:cxnLst/>
              <a:rect l="l" t="t" r="r" b="b"/>
              <a:pathLst>
                <a:path w="572" h="305" extrusionOk="0">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6"/>
            <p:cNvSpPr/>
            <p:nvPr/>
          </p:nvSpPr>
          <p:spPr>
            <a:xfrm>
              <a:off x="7726425" y="2157325"/>
              <a:ext cx="13150" cy="11225"/>
            </a:xfrm>
            <a:custGeom>
              <a:avLst/>
              <a:gdLst/>
              <a:ahLst/>
              <a:cxnLst/>
              <a:rect l="l" t="t" r="r" b="b"/>
              <a:pathLst>
                <a:path w="526" h="449" extrusionOk="0">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6"/>
            <p:cNvSpPr/>
            <p:nvPr/>
          </p:nvSpPr>
          <p:spPr>
            <a:xfrm>
              <a:off x="7701500" y="2049675"/>
              <a:ext cx="15225" cy="12450"/>
            </a:xfrm>
            <a:custGeom>
              <a:avLst/>
              <a:gdLst/>
              <a:ahLst/>
              <a:cxnLst/>
              <a:rect l="l" t="t" r="r" b="b"/>
              <a:pathLst>
                <a:path w="609" h="498" extrusionOk="0">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6"/>
            <p:cNvSpPr/>
            <p:nvPr/>
          </p:nvSpPr>
          <p:spPr>
            <a:xfrm>
              <a:off x="7586100" y="2091575"/>
              <a:ext cx="12525" cy="11875"/>
            </a:xfrm>
            <a:custGeom>
              <a:avLst/>
              <a:gdLst/>
              <a:ahLst/>
              <a:cxnLst/>
              <a:rect l="l" t="t" r="r" b="b"/>
              <a:pathLst>
                <a:path w="501" h="475" extrusionOk="0">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6"/>
            <p:cNvSpPr/>
            <p:nvPr/>
          </p:nvSpPr>
          <p:spPr>
            <a:xfrm>
              <a:off x="7656150" y="2205325"/>
              <a:ext cx="13900" cy="12050"/>
            </a:xfrm>
            <a:custGeom>
              <a:avLst/>
              <a:gdLst/>
              <a:ahLst/>
              <a:cxnLst/>
              <a:rect l="l" t="t" r="r" b="b"/>
              <a:pathLst>
                <a:path w="556" h="482" extrusionOk="0">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6"/>
            <p:cNvSpPr/>
            <p:nvPr/>
          </p:nvSpPr>
          <p:spPr>
            <a:xfrm>
              <a:off x="7747875" y="2147075"/>
              <a:ext cx="15425" cy="12275"/>
            </a:xfrm>
            <a:custGeom>
              <a:avLst/>
              <a:gdLst/>
              <a:ahLst/>
              <a:cxnLst/>
              <a:rect l="l" t="t" r="r" b="b"/>
              <a:pathLst>
                <a:path w="617" h="491" extrusionOk="0">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6"/>
            <p:cNvSpPr/>
            <p:nvPr/>
          </p:nvSpPr>
          <p:spPr>
            <a:xfrm>
              <a:off x="7687850" y="2011375"/>
              <a:ext cx="14200" cy="12300"/>
            </a:xfrm>
            <a:custGeom>
              <a:avLst/>
              <a:gdLst/>
              <a:ahLst/>
              <a:cxnLst/>
              <a:rect l="l" t="t" r="r" b="b"/>
              <a:pathLst>
                <a:path w="568" h="492" extrusionOk="0">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6"/>
            <p:cNvSpPr/>
            <p:nvPr/>
          </p:nvSpPr>
          <p:spPr>
            <a:xfrm>
              <a:off x="7613625" y="2045225"/>
              <a:ext cx="13350" cy="12175"/>
            </a:xfrm>
            <a:custGeom>
              <a:avLst/>
              <a:gdLst/>
              <a:ahLst/>
              <a:cxnLst/>
              <a:rect l="l" t="t" r="r" b="b"/>
              <a:pathLst>
                <a:path w="534" h="487" extrusionOk="0">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6"/>
            <p:cNvSpPr/>
            <p:nvPr/>
          </p:nvSpPr>
          <p:spPr>
            <a:xfrm>
              <a:off x="7672350" y="2257900"/>
              <a:ext cx="14550" cy="7525"/>
            </a:xfrm>
            <a:custGeom>
              <a:avLst/>
              <a:gdLst/>
              <a:ahLst/>
              <a:cxnLst/>
              <a:rect l="l" t="t" r="r" b="b"/>
              <a:pathLst>
                <a:path w="582" h="301" extrusionOk="0">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6"/>
            <p:cNvSpPr/>
            <p:nvPr/>
          </p:nvSpPr>
          <p:spPr>
            <a:xfrm>
              <a:off x="7797075" y="2225650"/>
              <a:ext cx="12550" cy="11375"/>
            </a:xfrm>
            <a:custGeom>
              <a:avLst/>
              <a:gdLst/>
              <a:ahLst/>
              <a:cxnLst/>
              <a:rect l="l" t="t" r="r" b="b"/>
              <a:pathLst>
                <a:path w="502" h="455" extrusionOk="0">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6"/>
            <p:cNvSpPr/>
            <p:nvPr/>
          </p:nvSpPr>
          <p:spPr>
            <a:xfrm>
              <a:off x="7794575" y="2074225"/>
              <a:ext cx="15050" cy="12525"/>
            </a:xfrm>
            <a:custGeom>
              <a:avLst/>
              <a:gdLst/>
              <a:ahLst/>
              <a:cxnLst/>
              <a:rect l="l" t="t" r="r" b="b"/>
              <a:pathLst>
                <a:path w="602" h="501" extrusionOk="0">
                  <a:moveTo>
                    <a:pt x="334" y="1"/>
                  </a:moveTo>
                  <a:cubicBezTo>
                    <a:pt x="1" y="34"/>
                    <a:pt x="34" y="501"/>
                    <a:pt x="368" y="501"/>
                  </a:cubicBezTo>
                  <a:cubicBezTo>
                    <a:pt x="501" y="468"/>
                    <a:pt x="601" y="367"/>
                    <a:pt x="568" y="234"/>
                  </a:cubicBezTo>
                  <a:cubicBezTo>
                    <a:pt x="568" y="101"/>
                    <a:pt x="468" y="1"/>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6"/>
            <p:cNvSpPr/>
            <p:nvPr/>
          </p:nvSpPr>
          <p:spPr>
            <a:xfrm>
              <a:off x="7734550" y="2080075"/>
              <a:ext cx="15025" cy="12525"/>
            </a:xfrm>
            <a:custGeom>
              <a:avLst/>
              <a:gdLst/>
              <a:ahLst/>
              <a:cxnLst/>
              <a:rect l="l" t="t" r="r" b="b"/>
              <a:pathLst>
                <a:path w="601" h="501" extrusionOk="0">
                  <a:moveTo>
                    <a:pt x="334" y="0"/>
                  </a:moveTo>
                  <a:cubicBezTo>
                    <a:pt x="0" y="0"/>
                    <a:pt x="33" y="500"/>
                    <a:pt x="367" y="500"/>
                  </a:cubicBezTo>
                  <a:cubicBezTo>
                    <a:pt x="500" y="467"/>
                    <a:pt x="600" y="367"/>
                    <a:pt x="600" y="234"/>
                  </a:cubicBezTo>
                  <a:cubicBezTo>
                    <a:pt x="567" y="100"/>
                    <a:pt x="467"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6"/>
            <p:cNvSpPr/>
            <p:nvPr/>
          </p:nvSpPr>
          <p:spPr>
            <a:xfrm>
              <a:off x="7726950" y="2316425"/>
              <a:ext cx="13075" cy="12025"/>
            </a:xfrm>
            <a:custGeom>
              <a:avLst/>
              <a:gdLst/>
              <a:ahLst/>
              <a:cxnLst/>
              <a:rect l="l" t="t" r="r" b="b"/>
              <a:pathLst>
                <a:path w="523" h="481" extrusionOk="0">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6"/>
            <p:cNvSpPr/>
            <p:nvPr/>
          </p:nvSpPr>
          <p:spPr>
            <a:xfrm>
              <a:off x="7908125" y="2349700"/>
              <a:ext cx="15750" cy="12475"/>
            </a:xfrm>
            <a:custGeom>
              <a:avLst/>
              <a:gdLst/>
              <a:ahLst/>
              <a:cxnLst/>
              <a:rect l="l" t="t" r="r" b="b"/>
              <a:pathLst>
                <a:path w="630" h="499" extrusionOk="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6"/>
            <p:cNvSpPr/>
            <p:nvPr/>
          </p:nvSpPr>
          <p:spPr>
            <a:xfrm>
              <a:off x="7882150" y="2238300"/>
              <a:ext cx="14675" cy="11825"/>
            </a:xfrm>
            <a:custGeom>
              <a:avLst/>
              <a:gdLst/>
              <a:ahLst/>
              <a:cxnLst/>
              <a:rect l="l" t="t" r="r" b="b"/>
              <a:pathLst>
                <a:path w="587" h="473" extrusionOk="0">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6"/>
            <p:cNvSpPr/>
            <p:nvPr/>
          </p:nvSpPr>
          <p:spPr>
            <a:xfrm>
              <a:off x="7815700" y="2245975"/>
              <a:ext cx="16425" cy="12575"/>
            </a:xfrm>
            <a:custGeom>
              <a:avLst/>
              <a:gdLst/>
              <a:ahLst/>
              <a:cxnLst/>
              <a:rect l="l" t="t" r="r" b="b"/>
              <a:pathLst>
                <a:path w="657" h="503" extrusionOk="0">
                  <a:moveTo>
                    <a:pt x="325" y="0"/>
                  </a:moveTo>
                  <a:cubicBezTo>
                    <a:pt x="21" y="0"/>
                    <a:pt x="0" y="470"/>
                    <a:pt x="323" y="502"/>
                  </a:cubicBezTo>
                  <a:cubicBezTo>
                    <a:pt x="623" y="502"/>
                    <a:pt x="657" y="35"/>
                    <a:pt x="357" y="2"/>
                  </a:cubicBezTo>
                  <a:cubicBezTo>
                    <a:pt x="346" y="1"/>
                    <a:pt x="335" y="0"/>
                    <a:pt x="32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6"/>
            <p:cNvSpPr/>
            <p:nvPr/>
          </p:nvSpPr>
          <p:spPr>
            <a:xfrm>
              <a:off x="7831475" y="2410550"/>
              <a:ext cx="14650" cy="10375"/>
            </a:xfrm>
            <a:custGeom>
              <a:avLst/>
              <a:gdLst/>
              <a:ahLst/>
              <a:cxnLst/>
              <a:rect l="l" t="t" r="r" b="b"/>
              <a:pathLst>
                <a:path w="586" h="415" extrusionOk="0">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6"/>
            <p:cNvSpPr/>
            <p:nvPr/>
          </p:nvSpPr>
          <p:spPr>
            <a:xfrm>
              <a:off x="7903825" y="2411125"/>
              <a:ext cx="12525" cy="12550"/>
            </a:xfrm>
            <a:custGeom>
              <a:avLst/>
              <a:gdLst/>
              <a:ahLst/>
              <a:cxnLst/>
              <a:rect l="l" t="t" r="r" b="b"/>
              <a:pathLst>
                <a:path w="501" h="502" extrusionOk="0">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6"/>
            <p:cNvSpPr/>
            <p:nvPr/>
          </p:nvSpPr>
          <p:spPr>
            <a:xfrm>
              <a:off x="7870975" y="2294200"/>
              <a:ext cx="14525" cy="12875"/>
            </a:xfrm>
            <a:custGeom>
              <a:avLst/>
              <a:gdLst/>
              <a:ahLst/>
              <a:cxnLst/>
              <a:rect l="l" t="t" r="r" b="b"/>
              <a:pathLst>
                <a:path w="581" h="515" extrusionOk="0">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6"/>
            <p:cNvSpPr/>
            <p:nvPr/>
          </p:nvSpPr>
          <p:spPr>
            <a:xfrm>
              <a:off x="7820425" y="2441000"/>
              <a:ext cx="15925" cy="12175"/>
            </a:xfrm>
            <a:custGeom>
              <a:avLst/>
              <a:gdLst/>
              <a:ahLst/>
              <a:cxnLst/>
              <a:rect l="l" t="t" r="r" b="b"/>
              <a:pathLst>
                <a:path w="637" h="487" extrusionOk="0">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6"/>
            <p:cNvSpPr/>
            <p:nvPr/>
          </p:nvSpPr>
          <p:spPr>
            <a:xfrm>
              <a:off x="7957700" y="2661600"/>
              <a:ext cx="14725" cy="10850"/>
            </a:xfrm>
            <a:custGeom>
              <a:avLst/>
              <a:gdLst/>
              <a:ahLst/>
              <a:cxnLst/>
              <a:rect l="l" t="t" r="r" b="b"/>
              <a:pathLst>
                <a:path w="589" h="434" extrusionOk="0">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6"/>
            <p:cNvSpPr/>
            <p:nvPr/>
          </p:nvSpPr>
          <p:spPr>
            <a:xfrm>
              <a:off x="8072075" y="2646125"/>
              <a:ext cx="12750" cy="10225"/>
            </a:xfrm>
            <a:custGeom>
              <a:avLst/>
              <a:gdLst/>
              <a:ahLst/>
              <a:cxnLst/>
              <a:rect l="l" t="t" r="r" b="b"/>
              <a:pathLst>
                <a:path w="510" h="409" extrusionOk="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6"/>
            <p:cNvSpPr/>
            <p:nvPr/>
          </p:nvSpPr>
          <p:spPr>
            <a:xfrm>
              <a:off x="8003075" y="2458025"/>
              <a:ext cx="14725" cy="12175"/>
            </a:xfrm>
            <a:custGeom>
              <a:avLst/>
              <a:gdLst/>
              <a:ahLst/>
              <a:cxnLst/>
              <a:rect l="l" t="t" r="r" b="b"/>
              <a:pathLst>
                <a:path w="589" h="487" extrusionOk="0">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6"/>
            <p:cNvSpPr/>
            <p:nvPr/>
          </p:nvSpPr>
          <p:spPr>
            <a:xfrm>
              <a:off x="7834600" y="2517350"/>
              <a:ext cx="14400" cy="12450"/>
            </a:xfrm>
            <a:custGeom>
              <a:avLst/>
              <a:gdLst/>
              <a:ahLst/>
              <a:cxnLst/>
              <a:rect l="l" t="t" r="r" b="b"/>
              <a:pathLst>
                <a:path w="576" h="498" extrusionOk="0">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6"/>
            <p:cNvSpPr/>
            <p:nvPr/>
          </p:nvSpPr>
          <p:spPr>
            <a:xfrm>
              <a:off x="7869625" y="2681950"/>
              <a:ext cx="13375" cy="12125"/>
            </a:xfrm>
            <a:custGeom>
              <a:avLst/>
              <a:gdLst/>
              <a:ahLst/>
              <a:cxnLst/>
              <a:rect l="l" t="t" r="r" b="b"/>
              <a:pathLst>
                <a:path w="535" h="485" extrusionOk="0">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6"/>
            <p:cNvSpPr/>
            <p:nvPr/>
          </p:nvSpPr>
          <p:spPr>
            <a:xfrm>
              <a:off x="8018075" y="2678000"/>
              <a:ext cx="16700" cy="12525"/>
            </a:xfrm>
            <a:custGeom>
              <a:avLst/>
              <a:gdLst/>
              <a:ahLst/>
              <a:cxnLst/>
              <a:rect l="l" t="t" r="r" b="b"/>
              <a:pathLst>
                <a:path w="668" h="501" extrusionOk="0">
                  <a:moveTo>
                    <a:pt x="367" y="0"/>
                  </a:moveTo>
                  <a:cubicBezTo>
                    <a:pt x="34" y="0"/>
                    <a:pt x="0" y="467"/>
                    <a:pt x="334" y="500"/>
                  </a:cubicBezTo>
                  <a:cubicBezTo>
                    <a:pt x="634" y="500"/>
                    <a:pt x="668" y="33"/>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6"/>
            <p:cNvSpPr/>
            <p:nvPr/>
          </p:nvSpPr>
          <p:spPr>
            <a:xfrm>
              <a:off x="7963875" y="2501825"/>
              <a:ext cx="14850" cy="11825"/>
            </a:xfrm>
            <a:custGeom>
              <a:avLst/>
              <a:gdLst/>
              <a:ahLst/>
              <a:cxnLst/>
              <a:rect l="l" t="t" r="r" b="b"/>
              <a:pathLst>
                <a:path w="594" h="473" extrusionOk="0">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6"/>
            <p:cNvSpPr/>
            <p:nvPr/>
          </p:nvSpPr>
          <p:spPr>
            <a:xfrm>
              <a:off x="7877150" y="2572700"/>
              <a:ext cx="12525" cy="11500"/>
            </a:xfrm>
            <a:custGeom>
              <a:avLst/>
              <a:gdLst/>
              <a:ahLst/>
              <a:cxnLst/>
              <a:rect l="l" t="t" r="r" b="b"/>
              <a:pathLst>
                <a:path w="501" h="460" extrusionOk="0">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6"/>
            <p:cNvSpPr/>
            <p:nvPr/>
          </p:nvSpPr>
          <p:spPr>
            <a:xfrm>
              <a:off x="7923000" y="2715750"/>
              <a:ext cx="15775" cy="12125"/>
            </a:xfrm>
            <a:custGeom>
              <a:avLst/>
              <a:gdLst/>
              <a:ahLst/>
              <a:cxnLst/>
              <a:rect l="l" t="t" r="r" b="b"/>
              <a:pathLst>
                <a:path w="631" h="485" extrusionOk="0">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6"/>
            <p:cNvSpPr/>
            <p:nvPr/>
          </p:nvSpPr>
          <p:spPr>
            <a:xfrm>
              <a:off x="7981850" y="2612275"/>
              <a:ext cx="15225" cy="12800"/>
            </a:xfrm>
            <a:custGeom>
              <a:avLst/>
              <a:gdLst/>
              <a:ahLst/>
              <a:cxnLst/>
              <a:rect l="l" t="t" r="r" b="b"/>
              <a:pathLst>
                <a:path w="609" h="512" extrusionOk="0">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6"/>
            <p:cNvSpPr/>
            <p:nvPr/>
          </p:nvSpPr>
          <p:spPr>
            <a:xfrm>
              <a:off x="7968875" y="2581050"/>
              <a:ext cx="14850" cy="11825"/>
            </a:xfrm>
            <a:custGeom>
              <a:avLst/>
              <a:gdLst/>
              <a:ahLst/>
              <a:cxnLst/>
              <a:rect l="l" t="t" r="r" b="b"/>
              <a:pathLst>
                <a:path w="594" h="473" extrusionOk="0">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6"/>
            <p:cNvSpPr/>
            <p:nvPr/>
          </p:nvSpPr>
          <p:spPr>
            <a:xfrm>
              <a:off x="8021400" y="2899650"/>
              <a:ext cx="13375" cy="12025"/>
            </a:xfrm>
            <a:custGeom>
              <a:avLst/>
              <a:gdLst/>
              <a:ahLst/>
              <a:cxnLst/>
              <a:rect l="l" t="t" r="r" b="b"/>
              <a:pathLst>
                <a:path w="535" h="481" extrusionOk="0">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6"/>
            <p:cNvSpPr/>
            <p:nvPr/>
          </p:nvSpPr>
          <p:spPr>
            <a:xfrm>
              <a:off x="8018675" y="2944200"/>
              <a:ext cx="13600" cy="11550"/>
            </a:xfrm>
            <a:custGeom>
              <a:avLst/>
              <a:gdLst/>
              <a:ahLst/>
              <a:cxnLst/>
              <a:rect l="l" t="t" r="r" b="b"/>
              <a:pathLst>
                <a:path w="544" h="462" extrusionOk="0">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6"/>
            <p:cNvSpPr/>
            <p:nvPr/>
          </p:nvSpPr>
          <p:spPr>
            <a:xfrm>
              <a:off x="8013900" y="3142850"/>
              <a:ext cx="13525" cy="8850"/>
            </a:xfrm>
            <a:custGeom>
              <a:avLst/>
              <a:gdLst/>
              <a:ahLst/>
              <a:cxnLst/>
              <a:rect l="l" t="t" r="r" b="b"/>
              <a:pathLst>
                <a:path w="541" h="354" extrusionOk="0">
                  <a:moveTo>
                    <a:pt x="83" y="1"/>
                  </a:moveTo>
                  <a:cubicBezTo>
                    <a:pt x="35" y="1"/>
                    <a:pt x="1" y="34"/>
                    <a:pt x="1" y="120"/>
                  </a:cubicBezTo>
                  <a:cubicBezTo>
                    <a:pt x="1" y="253"/>
                    <a:pt x="101" y="353"/>
                    <a:pt x="234" y="353"/>
                  </a:cubicBezTo>
                  <a:cubicBezTo>
                    <a:pt x="541" y="353"/>
                    <a:pt x="241" y="1"/>
                    <a:pt x="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6"/>
            <p:cNvSpPr/>
            <p:nvPr/>
          </p:nvSpPr>
          <p:spPr>
            <a:xfrm>
              <a:off x="8099175" y="3050400"/>
              <a:ext cx="13150" cy="12225"/>
            </a:xfrm>
            <a:custGeom>
              <a:avLst/>
              <a:gdLst/>
              <a:ahLst/>
              <a:cxnLst/>
              <a:rect l="l" t="t" r="r" b="b"/>
              <a:pathLst>
                <a:path w="526" h="489" extrusionOk="0">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6"/>
            <p:cNvSpPr/>
            <p:nvPr/>
          </p:nvSpPr>
          <p:spPr>
            <a:xfrm>
              <a:off x="8059075" y="2905450"/>
              <a:ext cx="14550" cy="8025"/>
            </a:xfrm>
            <a:custGeom>
              <a:avLst/>
              <a:gdLst/>
              <a:ahLst/>
              <a:cxnLst/>
              <a:rect l="l" t="t" r="r" b="b"/>
              <a:pathLst>
                <a:path w="582" h="321" extrusionOk="0">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6"/>
            <p:cNvSpPr/>
            <p:nvPr/>
          </p:nvSpPr>
          <p:spPr>
            <a:xfrm>
              <a:off x="7906325" y="3033275"/>
              <a:ext cx="15175" cy="11875"/>
            </a:xfrm>
            <a:custGeom>
              <a:avLst/>
              <a:gdLst/>
              <a:ahLst/>
              <a:cxnLst/>
              <a:rect l="l" t="t" r="r" b="b"/>
              <a:pathLst>
                <a:path w="607" h="475" extrusionOk="0">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6"/>
            <p:cNvSpPr/>
            <p:nvPr/>
          </p:nvSpPr>
          <p:spPr>
            <a:xfrm>
              <a:off x="7915500" y="3224925"/>
              <a:ext cx="11700" cy="11825"/>
            </a:xfrm>
            <a:custGeom>
              <a:avLst/>
              <a:gdLst/>
              <a:ahLst/>
              <a:cxnLst/>
              <a:rect l="l" t="t" r="r" b="b"/>
              <a:pathLst>
                <a:path w="468" h="473" extrusionOk="0">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6"/>
            <p:cNvSpPr/>
            <p:nvPr/>
          </p:nvSpPr>
          <p:spPr>
            <a:xfrm>
              <a:off x="8007000" y="3173225"/>
              <a:ext cx="16100" cy="12750"/>
            </a:xfrm>
            <a:custGeom>
              <a:avLst/>
              <a:gdLst/>
              <a:ahLst/>
              <a:cxnLst/>
              <a:rect l="l" t="t" r="r" b="b"/>
              <a:pathLst>
                <a:path w="644" h="510" extrusionOk="0">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6"/>
            <p:cNvSpPr/>
            <p:nvPr/>
          </p:nvSpPr>
          <p:spPr>
            <a:xfrm>
              <a:off x="7949600" y="2998000"/>
              <a:ext cx="15950" cy="12250"/>
            </a:xfrm>
            <a:custGeom>
              <a:avLst/>
              <a:gdLst/>
              <a:ahLst/>
              <a:cxnLst/>
              <a:rect l="l" t="t" r="r" b="b"/>
              <a:pathLst>
                <a:path w="638" h="490" extrusionOk="0">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6"/>
            <p:cNvSpPr/>
            <p:nvPr/>
          </p:nvSpPr>
          <p:spPr>
            <a:xfrm>
              <a:off x="7869250" y="3088175"/>
              <a:ext cx="15425" cy="12250"/>
            </a:xfrm>
            <a:custGeom>
              <a:avLst/>
              <a:gdLst/>
              <a:ahLst/>
              <a:cxnLst/>
              <a:rect l="l" t="t" r="r" b="b"/>
              <a:pathLst>
                <a:path w="617" h="490" extrusionOk="0">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6"/>
            <p:cNvSpPr/>
            <p:nvPr/>
          </p:nvSpPr>
          <p:spPr>
            <a:xfrm>
              <a:off x="7977075" y="3436500"/>
              <a:ext cx="12675" cy="12225"/>
            </a:xfrm>
            <a:custGeom>
              <a:avLst/>
              <a:gdLst/>
              <a:ahLst/>
              <a:cxnLst/>
              <a:rect l="l" t="t" r="r" b="b"/>
              <a:pathLst>
                <a:path w="507" h="489" extrusionOk="0">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6"/>
            <p:cNvSpPr/>
            <p:nvPr/>
          </p:nvSpPr>
          <p:spPr>
            <a:xfrm>
              <a:off x="8081075" y="3391400"/>
              <a:ext cx="15425" cy="12125"/>
            </a:xfrm>
            <a:custGeom>
              <a:avLst/>
              <a:gdLst/>
              <a:ahLst/>
              <a:cxnLst/>
              <a:rect l="l" t="t" r="r" b="b"/>
              <a:pathLst>
                <a:path w="617" h="485" extrusionOk="0">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6"/>
            <p:cNvSpPr/>
            <p:nvPr/>
          </p:nvSpPr>
          <p:spPr>
            <a:xfrm>
              <a:off x="8054650" y="3280775"/>
              <a:ext cx="13475" cy="12050"/>
            </a:xfrm>
            <a:custGeom>
              <a:avLst/>
              <a:gdLst/>
              <a:ahLst/>
              <a:cxnLst/>
              <a:rect l="l" t="t" r="r" b="b"/>
              <a:pathLst>
                <a:path w="539" h="482" extrusionOk="0">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6"/>
            <p:cNvSpPr/>
            <p:nvPr/>
          </p:nvSpPr>
          <p:spPr>
            <a:xfrm>
              <a:off x="7950125" y="3424625"/>
              <a:ext cx="14925" cy="10075"/>
            </a:xfrm>
            <a:custGeom>
              <a:avLst/>
              <a:gdLst/>
              <a:ahLst/>
              <a:cxnLst/>
              <a:rect l="l" t="t" r="r" b="b"/>
              <a:pathLst>
                <a:path w="597" h="403" extrusionOk="0">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6"/>
            <p:cNvSpPr/>
            <p:nvPr/>
          </p:nvSpPr>
          <p:spPr>
            <a:xfrm>
              <a:off x="7963025" y="3640300"/>
              <a:ext cx="13175" cy="11775"/>
            </a:xfrm>
            <a:custGeom>
              <a:avLst/>
              <a:gdLst/>
              <a:ahLst/>
              <a:cxnLst/>
              <a:rect l="l" t="t" r="r" b="b"/>
              <a:pathLst>
                <a:path w="527" h="471" extrusionOk="0">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6"/>
            <p:cNvSpPr/>
            <p:nvPr/>
          </p:nvSpPr>
          <p:spPr>
            <a:xfrm>
              <a:off x="8072725" y="3559000"/>
              <a:ext cx="15425" cy="12425"/>
            </a:xfrm>
            <a:custGeom>
              <a:avLst/>
              <a:gdLst/>
              <a:ahLst/>
              <a:cxnLst/>
              <a:rect l="l" t="t" r="r" b="b"/>
              <a:pathLst>
                <a:path w="617" h="497" extrusionOk="0">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6"/>
            <p:cNvSpPr/>
            <p:nvPr/>
          </p:nvSpPr>
          <p:spPr>
            <a:xfrm>
              <a:off x="8045600" y="3352425"/>
              <a:ext cx="12525" cy="11925"/>
            </a:xfrm>
            <a:custGeom>
              <a:avLst/>
              <a:gdLst/>
              <a:ahLst/>
              <a:cxnLst/>
              <a:rect l="l" t="t" r="r" b="b"/>
              <a:pathLst>
                <a:path w="501" h="477" extrusionOk="0">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6"/>
            <p:cNvSpPr/>
            <p:nvPr/>
          </p:nvSpPr>
          <p:spPr>
            <a:xfrm>
              <a:off x="7882150" y="3492525"/>
              <a:ext cx="13350" cy="12250"/>
            </a:xfrm>
            <a:custGeom>
              <a:avLst/>
              <a:gdLst/>
              <a:ahLst/>
              <a:cxnLst/>
              <a:rect l="l" t="t" r="r" b="b"/>
              <a:pathLst>
                <a:path w="534" h="490" extrusionOk="0">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6"/>
            <p:cNvSpPr/>
            <p:nvPr/>
          </p:nvSpPr>
          <p:spPr>
            <a:xfrm>
              <a:off x="7887150" y="3718125"/>
              <a:ext cx="12225" cy="9100"/>
            </a:xfrm>
            <a:custGeom>
              <a:avLst/>
              <a:gdLst/>
              <a:ahLst/>
              <a:cxnLst/>
              <a:rect l="l" t="t" r="r" b="b"/>
              <a:pathLst>
                <a:path w="489" h="364" extrusionOk="0">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6"/>
            <p:cNvSpPr/>
            <p:nvPr/>
          </p:nvSpPr>
          <p:spPr>
            <a:xfrm>
              <a:off x="7717025" y="3831500"/>
              <a:ext cx="12525" cy="12200"/>
            </a:xfrm>
            <a:custGeom>
              <a:avLst/>
              <a:gdLst/>
              <a:ahLst/>
              <a:cxnLst/>
              <a:rect l="l" t="t" r="r" b="b"/>
              <a:pathLst>
                <a:path w="501" h="488" extrusionOk="0">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6"/>
            <p:cNvSpPr/>
            <p:nvPr/>
          </p:nvSpPr>
          <p:spPr>
            <a:xfrm>
              <a:off x="7742875" y="4011800"/>
              <a:ext cx="13725" cy="8850"/>
            </a:xfrm>
            <a:custGeom>
              <a:avLst/>
              <a:gdLst/>
              <a:ahLst/>
              <a:cxnLst/>
              <a:rect l="l" t="t" r="r" b="b"/>
              <a:pathLst>
                <a:path w="549" h="354" extrusionOk="0">
                  <a:moveTo>
                    <a:pt x="84" y="1"/>
                  </a:moveTo>
                  <a:cubicBezTo>
                    <a:pt x="35" y="1"/>
                    <a:pt x="1" y="34"/>
                    <a:pt x="1" y="120"/>
                  </a:cubicBezTo>
                  <a:cubicBezTo>
                    <a:pt x="1" y="253"/>
                    <a:pt x="101" y="353"/>
                    <a:pt x="267" y="353"/>
                  </a:cubicBezTo>
                  <a:cubicBezTo>
                    <a:pt x="549" y="353"/>
                    <a:pt x="242" y="1"/>
                    <a:pt x="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6"/>
            <p:cNvSpPr/>
            <p:nvPr/>
          </p:nvSpPr>
          <p:spPr>
            <a:xfrm>
              <a:off x="7820600" y="3968125"/>
              <a:ext cx="14025" cy="12400"/>
            </a:xfrm>
            <a:custGeom>
              <a:avLst/>
              <a:gdLst/>
              <a:ahLst/>
              <a:cxnLst/>
              <a:rect l="l" t="t" r="r" b="b"/>
              <a:pathLst>
                <a:path w="561" h="496" extrusionOk="0">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6"/>
            <p:cNvSpPr/>
            <p:nvPr/>
          </p:nvSpPr>
          <p:spPr>
            <a:xfrm>
              <a:off x="7800400" y="3877800"/>
              <a:ext cx="13825" cy="8125"/>
            </a:xfrm>
            <a:custGeom>
              <a:avLst/>
              <a:gdLst/>
              <a:ahLst/>
              <a:cxnLst/>
              <a:rect l="l" t="t" r="r" b="b"/>
              <a:pathLst>
                <a:path w="553" h="325" extrusionOk="0">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6"/>
            <p:cNvSpPr/>
            <p:nvPr/>
          </p:nvSpPr>
          <p:spPr>
            <a:xfrm>
              <a:off x="7671725" y="3996950"/>
              <a:ext cx="17250" cy="12325"/>
            </a:xfrm>
            <a:custGeom>
              <a:avLst/>
              <a:gdLst/>
              <a:ahLst/>
              <a:cxnLst/>
              <a:rect l="l" t="t" r="r" b="b"/>
              <a:pathLst>
                <a:path w="690" h="493" extrusionOk="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6"/>
            <p:cNvSpPr/>
            <p:nvPr/>
          </p:nvSpPr>
          <p:spPr>
            <a:xfrm>
              <a:off x="7634125" y="4208550"/>
              <a:ext cx="14200" cy="12425"/>
            </a:xfrm>
            <a:custGeom>
              <a:avLst/>
              <a:gdLst/>
              <a:ahLst/>
              <a:cxnLst/>
              <a:rect l="l" t="t" r="r" b="b"/>
              <a:pathLst>
                <a:path w="568" h="497" extrusionOk="0">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6"/>
            <p:cNvSpPr/>
            <p:nvPr/>
          </p:nvSpPr>
          <p:spPr>
            <a:xfrm>
              <a:off x="7685325" y="4154475"/>
              <a:ext cx="12550" cy="12325"/>
            </a:xfrm>
            <a:custGeom>
              <a:avLst/>
              <a:gdLst/>
              <a:ahLst/>
              <a:cxnLst/>
              <a:rect l="l" t="t" r="r" b="b"/>
              <a:pathLst>
                <a:path w="502" h="493" extrusionOk="0">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6"/>
            <p:cNvSpPr/>
            <p:nvPr/>
          </p:nvSpPr>
          <p:spPr>
            <a:xfrm>
              <a:off x="7652825" y="4003100"/>
              <a:ext cx="11700" cy="12550"/>
            </a:xfrm>
            <a:custGeom>
              <a:avLst/>
              <a:gdLst/>
              <a:ahLst/>
              <a:cxnLst/>
              <a:rect l="l" t="t" r="r" b="b"/>
              <a:pathLst>
                <a:path w="468" h="502" extrusionOk="0">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6"/>
            <p:cNvSpPr/>
            <p:nvPr/>
          </p:nvSpPr>
          <p:spPr>
            <a:xfrm>
              <a:off x="7584425" y="4090800"/>
              <a:ext cx="14000" cy="11925"/>
            </a:xfrm>
            <a:custGeom>
              <a:avLst/>
              <a:gdLst/>
              <a:ahLst/>
              <a:cxnLst/>
              <a:rect l="l" t="t" r="r" b="b"/>
              <a:pathLst>
                <a:path w="560" h="477" extrusionOk="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6"/>
            <p:cNvSpPr/>
            <p:nvPr/>
          </p:nvSpPr>
          <p:spPr>
            <a:xfrm>
              <a:off x="7596100" y="4410900"/>
              <a:ext cx="12550" cy="12525"/>
            </a:xfrm>
            <a:custGeom>
              <a:avLst/>
              <a:gdLst/>
              <a:ahLst/>
              <a:cxnLst/>
              <a:rect l="l" t="t" r="r" b="b"/>
              <a:pathLst>
                <a:path w="502" h="501" extrusionOk="0">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6"/>
            <p:cNvSpPr/>
            <p:nvPr/>
          </p:nvSpPr>
          <p:spPr>
            <a:xfrm>
              <a:off x="7663175" y="4371525"/>
              <a:ext cx="13850" cy="11800"/>
            </a:xfrm>
            <a:custGeom>
              <a:avLst/>
              <a:gdLst/>
              <a:ahLst/>
              <a:cxnLst/>
              <a:rect l="l" t="t" r="r" b="b"/>
              <a:pathLst>
                <a:path w="554" h="472" extrusionOk="0">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6"/>
            <p:cNvSpPr/>
            <p:nvPr/>
          </p:nvSpPr>
          <p:spPr>
            <a:xfrm>
              <a:off x="7668650" y="4265175"/>
              <a:ext cx="11700" cy="11625"/>
            </a:xfrm>
            <a:custGeom>
              <a:avLst/>
              <a:gdLst/>
              <a:ahLst/>
              <a:cxnLst/>
              <a:rect l="l" t="t" r="r" b="b"/>
              <a:pathLst>
                <a:path w="468" h="465" extrusionOk="0">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6"/>
            <p:cNvSpPr/>
            <p:nvPr/>
          </p:nvSpPr>
          <p:spPr>
            <a:xfrm>
              <a:off x="7511050" y="4236600"/>
              <a:ext cx="12525" cy="12550"/>
            </a:xfrm>
            <a:custGeom>
              <a:avLst/>
              <a:gdLst/>
              <a:ahLst/>
              <a:cxnLst/>
              <a:rect l="l" t="t" r="r" b="b"/>
              <a:pathLst>
                <a:path w="501" h="502" extrusionOk="0">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6"/>
            <p:cNvSpPr/>
            <p:nvPr/>
          </p:nvSpPr>
          <p:spPr>
            <a:xfrm>
              <a:off x="7323400" y="4488125"/>
              <a:ext cx="16200" cy="11800"/>
            </a:xfrm>
            <a:custGeom>
              <a:avLst/>
              <a:gdLst/>
              <a:ahLst/>
              <a:cxnLst/>
              <a:rect l="l" t="t" r="r" b="b"/>
              <a:pathLst>
                <a:path w="648" h="472" extrusionOk="0">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6"/>
            <p:cNvSpPr/>
            <p:nvPr/>
          </p:nvSpPr>
          <p:spPr>
            <a:xfrm>
              <a:off x="7411475" y="4455925"/>
              <a:ext cx="17525" cy="12725"/>
            </a:xfrm>
            <a:custGeom>
              <a:avLst/>
              <a:gdLst/>
              <a:ahLst/>
              <a:cxnLst/>
              <a:rect l="l" t="t" r="r" b="b"/>
              <a:pathLst>
                <a:path w="701" h="509" extrusionOk="0">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6"/>
            <p:cNvSpPr/>
            <p:nvPr/>
          </p:nvSpPr>
          <p:spPr>
            <a:xfrm>
              <a:off x="7490925" y="4186175"/>
              <a:ext cx="15150" cy="11550"/>
            </a:xfrm>
            <a:custGeom>
              <a:avLst/>
              <a:gdLst/>
              <a:ahLst/>
              <a:cxnLst/>
              <a:rect l="l" t="t" r="r" b="b"/>
              <a:pathLst>
                <a:path w="606" h="462" extrusionOk="0">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6"/>
            <p:cNvSpPr/>
            <p:nvPr/>
          </p:nvSpPr>
          <p:spPr>
            <a:xfrm>
              <a:off x="7410150" y="4255275"/>
              <a:ext cx="13350" cy="12025"/>
            </a:xfrm>
            <a:custGeom>
              <a:avLst/>
              <a:gdLst/>
              <a:ahLst/>
              <a:cxnLst/>
              <a:rect l="l" t="t" r="r" b="b"/>
              <a:pathLst>
                <a:path w="534" h="481" extrusionOk="0">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6"/>
            <p:cNvSpPr/>
            <p:nvPr/>
          </p:nvSpPr>
          <p:spPr>
            <a:xfrm>
              <a:off x="7369275" y="4467400"/>
              <a:ext cx="14775" cy="11950"/>
            </a:xfrm>
            <a:custGeom>
              <a:avLst/>
              <a:gdLst/>
              <a:ahLst/>
              <a:cxnLst/>
              <a:rect l="l" t="t" r="r" b="b"/>
              <a:pathLst>
                <a:path w="591" h="478" extrusionOk="0">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6"/>
            <p:cNvSpPr/>
            <p:nvPr/>
          </p:nvSpPr>
          <p:spPr>
            <a:xfrm>
              <a:off x="7042225" y="4605825"/>
              <a:ext cx="17650" cy="12750"/>
            </a:xfrm>
            <a:custGeom>
              <a:avLst/>
              <a:gdLst/>
              <a:ahLst/>
              <a:cxnLst/>
              <a:rect l="l" t="t" r="r" b="b"/>
              <a:pathLst>
                <a:path w="706" h="510" extrusionOk="0">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6"/>
            <p:cNvSpPr/>
            <p:nvPr/>
          </p:nvSpPr>
          <p:spPr>
            <a:xfrm>
              <a:off x="7059050" y="4717775"/>
              <a:ext cx="14200" cy="11875"/>
            </a:xfrm>
            <a:custGeom>
              <a:avLst/>
              <a:gdLst/>
              <a:ahLst/>
              <a:cxnLst/>
              <a:rect l="l" t="t" r="r" b="b"/>
              <a:pathLst>
                <a:path w="568" h="475" extrusionOk="0">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6"/>
            <p:cNvSpPr/>
            <p:nvPr/>
          </p:nvSpPr>
          <p:spPr>
            <a:xfrm>
              <a:off x="7155175" y="4645975"/>
              <a:ext cx="15650" cy="12650"/>
            </a:xfrm>
            <a:custGeom>
              <a:avLst/>
              <a:gdLst/>
              <a:ahLst/>
              <a:cxnLst/>
              <a:rect l="l" t="t" r="r" b="b"/>
              <a:pathLst>
                <a:path w="626" h="506" extrusionOk="0">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6"/>
            <p:cNvSpPr/>
            <p:nvPr/>
          </p:nvSpPr>
          <p:spPr>
            <a:xfrm>
              <a:off x="7070725" y="4559000"/>
              <a:ext cx="15875" cy="12025"/>
            </a:xfrm>
            <a:custGeom>
              <a:avLst/>
              <a:gdLst/>
              <a:ahLst/>
              <a:cxnLst/>
              <a:rect l="l" t="t" r="r" b="b"/>
              <a:pathLst>
                <a:path w="635" h="481" extrusionOk="0">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6"/>
            <p:cNvSpPr/>
            <p:nvPr/>
          </p:nvSpPr>
          <p:spPr>
            <a:xfrm>
              <a:off x="6751625" y="4734900"/>
              <a:ext cx="17350" cy="12150"/>
            </a:xfrm>
            <a:custGeom>
              <a:avLst/>
              <a:gdLst/>
              <a:ahLst/>
              <a:cxnLst/>
              <a:rect l="l" t="t" r="r" b="b"/>
              <a:pathLst>
                <a:path w="694" h="486" extrusionOk="0">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6"/>
            <p:cNvSpPr/>
            <p:nvPr/>
          </p:nvSpPr>
          <p:spPr>
            <a:xfrm>
              <a:off x="6794700" y="4821825"/>
              <a:ext cx="15325" cy="12200"/>
            </a:xfrm>
            <a:custGeom>
              <a:avLst/>
              <a:gdLst/>
              <a:ahLst/>
              <a:cxnLst/>
              <a:rect l="l" t="t" r="r" b="b"/>
              <a:pathLst>
                <a:path w="613" h="488" extrusionOk="0">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6"/>
            <p:cNvSpPr/>
            <p:nvPr/>
          </p:nvSpPr>
          <p:spPr>
            <a:xfrm>
              <a:off x="7086750" y="4620525"/>
              <a:ext cx="13200" cy="12125"/>
            </a:xfrm>
            <a:custGeom>
              <a:avLst/>
              <a:gdLst/>
              <a:ahLst/>
              <a:cxnLst/>
              <a:rect l="l" t="t" r="r" b="b"/>
              <a:pathLst>
                <a:path w="528" h="485" extrusionOk="0">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6"/>
            <p:cNvSpPr/>
            <p:nvPr/>
          </p:nvSpPr>
          <p:spPr>
            <a:xfrm>
              <a:off x="7102200" y="4536600"/>
              <a:ext cx="13600" cy="11350"/>
            </a:xfrm>
            <a:custGeom>
              <a:avLst/>
              <a:gdLst/>
              <a:ahLst/>
              <a:cxnLst/>
              <a:rect l="l" t="t" r="r" b="b"/>
              <a:pathLst>
                <a:path w="544" h="454" extrusionOk="0">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6"/>
            <p:cNvSpPr/>
            <p:nvPr/>
          </p:nvSpPr>
          <p:spPr>
            <a:xfrm>
              <a:off x="7048425" y="4676625"/>
              <a:ext cx="14825" cy="12300"/>
            </a:xfrm>
            <a:custGeom>
              <a:avLst/>
              <a:gdLst/>
              <a:ahLst/>
              <a:cxnLst/>
              <a:rect l="l" t="t" r="r" b="b"/>
              <a:pathLst>
                <a:path w="593" h="492" extrusionOk="0">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6"/>
            <p:cNvSpPr/>
            <p:nvPr/>
          </p:nvSpPr>
          <p:spPr>
            <a:xfrm>
              <a:off x="7209375" y="4622800"/>
              <a:ext cx="11500" cy="10325"/>
            </a:xfrm>
            <a:custGeom>
              <a:avLst/>
              <a:gdLst/>
              <a:ahLst/>
              <a:cxnLst/>
              <a:rect l="l" t="t" r="r" b="b"/>
              <a:pathLst>
                <a:path w="460" h="413" extrusionOk="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6"/>
            <p:cNvSpPr/>
            <p:nvPr/>
          </p:nvSpPr>
          <p:spPr>
            <a:xfrm>
              <a:off x="7235150" y="4491550"/>
              <a:ext cx="11575" cy="10275"/>
            </a:xfrm>
            <a:custGeom>
              <a:avLst/>
              <a:gdLst/>
              <a:ahLst/>
              <a:cxnLst/>
              <a:rect l="l" t="t" r="r" b="b"/>
              <a:pathLst>
                <a:path w="463" h="411" extrusionOk="0">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6"/>
            <p:cNvSpPr/>
            <p:nvPr/>
          </p:nvSpPr>
          <p:spPr>
            <a:xfrm>
              <a:off x="6961125" y="4466650"/>
              <a:ext cx="13725" cy="8950"/>
            </a:xfrm>
            <a:custGeom>
              <a:avLst/>
              <a:gdLst/>
              <a:ahLst/>
              <a:cxnLst/>
              <a:rect l="l" t="t" r="r" b="b"/>
              <a:pathLst>
                <a:path w="549" h="358" extrusionOk="0">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6"/>
            <p:cNvSpPr/>
            <p:nvPr/>
          </p:nvSpPr>
          <p:spPr>
            <a:xfrm>
              <a:off x="6739650" y="4718400"/>
              <a:ext cx="15450" cy="12625"/>
            </a:xfrm>
            <a:custGeom>
              <a:avLst/>
              <a:gdLst/>
              <a:ahLst/>
              <a:cxnLst/>
              <a:rect l="l" t="t" r="r" b="b"/>
              <a:pathLst>
                <a:path w="618" h="505" extrusionOk="0">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6"/>
            <p:cNvSpPr/>
            <p:nvPr/>
          </p:nvSpPr>
          <p:spPr>
            <a:xfrm>
              <a:off x="6834725" y="4775825"/>
              <a:ext cx="15550" cy="11875"/>
            </a:xfrm>
            <a:custGeom>
              <a:avLst/>
              <a:gdLst/>
              <a:ahLst/>
              <a:cxnLst/>
              <a:rect l="l" t="t" r="r" b="b"/>
              <a:pathLst>
                <a:path w="622" h="475" extrusionOk="0">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6"/>
            <p:cNvSpPr/>
            <p:nvPr/>
          </p:nvSpPr>
          <p:spPr>
            <a:xfrm>
              <a:off x="6995075" y="4609500"/>
              <a:ext cx="13125" cy="12075"/>
            </a:xfrm>
            <a:custGeom>
              <a:avLst/>
              <a:gdLst/>
              <a:ahLst/>
              <a:cxnLst/>
              <a:rect l="l" t="t" r="r" b="b"/>
              <a:pathLst>
                <a:path w="525" h="483" extrusionOk="0">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6"/>
            <p:cNvSpPr/>
            <p:nvPr/>
          </p:nvSpPr>
          <p:spPr>
            <a:xfrm>
              <a:off x="6850925" y="4559950"/>
              <a:ext cx="14550" cy="8050"/>
            </a:xfrm>
            <a:custGeom>
              <a:avLst/>
              <a:gdLst/>
              <a:ahLst/>
              <a:cxnLst/>
              <a:rect l="l" t="t" r="r" b="b"/>
              <a:pathLst>
                <a:path w="582" h="322" extrusionOk="0">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6"/>
            <p:cNvSpPr/>
            <p:nvPr/>
          </p:nvSpPr>
          <p:spPr>
            <a:xfrm>
              <a:off x="6566200" y="4806975"/>
              <a:ext cx="13375" cy="11775"/>
            </a:xfrm>
            <a:custGeom>
              <a:avLst/>
              <a:gdLst/>
              <a:ahLst/>
              <a:cxnLst/>
              <a:rect l="l" t="t" r="r" b="b"/>
              <a:pathLst>
                <a:path w="535" h="471" extrusionOk="0">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6"/>
            <p:cNvSpPr/>
            <p:nvPr/>
          </p:nvSpPr>
          <p:spPr>
            <a:xfrm>
              <a:off x="6721325" y="4802850"/>
              <a:ext cx="11700" cy="11700"/>
            </a:xfrm>
            <a:custGeom>
              <a:avLst/>
              <a:gdLst/>
              <a:ahLst/>
              <a:cxnLst/>
              <a:rect l="l" t="t" r="r" b="b"/>
              <a:pathLst>
                <a:path w="468" h="468" extrusionOk="0">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6"/>
            <p:cNvSpPr/>
            <p:nvPr/>
          </p:nvSpPr>
          <p:spPr>
            <a:xfrm>
              <a:off x="6751825" y="4610875"/>
              <a:ext cx="15375" cy="12075"/>
            </a:xfrm>
            <a:custGeom>
              <a:avLst/>
              <a:gdLst/>
              <a:ahLst/>
              <a:cxnLst/>
              <a:rect l="l" t="t" r="r" b="b"/>
              <a:pathLst>
                <a:path w="615" h="483" extrusionOk="0">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6"/>
            <p:cNvSpPr/>
            <p:nvPr/>
          </p:nvSpPr>
          <p:spPr>
            <a:xfrm>
              <a:off x="6538675" y="4677375"/>
              <a:ext cx="10800" cy="10350"/>
            </a:xfrm>
            <a:custGeom>
              <a:avLst/>
              <a:gdLst/>
              <a:ahLst/>
              <a:cxnLst/>
              <a:rect l="l" t="t" r="r" b="b"/>
              <a:pathLst>
                <a:path w="432" h="414" extrusionOk="0">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6"/>
            <p:cNvSpPr/>
            <p:nvPr/>
          </p:nvSpPr>
          <p:spPr>
            <a:xfrm>
              <a:off x="6497825" y="4844025"/>
              <a:ext cx="13775" cy="11975"/>
            </a:xfrm>
            <a:custGeom>
              <a:avLst/>
              <a:gdLst/>
              <a:ahLst/>
              <a:cxnLst/>
              <a:rect l="l" t="t" r="r" b="b"/>
              <a:pathLst>
                <a:path w="551" h="479" extrusionOk="0">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6"/>
            <p:cNvSpPr/>
            <p:nvPr/>
          </p:nvSpPr>
          <p:spPr>
            <a:xfrm>
              <a:off x="6503650" y="4755725"/>
              <a:ext cx="14600" cy="12150"/>
            </a:xfrm>
            <a:custGeom>
              <a:avLst/>
              <a:gdLst/>
              <a:ahLst/>
              <a:cxnLst/>
              <a:rect l="l" t="t" r="r" b="b"/>
              <a:pathLst>
                <a:path w="584" h="486" extrusionOk="0">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6"/>
            <p:cNvSpPr/>
            <p:nvPr/>
          </p:nvSpPr>
          <p:spPr>
            <a:xfrm>
              <a:off x="6542025" y="4796050"/>
              <a:ext cx="13375" cy="12500"/>
            </a:xfrm>
            <a:custGeom>
              <a:avLst/>
              <a:gdLst/>
              <a:ahLst/>
              <a:cxnLst/>
              <a:rect l="l" t="t" r="r" b="b"/>
              <a:pathLst>
                <a:path w="535" h="500" extrusionOk="0">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6"/>
            <p:cNvSpPr/>
            <p:nvPr/>
          </p:nvSpPr>
          <p:spPr>
            <a:xfrm>
              <a:off x="6597250" y="4759025"/>
              <a:ext cx="14000" cy="12175"/>
            </a:xfrm>
            <a:custGeom>
              <a:avLst/>
              <a:gdLst/>
              <a:ahLst/>
              <a:cxnLst/>
              <a:rect l="l" t="t" r="r" b="b"/>
              <a:pathLst>
                <a:path w="560" h="487" extrusionOk="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6"/>
            <p:cNvSpPr/>
            <p:nvPr/>
          </p:nvSpPr>
          <p:spPr>
            <a:xfrm>
              <a:off x="6373650" y="4648275"/>
              <a:ext cx="14125" cy="11775"/>
            </a:xfrm>
            <a:custGeom>
              <a:avLst/>
              <a:gdLst/>
              <a:ahLst/>
              <a:cxnLst/>
              <a:rect l="l" t="t" r="r" b="b"/>
              <a:pathLst>
                <a:path w="565" h="471" extrusionOk="0">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6"/>
            <p:cNvSpPr/>
            <p:nvPr/>
          </p:nvSpPr>
          <p:spPr>
            <a:xfrm>
              <a:off x="6077525" y="4779175"/>
              <a:ext cx="14700" cy="12050"/>
            </a:xfrm>
            <a:custGeom>
              <a:avLst/>
              <a:gdLst/>
              <a:ahLst/>
              <a:cxnLst/>
              <a:rect l="l" t="t" r="r" b="b"/>
              <a:pathLst>
                <a:path w="588" h="482" extrusionOk="0">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6"/>
            <p:cNvSpPr/>
            <p:nvPr/>
          </p:nvSpPr>
          <p:spPr>
            <a:xfrm>
              <a:off x="6213475" y="4808550"/>
              <a:ext cx="14625" cy="8650"/>
            </a:xfrm>
            <a:custGeom>
              <a:avLst/>
              <a:gdLst/>
              <a:ahLst/>
              <a:cxnLst/>
              <a:rect l="l" t="t" r="r" b="b"/>
              <a:pathLst>
                <a:path w="585" h="346" extrusionOk="0">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6"/>
            <p:cNvSpPr/>
            <p:nvPr/>
          </p:nvSpPr>
          <p:spPr>
            <a:xfrm>
              <a:off x="6312250" y="4734175"/>
              <a:ext cx="15475" cy="12000"/>
            </a:xfrm>
            <a:custGeom>
              <a:avLst/>
              <a:gdLst/>
              <a:ahLst/>
              <a:cxnLst/>
              <a:rect l="l" t="t" r="r" b="b"/>
              <a:pathLst>
                <a:path w="619" h="480" extrusionOk="0">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6"/>
            <p:cNvSpPr/>
            <p:nvPr/>
          </p:nvSpPr>
          <p:spPr>
            <a:xfrm>
              <a:off x="6189150" y="4662400"/>
              <a:ext cx="17775" cy="12400"/>
            </a:xfrm>
            <a:custGeom>
              <a:avLst/>
              <a:gdLst/>
              <a:ahLst/>
              <a:cxnLst/>
              <a:rect l="l" t="t" r="r" b="b"/>
              <a:pathLst>
                <a:path w="711" h="496" extrusionOk="0">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6"/>
            <p:cNvSpPr/>
            <p:nvPr/>
          </p:nvSpPr>
          <p:spPr>
            <a:xfrm>
              <a:off x="6111725" y="4753875"/>
              <a:ext cx="15500" cy="12150"/>
            </a:xfrm>
            <a:custGeom>
              <a:avLst/>
              <a:gdLst/>
              <a:ahLst/>
              <a:cxnLst/>
              <a:rect l="l" t="t" r="r" b="b"/>
              <a:pathLst>
                <a:path w="620" h="486" extrusionOk="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6"/>
            <p:cNvSpPr/>
            <p:nvPr/>
          </p:nvSpPr>
          <p:spPr>
            <a:xfrm>
              <a:off x="6199300" y="4781025"/>
              <a:ext cx="14625" cy="8675"/>
            </a:xfrm>
            <a:custGeom>
              <a:avLst/>
              <a:gdLst/>
              <a:ahLst/>
              <a:cxnLst/>
              <a:rect l="l" t="t" r="r" b="b"/>
              <a:pathLst>
                <a:path w="585" h="347" extrusionOk="0">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6"/>
            <p:cNvSpPr/>
            <p:nvPr/>
          </p:nvSpPr>
          <p:spPr>
            <a:xfrm>
              <a:off x="6266350" y="4691625"/>
              <a:ext cx="15500" cy="12225"/>
            </a:xfrm>
            <a:custGeom>
              <a:avLst/>
              <a:gdLst/>
              <a:ahLst/>
              <a:cxnLst/>
              <a:rect l="l" t="t" r="r" b="b"/>
              <a:pathLst>
                <a:path w="620" h="489" extrusionOk="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6"/>
            <p:cNvSpPr/>
            <p:nvPr/>
          </p:nvSpPr>
          <p:spPr>
            <a:xfrm>
              <a:off x="6097575" y="4607500"/>
              <a:ext cx="14175" cy="11900"/>
            </a:xfrm>
            <a:custGeom>
              <a:avLst/>
              <a:gdLst/>
              <a:ahLst/>
              <a:cxnLst/>
              <a:rect l="l" t="t" r="r" b="b"/>
              <a:pathLst>
                <a:path w="567" h="476" extrusionOk="0">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6"/>
            <p:cNvSpPr/>
            <p:nvPr/>
          </p:nvSpPr>
          <p:spPr>
            <a:xfrm>
              <a:off x="5980775" y="4731600"/>
              <a:ext cx="13175" cy="12500"/>
            </a:xfrm>
            <a:custGeom>
              <a:avLst/>
              <a:gdLst/>
              <a:ahLst/>
              <a:cxnLst/>
              <a:rect l="l" t="t" r="r" b="b"/>
              <a:pathLst>
                <a:path w="527" h="500" extrusionOk="0">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6"/>
            <p:cNvSpPr/>
            <p:nvPr/>
          </p:nvSpPr>
          <p:spPr>
            <a:xfrm>
              <a:off x="6082525" y="4748425"/>
              <a:ext cx="13375" cy="12075"/>
            </a:xfrm>
            <a:custGeom>
              <a:avLst/>
              <a:gdLst/>
              <a:ahLst/>
              <a:cxnLst/>
              <a:rect l="l" t="t" r="r" b="b"/>
              <a:pathLst>
                <a:path w="535" h="483" extrusionOk="0">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6"/>
            <p:cNvSpPr/>
            <p:nvPr/>
          </p:nvSpPr>
          <p:spPr>
            <a:xfrm>
              <a:off x="6136350" y="4683150"/>
              <a:ext cx="14575" cy="11525"/>
            </a:xfrm>
            <a:custGeom>
              <a:avLst/>
              <a:gdLst/>
              <a:ahLst/>
              <a:cxnLst/>
              <a:rect l="l" t="t" r="r" b="b"/>
              <a:pathLst>
                <a:path w="583" h="461" extrusionOk="0">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6"/>
            <p:cNvSpPr/>
            <p:nvPr/>
          </p:nvSpPr>
          <p:spPr>
            <a:xfrm>
              <a:off x="5972675" y="4545325"/>
              <a:ext cx="15650" cy="12450"/>
            </a:xfrm>
            <a:custGeom>
              <a:avLst/>
              <a:gdLst/>
              <a:ahLst/>
              <a:cxnLst/>
              <a:rect l="l" t="t" r="r" b="b"/>
              <a:pathLst>
                <a:path w="626" h="498" extrusionOk="0">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6"/>
            <p:cNvSpPr/>
            <p:nvPr/>
          </p:nvSpPr>
          <p:spPr>
            <a:xfrm>
              <a:off x="5663900" y="4575875"/>
              <a:ext cx="11700" cy="11850"/>
            </a:xfrm>
            <a:custGeom>
              <a:avLst/>
              <a:gdLst/>
              <a:ahLst/>
              <a:cxnLst/>
              <a:rect l="l" t="t" r="r" b="b"/>
              <a:pathLst>
                <a:path w="468" h="474" extrusionOk="0">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6"/>
            <p:cNvSpPr/>
            <p:nvPr/>
          </p:nvSpPr>
          <p:spPr>
            <a:xfrm>
              <a:off x="5740825" y="4697700"/>
              <a:ext cx="15650" cy="12025"/>
            </a:xfrm>
            <a:custGeom>
              <a:avLst/>
              <a:gdLst/>
              <a:ahLst/>
              <a:cxnLst/>
              <a:rect l="l" t="t" r="r" b="b"/>
              <a:pathLst>
                <a:path w="626" h="481" extrusionOk="0">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6"/>
            <p:cNvSpPr/>
            <p:nvPr/>
          </p:nvSpPr>
          <p:spPr>
            <a:xfrm>
              <a:off x="5898225" y="4665075"/>
              <a:ext cx="12525" cy="11875"/>
            </a:xfrm>
            <a:custGeom>
              <a:avLst/>
              <a:gdLst/>
              <a:ahLst/>
              <a:cxnLst/>
              <a:rect l="l" t="t" r="r" b="b"/>
              <a:pathLst>
                <a:path w="501" h="475" extrusionOk="0">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6"/>
            <p:cNvSpPr/>
            <p:nvPr/>
          </p:nvSpPr>
          <p:spPr>
            <a:xfrm>
              <a:off x="5876550" y="4570700"/>
              <a:ext cx="15525" cy="12350"/>
            </a:xfrm>
            <a:custGeom>
              <a:avLst/>
              <a:gdLst/>
              <a:ahLst/>
              <a:cxnLst/>
              <a:rect l="l" t="t" r="r" b="b"/>
              <a:pathLst>
                <a:path w="621" h="494" extrusionOk="0">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6"/>
            <p:cNvSpPr/>
            <p:nvPr/>
          </p:nvSpPr>
          <p:spPr>
            <a:xfrm>
              <a:off x="5769225" y="4569300"/>
              <a:ext cx="14775" cy="12575"/>
            </a:xfrm>
            <a:custGeom>
              <a:avLst/>
              <a:gdLst/>
              <a:ahLst/>
              <a:cxnLst/>
              <a:rect l="l" t="t" r="r" b="b"/>
              <a:pathLst>
                <a:path w="591" h="503" extrusionOk="0">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6"/>
            <p:cNvSpPr/>
            <p:nvPr/>
          </p:nvSpPr>
          <p:spPr>
            <a:xfrm>
              <a:off x="5721825" y="4680475"/>
              <a:ext cx="15075" cy="12100"/>
            </a:xfrm>
            <a:custGeom>
              <a:avLst/>
              <a:gdLst/>
              <a:ahLst/>
              <a:cxnLst/>
              <a:rect l="l" t="t" r="r" b="b"/>
              <a:pathLst>
                <a:path w="603" h="484" extrusionOk="0">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6"/>
            <p:cNvSpPr/>
            <p:nvPr/>
          </p:nvSpPr>
          <p:spPr>
            <a:xfrm>
              <a:off x="5857375" y="4686900"/>
              <a:ext cx="13175" cy="12600"/>
            </a:xfrm>
            <a:custGeom>
              <a:avLst/>
              <a:gdLst/>
              <a:ahLst/>
              <a:cxnLst/>
              <a:rect l="l" t="t" r="r" b="b"/>
              <a:pathLst>
                <a:path w="527" h="504" extrusionOk="0">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6"/>
            <p:cNvSpPr/>
            <p:nvPr/>
          </p:nvSpPr>
          <p:spPr>
            <a:xfrm>
              <a:off x="6004125" y="4545000"/>
              <a:ext cx="16300" cy="11900"/>
            </a:xfrm>
            <a:custGeom>
              <a:avLst/>
              <a:gdLst/>
              <a:ahLst/>
              <a:cxnLst/>
              <a:rect l="l" t="t" r="r" b="b"/>
              <a:pathLst>
                <a:path w="652" h="476" extrusionOk="0">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6"/>
            <p:cNvSpPr/>
            <p:nvPr/>
          </p:nvSpPr>
          <p:spPr>
            <a:xfrm>
              <a:off x="5808225" y="4480725"/>
              <a:ext cx="11650" cy="10250"/>
            </a:xfrm>
            <a:custGeom>
              <a:avLst/>
              <a:gdLst/>
              <a:ahLst/>
              <a:cxnLst/>
              <a:rect l="l" t="t" r="r" b="b"/>
              <a:pathLst>
                <a:path w="466" h="410" extrusionOk="0">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6"/>
            <p:cNvSpPr/>
            <p:nvPr/>
          </p:nvSpPr>
          <p:spPr>
            <a:xfrm>
              <a:off x="5604625" y="4579825"/>
              <a:ext cx="17700" cy="12425"/>
            </a:xfrm>
            <a:custGeom>
              <a:avLst/>
              <a:gdLst/>
              <a:ahLst/>
              <a:cxnLst/>
              <a:rect l="l" t="t" r="r" b="b"/>
              <a:pathLst>
                <a:path w="708" h="497" extrusionOk="0">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6"/>
            <p:cNvSpPr/>
            <p:nvPr/>
          </p:nvSpPr>
          <p:spPr>
            <a:xfrm>
              <a:off x="5700575" y="4601650"/>
              <a:ext cx="15150" cy="12275"/>
            </a:xfrm>
            <a:custGeom>
              <a:avLst/>
              <a:gdLst/>
              <a:ahLst/>
              <a:cxnLst/>
              <a:rect l="l" t="t" r="r" b="b"/>
              <a:pathLst>
                <a:path w="606" h="491" extrusionOk="0">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6"/>
            <p:cNvSpPr/>
            <p:nvPr/>
          </p:nvSpPr>
          <p:spPr>
            <a:xfrm>
              <a:off x="5727525" y="4513025"/>
              <a:ext cx="14950" cy="8200"/>
            </a:xfrm>
            <a:custGeom>
              <a:avLst/>
              <a:gdLst/>
              <a:ahLst/>
              <a:cxnLst/>
              <a:rect l="l" t="t" r="r" b="b"/>
              <a:pathLst>
                <a:path w="598" h="328" extrusionOk="0">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6"/>
            <p:cNvSpPr/>
            <p:nvPr/>
          </p:nvSpPr>
          <p:spPr>
            <a:xfrm>
              <a:off x="5600675" y="4446750"/>
              <a:ext cx="14875" cy="12625"/>
            </a:xfrm>
            <a:custGeom>
              <a:avLst/>
              <a:gdLst/>
              <a:ahLst/>
              <a:cxnLst/>
              <a:rect l="l" t="t" r="r" b="b"/>
              <a:pathLst>
                <a:path w="595" h="505" extrusionOk="0">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6"/>
            <p:cNvSpPr/>
            <p:nvPr/>
          </p:nvSpPr>
          <p:spPr>
            <a:xfrm>
              <a:off x="5467925" y="4506575"/>
              <a:ext cx="13375" cy="12075"/>
            </a:xfrm>
            <a:custGeom>
              <a:avLst/>
              <a:gdLst/>
              <a:ahLst/>
              <a:cxnLst/>
              <a:rect l="l" t="t" r="r" b="b"/>
              <a:pathLst>
                <a:path w="535" h="483" extrusionOk="0">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6"/>
            <p:cNvSpPr/>
            <p:nvPr/>
          </p:nvSpPr>
          <p:spPr>
            <a:xfrm>
              <a:off x="5484600" y="4547650"/>
              <a:ext cx="14200" cy="12375"/>
            </a:xfrm>
            <a:custGeom>
              <a:avLst/>
              <a:gdLst/>
              <a:ahLst/>
              <a:cxnLst/>
              <a:rect l="l" t="t" r="r" b="b"/>
              <a:pathLst>
                <a:path w="568" h="495" extrusionOk="0">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6"/>
            <p:cNvSpPr/>
            <p:nvPr/>
          </p:nvSpPr>
          <p:spPr>
            <a:xfrm>
              <a:off x="5573125" y="4477725"/>
              <a:ext cx="14075" cy="11625"/>
            </a:xfrm>
            <a:custGeom>
              <a:avLst/>
              <a:gdLst/>
              <a:ahLst/>
              <a:cxnLst/>
              <a:rect l="l" t="t" r="r" b="b"/>
              <a:pathLst>
                <a:path w="563" h="465" extrusionOk="0">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6"/>
            <p:cNvSpPr/>
            <p:nvPr/>
          </p:nvSpPr>
          <p:spPr>
            <a:xfrm>
              <a:off x="5553825" y="4380225"/>
              <a:ext cx="14725" cy="12175"/>
            </a:xfrm>
            <a:custGeom>
              <a:avLst/>
              <a:gdLst/>
              <a:ahLst/>
              <a:cxnLst/>
              <a:rect l="l" t="t" r="r" b="b"/>
              <a:pathLst>
                <a:path w="589" h="487" extrusionOk="0">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6"/>
            <p:cNvSpPr/>
            <p:nvPr/>
          </p:nvSpPr>
          <p:spPr>
            <a:xfrm>
              <a:off x="5438100" y="4367375"/>
              <a:ext cx="14000" cy="12575"/>
            </a:xfrm>
            <a:custGeom>
              <a:avLst/>
              <a:gdLst/>
              <a:ahLst/>
              <a:cxnLst/>
              <a:rect l="l" t="t" r="r" b="b"/>
              <a:pathLst>
                <a:path w="560" h="503" extrusionOk="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6"/>
            <p:cNvSpPr/>
            <p:nvPr/>
          </p:nvSpPr>
          <p:spPr>
            <a:xfrm>
              <a:off x="5332100" y="4309700"/>
              <a:ext cx="14925" cy="12200"/>
            </a:xfrm>
            <a:custGeom>
              <a:avLst/>
              <a:gdLst/>
              <a:ahLst/>
              <a:cxnLst/>
              <a:rect l="l" t="t" r="r" b="b"/>
              <a:pathLst>
                <a:path w="597" h="488" extrusionOk="0">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6"/>
            <p:cNvSpPr/>
            <p:nvPr/>
          </p:nvSpPr>
          <p:spPr>
            <a:xfrm>
              <a:off x="5364525" y="4283275"/>
              <a:ext cx="14200" cy="11775"/>
            </a:xfrm>
            <a:custGeom>
              <a:avLst/>
              <a:gdLst/>
              <a:ahLst/>
              <a:cxnLst/>
              <a:rect l="l" t="t" r="r" b="b"/>
              <a:pathLst>
                <a:path w="568" h="471" extrusionOk="0">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6"/>
            <p:cNvSpPr/>
            <p:nvPr/>
          </p:nvSpPr>
          <p:spPr>
            <a:xfrm>
              <a:off x="5299475" y="4180700"/>
              <a:ext cx="15650" cy="11825"/>
            </a:xfrm>
            <a:custGeom>
              <a:avLst/>
              <a:gdLst/>
              <a:ahLst/>
              <a:cxnLst/>
              <a:rect l="l" t="t" r="r" b="b"/>
              <a:pathLst>
                <a:path w="626" h="473" extrusionOk="0">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6"/>
            <p:cNvSpPr/>
            <p:nvPr/>
          </p:nvSpPr>
          <p:spPr>
            <a:xfrm>
              <a:off x="5292800" y="4354875"/>
              <a:ext cx="17050" cy="12675"/>
            </a:xfrm>
            <a:custGeom>
              <a:avLst/>
              <a:gdLst/>
              <a:ahLst/>
              <a:cxnLst/>
              <a:rect l="l" t="t" r="r" b="b"/>
              <a:pathLst>
                <a:path w="682" h="507" extrusionOk="0">
                  <a:moveTo>
                    <a:pt x="356" y="1"/>
                  </a:moveTo>
                  <a:cubicBezTo>
                    <a:pt x="339" y="1"/>
                    <a:pt x="320" y="3"/>
                    <a:pt x="301" y="6"/>
                  </a:cubicBezTo>
                  <a:cubicBezTo>
                    <a:pt x="0" y="73"/>
                    <a:pt x="67" y="507"/>
                    <a:pt x="367" y="507"/>
                  </a:cubicBezTo>
                  <a:cubicBezTo>
                    <a:pt x="681" y="475"/>
                    <a:pt x="641" y="1"/>
                    <a:pt x="3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6"/>
            <p:cNvSpPr/>
            <p:nvPr/>
          </p:nvSpPr>
          <p:spPr>
            <a:xfrm>
              <a:off x="5565500" y="4631000"/>
              <a:ext cx="27300" cy="20750"/>
            </a:xfrm>
            <a:custGeom>
              <a:avLst/>
              <a:gdLst/>
              <a:ahLst/>
              <a:cxnLst/>
              <a:rect l="l" t="t" r="r" b="b"/>
              <a:pathLst>
                <a:path w="1092" h="830" extrusionOk="0">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6"/>
            <p:cNvSpPr/>
            <p:nvPr/>
          </p:nvSpPr>
          <p:spPr>
            <a:xfrm>
              <a:off x="5657225" y="4622700"/>
              <a:ext cx="28925" cy="20900"/>
            </a:xfrm>
            <a:custGeom>
              <a:avLst/>
              <a:gdLst/>
              <a:ahLst/>
              <a:cxnLst/>
              <a:rect l="l" t="t" r="r" b="b"/>
              <a:pathLst>
                <a:path w="1157" h="836" extrusionOk="0">
                  <a:moveTo>
                    <a:pt x="600" y="0"/>
                  </a:moveTo>
                  <a:cubicBezTo>
                    <a:pt x="589" y="0"/>
                    <a:pt x="579" y="0"/>
                    <a:pt x="567" y="1"/>
                  </a:cubicBezTo>
                  <a:cubicBezTo>
                    <a:pt x="0" y="1"/>
                    <a:pt x="34" y="835"/>
                    <a:pt x="601" y="835"/>
                  </a:cubicBezTo>
                  <a:cubicBezTo>
                    <a:pt x="1157" y="802"/>
                    <a:pt x="1136" y="0"/>
                    <a:pt x="60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6"/>
            <p:cNvSpPr/>
            <p:nvPr/>
          </p:nvSpPr>
          <p:spPr>
            <a:xfrm>
              <a:off x="5630200" y="4512300"/>
              <a:ext cx="26075" cy="20975"/>
            </a:xfrm>
            <a:custGeom>
              <a:avLst/>
              <a:gdLst/>
              <a:ahLst/>
              <a:cxnLst/>
              <a:rect l="l" t="t" r="r" b="b"/>
              <a:pathLst>
                <a:path w="1043" h="839" extrusionOk="0">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6"/>
            <p:cNvSpPr/>
            <p:nvPr/>
          </p:nvSpPr>
          <p:spPr>
            <a:xfrm>
              <a:off x="5564375" y="4513025"/>
              <a:ext cx="25325" cy="20425"/>
            </a:xfrm>
            <a:custGeom>
              <a:avLst/>
              <a:gdLst/>
              <a:ahLst/>
              <a:cxnLst/>
              <a:rect l="l" t="t" r="r" b="b"/>
              <a:pathLst>
                <a:path w="1013" h="817" extrusionOk="0">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6"/>
            <p:cNvSpPr/>
            <p:nvPr/>
          </p:nvSpPr>
          <p:spPr>
            <a:xfrm>
              <a:off x="5647425" y="4651850"/>
              <a:ext cx="27325" cy="20475"/>
            </a:xfrm>
            <a:custGeom>
              <a:avLst/>
              <a:gdLst/>
              <a:ahLst/>
              <a:cxnLst/>
              <a:rect l="l" t="t" r="r" b="b"/>
              <a:pathLst>
                <a:path w="1093" h="819" extrusionOk="0">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6"/>
            <p:cNvSpPr/>
            <p:nvPr/>
          </p:nvSpPr>
          <p:spPr>
            <a:xfrm>
              <a:off x="5838175" y="4650225"/>
              <a:ext cx="24225" cy="20875"/>
            </a:xfrm>
            <a:custGeom>
              <a:avLst/>
              <a:gdLst/>
              <a:ahLst/>
              <a:cxnLst/>
              <a:rect l="l" t="t" r="r" b="b"/>
              <a:pathLst>
                <a:path w="969" h="835" extrusionOk="0">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6"/>
            <p:cNvSpPr/>
            <p:nvPr/>
          </p:nvSpPr>
          <p:spPr>
            <a:xfrm>
              <a:off x="5840675" y="4546725"/>
              <a:ext cx="24850" cy="21150"/>
            </a:xfrm>
            <a:custGeom>
              <a:avLst/>
              <a:gdLst/>
              <a:ahLst/>
              <a:cxnLst/>
              <a:rect l="l" t="t" r="r" b="b"/>
              <a:pathLst>
                <a:path w="994" h="846" extrusionOk="0">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6"/>
            <p:cNvSpPr/>
            <p:nvPr/>
          </p:nvSpPr>
          <p:spPr>
            <a:xfrm>
              <a:off x="5726700" y="4538125"/>
              <a:ext cx="23125" cy="21175"/>
            </a:xfrm>
            <a:custGeom>
              <a:avLst/>
              <a:gdLst/>
              <a:ahLst/>
              <a:cxnLst/>
              <a:rect l="l" t="t" r="r" b="b"/>
              <a:pathLst>
                <a:path w="925" h="847" extrusionOk="0">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6"/>
            <p:cNvSpPr/>
            <p:nvPr/>
          </p:nvSpPr>
          <p:spPr>
            <a:xfrm>
              <a:off x="5731450" y="4628950"/>
              <a:ext cx="23675" cy="20825"/>
            </a:xfrm>
            <a:custGeom>
              <a:avLst/>
              <a:gdLst/>
              <a:ahLst/>
              <a:cxnLst/>
              <a:rect l="l" t="t" r="r" b="b"/>
              <a:pathLst>
                <a:path w="947" h="833" extrusionOk="0">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6"/>
            <p:cNvSpPr/>
            <p:nvPr/>
          </p:nvSpPr>
          <p:spPr>
            <a:xfrm>
              <a:off x="5955725" y="4663375"/>
              <a:ext cx="30125" cy="21275"/>
            </a:xfrm>
            <a:custGeom>
              <a:avLst/>
              <a:gdLst/>
              <a:ahLst/>
              <a:cxnLst/>
              <a:rect l="l" t="t" r="r" b="b"/>
              <a:pathLst>
                <a:path w="1205" h="851" extrusionOk="0">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6"/>
            <p:cNvSpPr/>
            <p:nvPr/>
          </p:nvSpPr>
          <p:spPr>
            <a:xfrm>
              <a:off x="6175925" y="4697775"/>
              <a:ext cx="28375" cy="21500"/>
            </a:xfrm>
            <a:custGeom>
              <a:avLst/>
              <a:gdLst/>
              <a:ahLst/>
              <a:cxnLst/>
              <a:rect l="l" t="t" r="r" b="b"/>
              <a:pathLst>
                <a:path w="1135" h="860" extrusionOk="0">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6"/>
            <p:cNvSpPr/>
            <p:nvPr/>
          </p:nvSpPr>
          <p:spPr>
            <a:xfrm>
              <a:off x="6559525" y="4697025"/>
              <a:ext cx="24225" cy="20775"/>
            </a:xfrm>
            <a:custGeom>
              <a:avLst/>
              <a:gdLst/>
              <a:ahLst/>
              <a:cxnLst/>
              <a:rect l="l" t="t" r="r" b="b"/>
              <a:pathLst>
                <a:path w="969" h="831" extrusionOk="0">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6"/>
            <p:cNvSpPr/>
            <p:nvPr/>
          </p:nvSpPr>
          <p:spPr>
            <a:xfrm>
              <a:off x="6620850" y="4690450"/>
              <a:ext cx="24600" cy="20875"/>
            </a:xfrm>
            <a:custGeom>
              <a:avLst/>
              <a:gdLst/>
              <a:ahLst/>
              <a:cxnLst/>
              <a:rect l="l" t="t" r="r" b="b"/>
              <a:pathLst>
                <a:path w="984" h="835" extrusionOk="0">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6"/>
            <p:cNvSpPr/>
            <p:nvPr/>
          </p:nvSpPr>
          <p:spPr>
            <a:xfrm>
              <a:off x="6299350" y="4668575"/>
              <a:ext cx="27550" cy="20875"/>
            </a:xfrm>
            <a:custGeom>
              <a:avLst/>
              <a:gdLst/>
              <a:ahLst/>
              <a:cxnLst/>
              <a:rect l="l" t="t" r="r" b="b"/>
              <a:pathLst>
                <a:path w="1102" h="835" extrusionOk="0">
                  <a:moveTo>
                    <a:pt x="534" y="1"/>
                  </a:moveTo>
                  <a:cubicBezTo>
                    <a:pt x="0" y="1"/>
                    <a:pt x="0" y="835"/>
                    <a:pt x="534" y="835"/>
                  </a:cubicBezTo>
                  <a:cubicBezTo>
                    <a:pt x="1101" y="835"/>
                    <a:pt x="1101" y="1"/>
                    <a:pt x="5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6"/>
            <p:cNvSpPr/>
            <p:nvPr/>
          </p:nvSpPr>
          <p:spPr>
            <a:xfrm>
              <a:off x="6156750" y="4742925"/>
              <a:ext cx="25275" cy="20775"/>
            </a:xfrm>
            <a:custGeom>
              <a:avLst/>
              <a:gdLst/>
              <a:ahLst/>
              <a:cxnLst/>
              <a:rect l="l" t="t" r="r" b="b"/>
              <a:pathLst>
                <a:path w="1011" h="831" extrusionOk="0">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6"/>
            <p:cNvSpPr/>
            <p:nvPr/>
          </p:nvSpPr>
          <p:spPr>
            <a:xfrm>
              <a:off x="6466125" y="4748650"/>
              <a:ext cx="24225" cy="20875"/>
            </a:xfrm>
            <a:custGeom>
              <a:avLst/>
              <a:gdLst/>
              <a:ahLst/>
              <a:cxnLst/>
              <a:rect l="l" t="t" r="r" b="b"/>
              <a:pathLst>
                <a:path w="969" h="835" extrusionOk="0">
                  <a:moveTo>
                    <a:pt x="535" y="0"/>
                  </a:moveTo>
                  <a:cubicBezTo>
                    <a:pt x="1" y="0"/>
                    <a:pt x="1" y="834"/>
                    <a:pt x="535" y="834"/>
                  </a:cubicBezTo>
                  <a:cubicBezTo>
                    <a:pt x="768" y="834"/>
                    <a:pt x="968" y="634"/>
                    <a:pt x="968" y="434"/>
                  </a:cubicBezTo>
                  <a:cubicBezTo>
                    <a:pt x="968" y="200"/>
                    <a:pt x="768" y="0"/>
                    <a:pt x="5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6"/>
            <p:cNvSpPr/>
            <p:nvPr/>
          </p:nvSpPr>
          <p:spPr>
            <a:xfrm>
              <a:off x="6638450" y="4651700"/>
              <a:ext cx="24525" cy="21000"/>
            </a:xfrm>
            <a:custGeom>
              <a:avLst/>
              <a:gdLst/>
              <a:ahLst/>
              <a:cxnLst/>
              <a:rect l="l" t="t" r="r" b="b"/>
              <a:pathLst>
                <a:path w="981" h="840" extrusionOk="0">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6"/>
            <p:cNvSpPr/>
            <p:nvPr/>
          </p:nvSpPr>
          <p:spPr>
            <a:xfrm>
              <a:off x="6580000" y="4639300"/>
              <a:ext cx="25425" cy="20800"/>
            </a:xfrm>
            <a:custGeom>
              <a:avLst/>
              <a:gdLst/>
              <a:ahLst/>
              <a:cxnLst/>
              <a:rect l="l" t="t" r="r" b="b"/>
              <a:pathLst>
                <a:path w="1017" h="832" extrusionOk="0">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6"/>
            <p:cNvSpPr/>
            <p:nvPr/>
          </p:nvSpPr>
          <p:spPr>
            <a:xfrm>
              <a:off x="6520350" y="4712100"/>
              <a:ext cx="22300" cy="20900"/>
            </a:xfrm>
            <a:custGeom>
              <a:avLst/>
              <a:gdLst/>
              <a:ahLst/>
              <a:cxnLst/>
              <a:rect l="l" t="t" r="r" b="b"/>
              <a:pathLst>
                <a:path w="892" h="836" extrusionOk="0">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6"/>
            <p:cNvSpPr/>
            <p:nvPr/>
          </p:nvSpPr>
          <p:spPr>
            <a:xfrm>
              <a:off x="6785925" y="4667325"/>
              <a:ext cx="24650" cy="20625"/>
            </a:xfrm>
            <a:custGeom>
              <a:avLst/>
              <a:gdLst/>
              <a:ahLst/>
              <a:cxnLst/>
              <a:rect l="l" t="t" r="r" b="b"/>
              <a:pathLst>
                <a:path w="986" h="825" extrusionOk="0">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6"/>
            <p:cNvSpPr/>
            <p:nvPr/>
          </p:nvSpPr>
          <p:spPr>
            <a:xfrm>
              <a:off x="7003575" y="4631275"/>
              <a:ext cx="24650" cy="20850"/>
            </a:xfrm>
            <a:custGeom>
              <a:avLst/>
              <a:gdLst/>
              <a:ahLst/>
              <a:cxnLst/>
              <a:rect l="l" t="t" r="r" b="b"/>
              <a:pathLst>
                <a:path w="986" h="834" extrusionOk="0">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6"/>
            <p:cNvSpPr/>
            <p:nvPr/>
          </p:nvSpPr>
          <p:spPr>
            <a:xfrm>
              <a:off x="6827225" y="4679825"/>
              <a:ext cx="25325" cy="20425"/>
            </a:xfrm>
            <a:custGeom>
              <a:avLst/>
              <a:gdLst/>
              <a:ahLst/>
              <a:cxnLst/>
              <a:rect l="l" t="t" r="r" b="b"/>
              <a:pathLst>
                <a:path w="1013" h="817" extrusionOk="0">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6"/>
            <p:cNvSpPr/>
            <p:nvPr/>
          </p:nvSpPr>
          <p:spPr>
            <a:xfrm>
              <a:off x="6791375" y="4716750"/>
              <a:ext cx="21700" cy="20800"/>
            </a:xfrm>
            <a:custGeom>
              <a:avLst/>
              <a:gdLst/>
              <a:ahLst/>
              <a:cxnLst/>
              <a:rect l="l" t="t" r="r" b="b"/>
              <a:pathLst>
                <a:path w="868" h="832" extrusionOk="0">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6"/>
            <p:cNvSpPr/>
            <p:nvPr/>
          </p:nvSpPr>
          <p:spPr>
            <a:xfrm>
              <a:off x="7213425" y="4461450"/>
              <a:ext cx="27450" cy="20950"/>
            </a:xfrm>
            <a:custGeom>
              <a:avLst/>
              <a:gdLst/>
              <a:ahLst/>
              <a:cxnLst/>
              <a:rect l="l" t="t" r="r" b="b"/>
              <a:pathLst>
                <a:path w="1098" h="838" extrusionOk="0">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6"/>
            <p:cNvSpPr/>
            <p:nvPr/>
          </p:nvSpPr>
          <p:spPr>
            <a:xfrm>
              <a:off x="7489750" y="4278125"/>
              <a:ext cx="27150" cy="20750"/>
            </a:xfrm>
            <a:custGeom>
              <a:avLst/>
              <a:gdLst/>
              <a:ahLst/>
              <a:cxnLst/>
              <a:rect l="l" t="t" r="r" b="b"/>
              <a:pathLst>
                <a:path w="1086" h="830" extrusionOk="0">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6"/>
            <p:cNvSpPr/>
            <p:nvPr/>
          </p:nvSpPr>
          <p:spPr>
            <a:xfrm>
              <a:off x="7464350" y="4314000"/>
              <a:ext cx="23150" cy="20875"/>
            </a:xfrm>
            <a:custGeom>
              <a:avLst/>
              <a:gdLst/>
              <a:ahLst/>
              <a:cxnLst/>
              <a:rect l="l" t="t" r="r" b="b"/>
              <a:pathLst>
                <a:path w="926" h="835" extrusionOk="0">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6"/>
            <p:cNvSpPr/>
            <p:nvPr/>
          </p:nvSpPr>
          <p:spPr>
            <a:xfrm>
              <a:off x="7336750" y="4444475"/>
              <a:ext cx="27025" cy="21850"/>
            </a:xfrm>
            <a:custGeom>
              <a:avLst/>
              <a:gdLst/>
              <a:ahLst/>
              <a:cxnLst/>
              <a:rect l="l" t="t" r="r" b="b"/>
              <a:pathLst>
                <a:path w="1081" h="874" extrusionOk="0">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6"/>
            <p:cNvSpPr/>
            <p:nvPr/>
          </p:nvSpPr>
          <p:spPr>
            <a:xfrm>
              <a:off x="7459600" y="4405325"/>
              <a:ext cx="31300" cy="21175"/>
            </a:xfrm>
            <a:custGeom>
              <a:avLst/>
              <a:gdLst/>
              <a:ahLst/>
              <a:cxnLst/>
              <a:rect l="l" t="t" r="r" b="b"/>
              <a:pathLst>
                <a:path w="1252" h="847" extrusionOk="0">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6"/>
            <p:cNvSpPr/>
            <p:nvPr/>
          </p:nvSpPr>
          <p:spPr>
            <a:xfrm>
              <a:off x="7586975" y="4286625"/>
              <a:ext cx="30375" cy="21475"/>
            </a:xfrm>
            <a:custGeom>
              <a:avLst/>
              <a:gdLst/>
              <a:ahLst/>
              <a:cxnLst/>
              <a:rect l="l" t="t" r="r" b="b"/>
              <a:pathLst>
                <a:path w="1215" h="859" extrusionOk="0">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6"/>
            <p:cNvSpPr/>
            <p:nvPr/>
          </p:nvSpPr>
          <p:spPr>
            <a:xfrm>
              <a:off x="7443500" y="4345500"/>
              <a:ext cx="23725" cy="20400"/>
            </a:xfrm>
            <a:custGeom>
              <a:avLst/>
              <a:gdLst/>
              <a:ahLst/>
              <a:cxnLst/>
              <a:rect l="l" t="t" r="r" b="b"/>
              <a:pathLst>
                <a:path w="949" h="816" extrusionOk="0">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6"/>
            <p:cNvSpPr/>
            <p:nvPr/>
          </p:nvSpPr>
          <p:spPr>
            <a:xfrm>
              <a:off x="7420150" y="4407150"/>
              <a:ext cx="24550" cy="21150"/>
            </a:xfrm>
            <a:custGeom>
              <a:avLst/>
              <a:gdLst/>
              <a:ahLst/>
              <a:cxnLst/>
              <a:rect l="l" t="t" r="r" b="b"/>
              <a:pathLst>
                <a:path w="982" h="846" extrusionOk="0">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6"/>
            <p:cNvSpPr/>
            <p:nvPr/>
          </p:nvSpPr>
          <p:spPr>
            <a:xfrm>
              <a:off x="7611375" y="4247750"/>
              <a:ext cx="23125" cy="20950"/>
            </a:xfrm>
            <a:custGeom>
              <a:avLst/>
              <a:gdLst/>
              <a:ahLst/>
              <a:cxnLst/>
              <a:rect l="l" t="t" r="r" b="b"/>
              <a:pathLst>
                <a:path w="925" h="838" extrusionOk="0">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6"/>
            <p:cNvSpPr/>
            <p:nvPr/>
          </p:nvSpPr>
          <p:spPr>
            <a:xfrm>
              <a:off x="7616325" y="4118975"/>
              <a:ext cx="24850" cy="20875"/>
            </a:xfrm>
            <a:custGeom>
              <a:avLst/>
              <a:gdLst/>
              <a:ahLst/>
              <a:cxnLst/>
              <a:rect l="l" t="t" r="r" b="b"/>
              <a:pathLst>
                <a:path w="994" h="835" extrusionOk="0">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6"/>
            <p:cNvSpPr/>
            <p:nvPr/>
          </p:nvSpPr>
          <p:spPr>
            <a:xfrm>
              <a:off x="7553750" y="4179575"/>
              <a:ext cx="27375" cy="21250"/>
            </a:xfrm>
            <a:custGeom>
              <a:avLst/>
              <a:gdLst/>
              <a:ahLst/>
              <a:cxnLst/>
              <a:rect l="l" t="t" r="r" b="b"/>
              <a:pathLst>
                <a:path w="1095" h="850" extrusionOk="0">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6"/>
            <p:cNvSpPr/>
            <p:nvPr/>
          </p:nvSpPr>
          <p:spPr>
            <a:xfrm>
              <a:off x="7591925" y="4184900"/>
              <a:ext cx="20875" cy="20875"/>
            </a:xfrm>
            <a:custGeom>
              <a:avLst/>
              <a:gdLst/>
              <a:ahLst/>
              <a:cxnLst/>
              <a:rect l="l" t="t" r="r" b="b"/>
              <a:pathLst>
                <a:path w="835" h="835" extrusionOk="0">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6"/>
            <p:cNvSpPr/>
            <p:nvPr/>
          </p:nvSpPr>
          <p:spPr>
            <a:xfrm>
              <a:off x="7725675" y="3915875"/>
              <a:ext cx="28900" cy="21525"/>
            </a:xfrm>
            <a:custGeom>
              <a:avLst/>
              <a:gdLst/>
              <a:ahLst/>
              <a:cxnLst/>
              <a:rect l="l" t="t" r="r" b="b"/>
              <a:pathLst>
                <a:path w="1156" h="861" extrusionOk="0">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6"/>
            <p:cNvSpPr/>
            <p:nvPr/>
          </p:nvSpPr>
          <p:spPr>
            <a:xfrm>
              <a:off x="7794325" y="3680800"/>
              <a:ext cx="25300" cy="21200"/>
            </a:xfrm>
            <a:custGeom>
              <a:avLst/>
              <a:gdLst/>
              <a:ahLst/>
              <a:cxnLst/>
              <a:rect l="l" t="t" r="r" b="b"/>
              <a:pathLst>
                <a:path w="1012" h="848" extrusionOk="0">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6"/>
            <p:cNvSpPr/>
            <p:nvPr/>
          </p:nvSpPr>
          <p:spPr>
            <a:xfrm>
              <a:off x="7782900" y="3759175"/>
              <a:ext cx="26350" cy="21000"/>
            </a:xfrm>
            <a:custGeom>
              <a:avLst/>
              <a:gdLst/>
              <a:ahLst/>
              <a:cxnLst/>
              <a:rect l="l" t="t" r="r" b="b"/>
              <a:pathLst>
                <a:path w="1054" h="840" extrusionOk="0">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6"/>
            <p:cNvSpPr/>
            <p:nvPr/>
          </p:nvSpPr>
          <p:spPr>
            <a:xfrm>
              <a:off x="7782075" y="3907875"/>
              <a:ext cx="24825" cy="21075"/>
            </a:xfrm>
            <a:custGeom>
              <a:avLst/>
              <a:gdLst/>
              <a:ahLst/>
              <a:cxnLst/>
              <a:rect l="l" t="t" r="r" b="b"/>
              <a:pathLst>
                <a:path w="993" h="843" extrusionOk="0">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6"/>
            <p:cNvSpPr/>
            <p:nvPr/>
          </p:nvSpPr>
          <p:spPr>
            <a:xfrm>
              <a:off x="7859825" y="3647250"/>
              <a:ext cx="25425" cy="20650"/>
            </a:xfrm>
            <a:custGeom>
              <a:avLst/>
              <a:gdLst/>
              <a:ahLst/>
              <a:cxnLst/>
              <a:rect l="l" t="t" r="r" b="b"/>
              <a:pathLst>
                <a:path w="1017" h="826" extrusionOk="0">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6"/>
            <p:cNvSpPr/>
            <p:nvPr/>
          </p:nvSpPr>
          <p:spPr>
            <a:xfrm>
              <a:off x="7862125" y="3576050"/>
              <a:ext cx="23125" cy="21075"/>
            </a:xfrm>
            <a:custGeom>
              <a:avLst/>
              <a:gdLst/>
              <a:ahLst/>
              <a:cxnLst/>
              <a:rect l="l" t="t" r="r" b="b"/>
              <a:pathLst>
                <a:path w="925" h="843" extrusionOk="0">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6"/>
            <p:cNvSpPr/>
            <p:nvPr/>
          </p:nvSpPr>
          <p:spPr>
            <a:xfrm>
              <a:off x="7960525" y="3726925"/>
              <a:ext cx="24750" cy="21150"/>
            </a:xfrm>
            <a:custGeom>
              <a:avLst/>
              <a:gdLst/>
              <a:ahLst/>
              <a:cxnLst/>
              <a:rect l="l" t="t" r="r" b="b"/>
              <a:pathLst>
                <a:path w="990" h="846" extrusionOk="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6"/>
            <p:cNvSpPr/>
            <p:nvPr/>
          </p:nvSpPr>
          <p:spPr>
            <a:xfrm>
              <a:off x="8013075" y="3656150"/>
              <a:ext cx="27300" cy="21250"/>
            </a:xfrm>
            <a:custGeom>
              <a:avLst/>
              <a:gdLst/>
              <a:ahLst/>
              <a:cxnLst/>
              <a:rect l="l" t="t" r="r" b="b"/>
              <a:pathLst>
                <a:path w="1092" h="850" extrusionOk="0">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6"/>
            <p:cNvSpPr/>
            <p:nvPr/>
          </p:nvSpPr>
          <p:spPr>
            <a:xfrm>
              <a:off x="7976375" y="3477350"/>
              <a:ext cx="24650" cy="20475"/>
            </a:xfrm>
            <a:custGeom>
              <a:avLst/>
              <a:gdLst/>
              <a:ahLst/>
              <a:cxnLst/>
              <a:rect l="l" t="t" r="r" b="b"/>
              <a:pathLst>
                <a:path w="986" h="819" extrusionOk="0">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6"/>
            <p:cNvSpPr/>
            <p:nvPr/>
          </p:nvSpPr>
          <p:spPr>
            <a:xfrm>
              <a:off x="7923850" y="3478700"/>
              <a:ext cx="24425" cy="20675"/>
            </a:xfrm>
            <a:custGeom>
              <a:avLst/>
              <a:gdLst/>
              <a:ahLst/>
              <a:cxnLst/>
              <a:rect l="l" t="t" r="r" b="b"/>
              <a:pathLst>
                <a:path w="977" h="827" extrusionOk="0">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6"/>
            <p:cNvSpPr/>
            <p:nvPr/>
          </p:nvSpPr>
          <p:spPr>
            <a:xfrm>
              <a:off x="7945525" y="3521550"/>
              <a:ext cx="23150" cy="21075"/>
            </a:xfrm>
            <a:custGeom>
              <a:avLst/>
              <a:gdLst/>
              <a:ahLst/>
              <a:cxnLst/>
              <a:rect l="l" t="t" r="r" b="b"/>
              <a:pathLst>
                <a:path w="926" h="843" extrusionOk="0">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6"/>
            <p:cNvSpPr/>
            <p:nvPr/>
          </p:nvSpPr>
          <p:spPr>
            <a:xfrm>
              <a:off x="8040125" y="3046400"/>
              <a:ext cx="25500" cy="21125"/>
            </a:xfrm>
            <a:custGeom>
              <a:avLst/>
              <a:gdLst/>
              <a:ahLst/>
              <a:cxnLst/>
              <a:rect l="l" t="t" r="r" b="b"/>
              <a:pathLst>
                <a:path w="1020" h="845" extrusionOk="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6"/>
            <p:cNvSpPr/>
            <p:nvPr/>
          </p:nvSpPr>
          <p:spPr>
            <a:xfrm>
              <a:off x="7946000" y="2756325"/>
              <a:ext cx="24575" cy="20975"/>
            </a:xfrm>
            <a:custGeom>
              <a:avLst/>
              <a:gdLst/>
              <a:ahLst/>
              <a:cxnLst/>
              <a:rect l="l" t="t" r="r" b="b"/>
              <a:pathLst>
                <a:path w="983" h="839" extrusionOk="0">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6"/>
            <p:cNvSpPr/>
            <p:nvPr/>
          </p:nvSpPr>
          <p:spPr>
            <a:xfrm>
              <a:off x="7908825" y="2882050"/>
              <a:ext cx="24675" cy="20475"/>
            </a:xfrm>
            <a:custGeom>
              <a:avLst/>
              <a:gdLst/>
              <a:ahLst/>
              <a:cxnLst/>
              <a:rect l="l" t="t" r="r" b="b"/>
              <a:pathLst>
                <a:path w="987" h="819" extrusionOk="0">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6"/>
            <p:cNvSpPr/>
            <p:nvPr/>
          </p:nvSpPr>
          <p:spPr>
            <a:xfrm>
              <a:off x="7983050" y="3078550"/>
              <a:ext cx="26300" cy="21025"/>
            </a:xfrm>
            <a:custGeom>
              <a:avLst/>
              <a:gdLst/>
              <a:ahLst/>
              <a:cxnLst/>
              <a:rect l="l" t="t" r="r" b="b"/>
              <a:pathLst>
                <a:path w="1052" h="841" extrusionOk="0">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6"/>
            <p:cNvSpPr/>
            <p:nvPr/>
          </p:nvSpPr>
          <p:spPr>
            <a:xfrm>
              <a:off x="8048525" y="3011875"/>
              <a:ext cx="22950" cy="21000"/>
            </a:xfrm>
            <a:custGeom>
              <a:avLst/>
              <a:gdLst/>
              <a:ahLst/>
              <a:cxnLst/>
              <a:rect l="l" t="t" r="r" b="b"/>
              <a:pathLst>
                <a:path w="918" h="840" extrusionOk="0">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6"/>
            <p:cNvSpPr/>
            <p:nvPr/>
          </p:nvSpPr>
          <p:spPr>
            <a:xfrm>
              <a:off x="8018900" y="2836075"/>
              <a:ext cx="23125" cy="20900"/>
            </a:xfrm>
            <a:custGeom>
              <a:avLst/>
              <a:gdLst/>
              <a:ahLst/>
              <a:cxnLst/>
              <a:rect l="l" t="t" r="r" b="b"/>
              <a:pathLst>
                <a:path w="925" h="836" extrusionOk="0">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6"/>
            <p:cNvSpPr/>
            <p:nvPr/>
          </p:nvSpPr>
          <p:spPr>
            <a:xfrm>
              <a:off x="7977200" y="2796575"/>
              <a:ext cx="27325" cy="20750"/>
            </a:xfrm>
            <a:custGeom>
              <a:avLst/>
              <a:gdLst/>
              <a:ahLst/>
              <a:cxnLst/>
              <a:rect l="l" t="t" r="r" b="b"/>
              <a:pathLst>
                <a:path w="1093" h="830" extrusionOk="0">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6"/>
            <p:cNvSpPr/>
            <p:nvPr/>
          </p:nvSpPr>
          <p:spPr>
            <a:xfrm>
              <a:off x="7962200" y="3157775"/>
              <a:ext cx="24200" cy="21425"/>
            </a:xfrm>
            <a:custGeom>
              <a:avLst/>
              <a:gdLst/>
              <a:ahLst/>
              <a:cxnLst/>
              <a:rect l="l" t="t" r="r" b="b"/>
              <a:pathLst>
                <a:path w="968" h="857" extrusionOk="0">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6"/>
            <p:cNvSpPr/>
            <p:nvPr/>
          </p:nvSpPr>
          <p:spPr>
            <a:xfrm>
              <a:off x="7995125" y="3261700"/>
              <a:ext cx="24650" cy="21050"/>
            </a:xfrm>
            <a:custGeom>
              <a:avLst/>
              <a:gdLst/>
              <a:ahLst/>
              <a:cxnLst/>
              <a:rect l="l" t="t" r="r" b="b"/>
              <a:pathLst>
                <a:path w="986" h="842" extrusionOk="0">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6"/>
            <p:cNvSpPr/>
            <p:nvPr/>
          </p:nvSpPr>
          <p:spPr>
            <a:xfrm>
              <a:off x="8036800" y="3136475"/>
              <a:ext cx="24675" cy="20475"/>
            </a:xfrm>
            <a:custGeom>
              <a:avLst/>
              <a:gdLst/>
              <a:ahLst/>
              <a:cxnLst/>
              <a:rect l="l" t="t" r="r" b="b"/>
              <a:pathLst>
                <a:path w="987" h="819" extrusionOk="0">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6"/>
            <p:cNvSpPr/>
            <p:nvPr/>
          </p:nvSpPr>
          <p:spPr>
            <a:xfrm>
              <a:off x="7959125" y="2708900"/>
              <a:ext cx="23200" cy="21600"/>
            </a:xfrm>
            <a:custGeom>
              <a:avLst/>
              <a:gdLst/>
              <a:ahLst/>
              <a:cxnLst/>
              <a:rect l="l" t="t" r="r" b="b"/>
              <a:pathLst>
                <a:path w="928" h="864" extrusionOk="0">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6"/>
            <p:cNvSpPr/>
            <p:nvPr/>
          </p:nvSpPr>
          <p:spPr>
            <a:xfrm>
              <a:off x="7905950" y="2511250"/>
              <a:ext cx="23900" cy="20875"/>
            </a:xfrm>
            <a:custGeom>
              <a:avLst/>
              <a:gdLst/>
              <a:ahLst/>
              <a:cxnLst/>
              <a:rect l="l" t="t" r="r" b="b"/>
              <a:pathLst>
                <a:path w="956" h="835" extrusionOk="0">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6"/>
            <p:cNvSpPr/>
            <p:nvPr/>
          </p:nvSpPr>
          <p:spPr>
            <a:xfrm>
              <a:off x="7862125" y="2612525"/>
              <a:ext cx="26525" cy="20825"/>
            </a:xfrm>
            <a:custGeom>
              <a:avLst/>
              <a:gdLst/>
              <a:ahLst/>
              <a:cxnLst/>
              <a:rect l="l" t="t" r="r" b="b"/>
              <a:pathLst>
                <a:path w="1061" h="833" extrusionOk="0">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6"/>
            <p:cNvSpPr/>
            <p:nvPr/>
          </p:nvSpPr>
          <p:spPr>
            <a:xfrm>
              <a:off x="7892375" y="2637925"/>
              <a:ext cx="27325" cy="21300"/>
            </a:xfrm>
            <a:custGeom>
              <a:avLst/>
              <a:gdLst/>
              <a:ahLst/>
              <a:cxnLst/>
              <a:rect l="l" t="t" r="r" b="b"/>
              <a:pathLst>
                <a:path w="1093" h="852" extrusionOk="0">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6"/>
            <p:cNvSpPr/>
            <p:nvPr/>
          </p:nvSpPr>
          <p:spPr>
            <a:xfrm>
              <a:off x="7762050" y="2215025"/>
              <a:ext cx="24925" cy="21125"/>
            </a:xfrm>
            <a:custGeom>
              <a:avLst/>
              <a:gdLst/>
              <a:ahLst/>
              <a:cxnLst/>
              <a:rect l="l" t="t" r="r" b="b"/>
              <a:pathLst>
                <a:path w="997" h="845" extrusionOk="0">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6"/>
            <p:cNvSpPr/>
            <p:nvPr/>
          </p:nvSpPr>
          <p:spPr>
            <a:xfrm>
              <a:off x="7603275" y="2067500"/>
              <a:ext cx="24575" cy="20975"/>
            </a:xfrm>
            <a:custGeom>
              <a:avLst/>
              <a:gdLst/>
              <a:ahLst/>
              <a:cxnLst/>
              <a:rect l="l" t="t" r="r" b="b"/>
              <a:pathLst>
                <a:path w="983" h="839" extrusionOk="0">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6"/>
            <p:cNvSpPr/>
            <p:nvPr/>
          </p:nvSpPr>
          <p:spPr>
            <a:xfrm>
              <a:off x="7650300" y="2134025"/>
              <a:ext cx="23375" cy="20950"/>
            </a:xfrm>
            <a:custGeom>
              <a:avLst/>
              <a:gdLst/>
              <a:ahLst/>
              <a:cxnLst/>
              <a:rect l="l" t="t" r="r" b="b"/>
              <a:pathLst>
                <a:path w="935" h="838" extrusionOk="0">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6"/>
            <p:cNvSpPr/>
            <p:nvPr/>
          </p:nvSpPr>
          <p:spPr>
            <a:xfrm>
              <a:off x="7659475" y="2079025"/>
              <a:ext cx="42575" cy="37950"/>
            </a:xfrm>
            <a:custGeom>
              <a:avLst/>
              <a:gdLst/>
              <a:ahLst/>
              <a:cxnLst/>
              <a:rect l="l" t="t" r="r" b="b"/>
              <a:pathLst>
                <a:path w="1703" h="1518" extrusionOk="0">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6"/>
            <p:cNvSpPr/>
            <p:nvPr/>
          </p:nvSpPr>
          <p:spPr>
            <a:xfrm>
              <a:off x="7933875" y="2836900"/>
              <a:ext cx="45875" cy="38175"/>
            </a:xfrm>
            <a:custGeom>
              <a:avLst/>
              <a:gdLst/>
              <a:ahLst/>
              <a:cxnLst/>
              <a:rect l="l" t="t" r="r" b="b"/>
              <a:pathLst>
                <a:path w="1835" h="1527" extrusionOk="0">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6"/>
            <p:cNvSpPr/>
            <p:nvPr/>
          </p:nvSpPr>
          <p:spPr>
            <a:xfrm>
              <a:off x="7873800" y="3533600"/>
              <a:ext cx="45725" cy="38425"/>
            </a:xfrm>
            <a:custGeom>
              <a:avLst/>
              <a:gdLst/>
              <a:ahLst/>
              <a:cxnLst/>
              <a:rect l="l" t="t" r="r" b="b"/>
              <a:pathLst>
                <a:path w="1829" h="1537" extrusionOk="0">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6"/>
            <p:cNvSpPr/>
            <p:nvPr/>
          </p:nvSpPr>
          <p:spPr>
            <a:xfrm>
              <a:off x="7368450" y="4279875"/>
              <a:ext cx="47325" cy="38000"/>
            </a:xfrm>
            <a:custGeom>
              <a:avLst/>
              <a:gdLst/>
              <a:ahLst/>
              <a:cxnLst/>
              <a:rect l="l" t="t" r="r" b="b"/>
              <a:pathLst>
                <a:path w="1893" h="1520" extrusionOk="0">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6"/>
            <p:cNvSpPr/>
            <p:nvPr/>
          </p:nvSpPr>
          <p:spPr>
            <a:xfrm>
              <a:off x="7210000" y="4382775"/>
              <a:ext cx="43250" cy="37900"/>
            </a:xfrm>
            <a:custGeom>
              <a:avLst/>
              <a:gdLst/>
              <a:ahLst/>
              <a:cxnLst/>
              <a:rect l="l" t="t" r="r" b="b"/>
              <a:pathLst>
                <a:path w="1730" h="1516" extrusionOk="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6"/>
            <p:cNvSpPr/>
            <p:nvPr/>
          </p:nvSpPr>
          <p:spPr>
            <a:xfrm>
              <a:off x="6837225" y="4632325"/>
              <a:ext cx="45150" cy="38200"/>
            </a:xfrm>
            <a:custGeom>
              <a:avLst/>
              <a:gdLst/>
              <a:ahLst/>
              <a:cxnLst/>
              <a:rect l="l" t="t" r="r" b="b"/>
              <a:pathLst>
                <a:path w="1806" h="1528" extrusionOk="0">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6"/>
            <p:cNvSpPr/>
            <p:nvPr/>
          </p:nvSpPr>
          <p:spPr>
            <a:xfrm>
              <a:off x="6416925" y="4679325"/>
              <a:ext cx="45450" cy="38075"/>
            </a:xfrm>
            <a:custGeom>
              <a:avLst/>
              <a:gdLst/>
              <a:ahLst/>
              <a:cxnLst/>
              <a:rect l="l" t="t" r="r" b="b"/>
              <a:pathLst>
                <a:path w="1818" h="1523" extrusionOk="0">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6"/>
            <p:cNvSpPr/>
            <p:nvPr/>
          </p:nvSpPr>
          <p:spPr>
            <a:xfrm>
              <a:off x="5985500" y="4634325"/>
              <a:ext cx="52325" cy="38500"/>
            </a:xfrm>
            <a:custGeom>
              <a:avLst/>
              <a:gdLst/>
              <a:ahLst/>
              <a:cxnLst/>
              <a:rect l="l" t="t" r="r" b="b"/>
              <a:pathLst>
                <a:path w="2093" h="1540" extrusionOk="0">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6"/>
            <p:cNvSpPr/>
            <p:nvPr/>
          </p:nvSpPr>
          <p:spPr>
            <a:xfrm>
              <a:off x="5839125" y="4603000"/>
              <a:ext cx="45775" cy="38575"/>
            </a:xfrm>
            <a:custGeom>
              <a:avLst/>
              <a:gdLst/>
              <a:ahLst/>
              <a:cxnLst/>
              <a:rect l="l" t="t" r="r" b="b"/>
              <a:pathLst>
                <a:path w="1831" h="1543" extrusionOk="0">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6"/>
            <p:cNvSpPr/>
            <p:nvPr/>
          </p:nvSpPr>
          <p:spPr>
            <a:xfrm>
              <a:off x="5672700" y="4521425"/>
              <a:ext cx="55850" cy="38925"/>
            </a:xfrm>
            <a:custGeom>
              <a:avLst/>
              <a:gdLst/>
              <a:ahLst/>
              <a:cxnLst/>
              <a:rect l="l" t="t" r="r" b="b"/>
              <a:pathLst>
                <a:path w="2234" h="1557" extrusionOk="0">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6"/>
            <p:cNvSpPr/>
            <p:nvPr/>
          </p:nvSpPr>
          <p:spPr>
            <a:xfrm>
              <a:off x="5498350" y="4439075"/>
              <a:ext cx="56850" cy="39275"/>
            </a:xfrm>
            <a:custGeom>
              <a:avLst/>
              <a:gdLst/>
              <a:ahLst/>
              <a:cxnLst/>
              <a:rect l="l" t="t" r="r" b="b"/>
              <a:pathLst>
                <a:path w="2274" h="1571" extrusionOk="0">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26"/>
          <p:cNvGrpSpPr/>
          <p:nvPr/>
        </p:nvGrpSpPr>
        <p:grpSpPr>
          <a:xfrm rot="-5290083" flipH="1">
            <a:off x="8154077" y="1084657"/>
            <a:ext cx="3607845" cy="3378307"/>
            <a:chOff x="5272775" y="2011375"/>
            <a:chExt cx="3027200" cy="2935100"/>
          </a:xfrm>
        </p:grpSpPr>
        <p:sp>
          <p:nvSpPr>
            <p:cNvPr id="10969" name="Google Shape;10969;p26"/>
            <p:cNvSpPr/>
            <p:nvPr/>
          </p:nvSpPr>
          <p:spPr>
            <a:xfrm>
              <a:off x="6106700" y="2471800"/>
              <a:ext cx="13375" cy="12125"/>
            </a:xfrm>
            <a:custGeom>
              <a:avLst/>
              <a:gdLst/>
              <a:ahLst/>
              <a:cxnLst/>
              <a:rect l="l" t="t" r="r" b="b"/>
              <a:pathLst>
                <a:path w="535" h="485" extrusionOk="0">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6"/>
            <p:cNvSpPr/>
            <p:nvPr/>
          </p:nvSpPr>
          <p:spPr>
            <a:xfrm>
              <a:off x="5595700" y="3047225"/>
              <a:ext cx="14025" cy="12000"/>
            </a:xfrm>
            <a:custGeom>
              <a:avLst/>
              <a:gdLst/>
              <a:ahLst/>
              <a:cxnLst/>
              <a:rect l="l" t="t" r="r" b="b"/>
              <a:pathLst>
                <a:path w="561" h="480" extrusionOk="0">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6"/>
            <p:cNvSpPr/>
            <p:nvPr/>
          </p:nvSpPr>
          <p:spPr>
            <a:xfrm>
              <a:off x="5931575" y="2955475"/>
              <a:ext cx="13375" cy="12225"/>
            </a:xfrm>
            <a:custGeom>
              <a:avLst/>
              <a:gdLst/>
              <a:ahLst/>
              <a:cxnLst/>
              <a:rect l="l" t="t" r="r" b="b"/>
              <a:pathLst>
                <a:path w="535" h="489" extrusionOk="0">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6"/>
            <p:cNvSpPr/>
            <p:nvPr/>
          </p:nvSpPr>
          <p:spPr>
            <a:xfrm>
              <a:off x="8152325" y="2173500"/>
              <a:ext cx="16325" cy="12700"/>
            </a:xfrm>
            <a:custGeom>
              <a:avLst/>
              <a:gdLst/>
              <a:ahLst/>
              <a:cxnLst/>
              <a:rect l="l" t="t" r="r" b="b"/>
              <a:pathLst>
                <a:path w="653" h="508" extrusionOk="0">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6"/>
            <p:cNvSpPr/>
            <p:nvPr/>
          </p:nvSpPr>
          <p:spPr>
            <a:xfrm>
              <a:off x="8125650" y="2210475"/>
              <a:ext cx="13175" cy="12225"/>
            </a:xfrm>
            <a:custGeom>
              <a:avLst/>
              <a:gdLst/>
              <a:ahLst/>
              <a:cxnLst/>
              <a:rect l="l" t="t" r="r" b="b"/>
              <a:pathLst>
                <a:path w="527" h="489" extrusionOk="0">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6"/>
            <p:cNvSpPr/>
            <p:nvPr/>
          </p:nvSpPr>
          <p:spPr>
            <a:xfrm>
              <a:off x="6069175" y="3281375"/>
              <a:ext cx="13950" cy="12100"/>
            </a:xfrm>
            <a:custGeom>
              <a:avLst/>
              <a:gdLst/>
              <a:ahLst/>
              <a:cxnLst/>
              <a:rect l="l" t="t" r="r" b="b"/>
              <a:pathLst>
                <a:path w="558" h="484" extrusionOk="0">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6"/>
            <p:cNvSpPr/>
            <p:nvPr/>
          </p:nvSpPr>
          <p:spPr>
            <a:xfrm>
              <a:off x="5326975" y="3766100"/>
              <a:ext cx="16450" cy="12700"/>
            </a:xfrm>
            <a:custGeom>
              <a:avLst/>
              <a:gdLst/>
              <a:ahLst/>
              <a:cxnLst/>
              <a:rect l="l" t="t" r="r" b="b"/>
              <a:pathLst>
                <a:path w="658" h="508" extrusionOk="0">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6"/>
            <p:cNvSpPr/>
            <p:nvPr/>
          </p:nvSpPr>
          <p:spPr>
            <a:xfrm>
              <a:off x="6218575" y="3441950"/>
              <a:ext cx="10750" cy="10325"/>
            </a:xfrm>
            <a:custGeom>
              <a:avLst/>
              <a:gdLst/>
              <a:ahLst/>
              <a:cxnLst/>
              <a:rect l="l" t="t" r="r" b="b"/>
              <a:pathLst>
                <a:path w="430" h="413" extrusionOk="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6"/>
            <p:cNvSpPr/>
            <p:nvPr/>
          </p:nvSpPr>
          <p:spPr>
            <a:xfrm>
              <a:off x="6526175" y="4097550"/>
              <a:ext cx="14200" cy="12350"/>
            </a:xfrm>
            <a:custGeom>
              <a:avLst/>
              <a:gdLst/>
              <a:ahLst/>
              <a:cxnLst/>
              <a:rect l="l" t="t" r="r" b="b"/>
              <a:pathLst>
                <a:path w="568" h="494" extrusionOk="0">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6"/>
            <p:cNvSpPr/>
            <p:nvPr/>
          </p:nvSpPr>
          <p:spPr>
            <a:xfrm>
              <a:off x="6346050" y="4366175"/>
              <a:ext cx="13825" cy="12225"/>
            </a:xfrm>
            <a:custGeom>
              <a:avLst/>
              <a:gdLst/>
              <a:ahLst/>
              <a:cxnLst/>
              <a:rect l="l" t="t" r="r" b="b"/>
              <a:pathLst>
                <a:path w="553" h="489" extrusionOk="0">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6"/>
            <p:cNvSpPr/>
            <p:nvPr/>
          </p:nvSpPr>
          <p:spPr>
            <a:xfrm>
              <a:off x="8083500" y="3369150"/>
              <a:ext cx="13825" cy="12125"/>
            </a:xfrm>
            <a:custGeom>
              <a:avLst/>
              <a:gdLst/>
              <a:ahLst/>
              <a:cxnLst/>
              <a:rect l="l" t="t" r="r" b="b"/>
              <a:pathLst>
                <a:path w="553" h="485" extrusionOk="0">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6"/>
            <p:cNvSpPr/>
            <p:nvPr/>
          </p:nvSpPr>
          <p:spPr>
            <a:xfrm>
              <a:off x="7163850" y="4549850"/>
              <a:ext cx="15325" cy="12225"/>
            </a:xfrm>
            <a:custGeom>
              <a:avLst/>
              <a:gdLst/>
              <a:ahLst/>
              <a:cxnLst/>
              <a:rect l="l" t="t" r="r" b="b"/>
              <a:pathLst>
                <a:path w="613" h="489" extrusionOk="0">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6"/>
            <p:cNvSpPr/>
            <p:nvPr/>
          </p:nvSpPr>
          <p:spPr>
            <a:xfrm>
              <a:off x="5533200" y="4799325"/>
              <a:ext cx="16475" cy="12300"/>
            </a:xfrm>
            <a:custGeom>
              <a:avLst/>
              <a:gdLst/>
              <a:ahLst/>
              <a:cxnLst/>
              <a:rect l="l" t="t" r="r" b="b"/>
              <a:pathLst>
                <a:path w="659" h="492" extrusionOk="0">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6"/>
            <p:cNvSpPr/>
            <p:nvPr/>
          </p:nvSpPr>
          <p:spPr>
            <a:xfrm>
              <a:off x="7781700" y="4934425"/>
              <a:ext cx="16600" cy="12050"/>
            </a:xfrm>
            <a:custGeom>
              <a:avLst/>
              <a:gdLst/>
              <a:ahLst/>
              <a:cxnLst/>
              <a:rect l="l" t="t" r="r" b="b"/>
              <a:pathLst>
                <a:path w="664" h="482" extrusionOk="0">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6"/>
            <p:cNvSpPr/>
            <p:nvPr/>
          </p:nvSpPr>
          <p:spPr>
            <a:xfrm>
              <a:off x="7923850" y="2065875"/>
              <a:ext cx="12525" cy="12550"/>
            </a:xfrm>
            <a:custGeom>
              <a:avLst/>
              <a:gdLst/>
              <a:ahLst/>
              <a:cxnLst/>
              <a:rect l="l" t="t" r="r" b="b"/>
              <a:pathLst>
                <a:path w="501" h="502" extrusionOk="0">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6"/>
            <p:cNvSpPr/>
            <p:nvPr/>
          </p:nvSpPr>
          <p:spPr>
            <a:xfrm>
              <a:off x="8007525" y="2054175"/>
              <a:ext cx="16975" cy="11775"/>
            </a:xfrm>
            <a:custGeom>
              <a:avLst/>
              <a:gdLst/>
              <a:ahLst/>
              <a:cxnLst/>
              <a:rect l="l" t="t" r="r" b="b"/>
              <a:pathLst>
                <a:path w="679" h="471" extrusionOk="0">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6"/>
            <p:cNvSpPr/>
            <p:nvPr/>
          </p:nvSpPr>
          <p:spPr>
            <a:xfrm>
              <a:off x="8209875" y="2482825"/>
              <a:ext cx="13375" cy="12225"/>
            </a:xfrm>
            <a:custGeom>
              <a:avLst/>
              <a:gdLst/>
              <a:ahLst/>
              <a:cxnLst/>
              <a:rect l="l" t="t" r="r" b="b"/>
              <a:pathLst>
                <a:path w="535" h="489" extrusionOk="0">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6"/>
            <p:cNvSpPr/>
            <p:nvPr/>
          </p:nvSpPr>
          <p:spPr>
            <a:xfrm>
              <a:off x="7394300" y="4304825"/>
              <a:ext cx="24625" cy="20625"/>
            </a:xfrm>
            <a:custGeom>
              <a:avLst/>
              <a:gdLst/>
              <a:ahLst/>
              <a:cxnLst/>
              <a:rect l="l" t="t" r="r" b="b"/>
              <a:pathLst>
                <a:path w="985" h="825" extrusionOk="0">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6"/>
            <p:cNvSpPr/>
            <p:nvPr/>
          </p:nvSpPr>
          <p:spPr>
            <a:xfrm>
              <a:off x="7711550" y="3810525"/>
              <a:ext cx="23025" cy="21375"/>
            </a:xfrm>
            <a:custGeom>
              <a:avLst/>
              <a:gdLst/>
              <a:ahLst/>
              <a:cxnLst/>
              <a:rect l="l" t="t" r="r" b="b"/>
              <a:pathLst>
                <a:path w="921" h="855" extrusionOk="0">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6"/>
            <p:cNvSpPr/>
            <p:nvPr/>
          </p:nvSpPr>
          <p:spPr>
            <a:xfrm>
              <a:off x="8108700" y="2112275"/>
              <a:ext cx="26150" cy="20775"/>
            </a:xfrm>
            <a:custGeom>
              <a:avLst/>
              <a:gdLst/>
              <a:ahLst/>
              <a:cxnLst/>
              <a:rect l="l" t="t" r="r" b="b"/>
              <a:pathLst>
                <a:path w="1046" h="831" extrusionOk="0">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6"/>
            <p:cNvSpPr/>
            <p:nvPr/>
          </p:nvSpPr>
          <p:spPr>
            <a:xfrm>
              <a:off x="7454350" y="4887975"/>
              <a:ext cx="21700" cy="20800"/>
            </a:xfrm>
            <a:custGeom>
              <a:avLst/>
              <a:gdLst/>
              <a:ahLst/>
              <a:cxnLst/>
              <a:rect l="l" t="t" r="r" b="b"/>
              <a:pathLst>
                <a:path w="868" h="832" extrusionOk="0">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6"/>
            <p:cNvSpPr/>
            <p:nvPr/>
          </p:nvSpPr>
          <p:spPr>
            <a:xfrm>
              <a:off x="7936600" y="4793775"/>
              <a:ext cx="44800" cy="38500"/>
            </a:xfrm>
            <a:custGeom>
              <a:avLst/>
              <a:gdLst/>
              <a:ahLst/>
              <a:cxnLst/>
              <a:rect l="l" t="t" r="r" b="b"/>
              <a:pathLst>
                <a:path w="1792" h="1540" extrusionOk="0">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6"/>
            <p:cNvSpPr/>
            <p:nvPr/>
          </p:nvSpPr>
          <p:spPr>
            <a:xfrm>
              <a:off x="5984125" y="4653325"/>
              <a:ext cx="44025" cy="38125"/>
            </a:xfrm>
            <a:custGeom>
              <a:avLst/>
              <a:gdLst/>
              <a:ahLst/>
              <a:cxnLst/>
              <a:rect l="l" t="t" r="r" b="b"/>
              <a:pathLst>
                <a:path w="1761" h="1525" extrusionOk="0">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6"/>
            <p:cNvSpPr/>
            <p:nvPr/>
          </p:nvSpPr>
          <p:spPr>
            <a:xfrm>
              <a:off x="5495625" y="4410425"/>
              <a:ext cx="47375" cy="38350"/>
            </a:xfrm>
            <a:custGeom>
              <a:avLst/>
              <a:gdLst/>
              <a:ahLst/>
              <a:cxnLst/>
              <a:rect l="l" t="t" r="r" b="b"/>
              <a:pathLst>
                <a:path w="1895" h="1534" extrusionOk="0">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6"/>
            <p:cNvSpPr/>
            <p:nvPr/>
          </p:nvSpPr>
          <p:spPr>
            <a:xfrm>
              <a:off x="7260875" y="3364475"/>
              <a:ext cx="43375" cy="38025"/>
            </a:xfrm>
            <a:custGeom>
              <a:avLst/>
              <a:gdLst/>
              <a:ahLst/>
              <a:cxnLst/>
              <a:rect l="l" t="t" r="r" b="b"/>
              <a:pathLst>
                <a:path w="1735" h="1521" extrusionOk="0">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6"/>
            <p:cNvSpPr/>
            <p:nvPr/>
          </p:nvSpPr>
          <p:spPr>
            <a:xfrm>
              <a:off x="7432725" y="2516450"/>
              <a:ext cx="45000" cy="37875"/>
            </a:xfrm>
            <a:custGeom>
              <a:avLst/>
              <a:gdLst/>
              <a:ahLst/>
              <a:cxnLst/>
              <a:rect l="l" t="t" r="r" b="b"/>
              <a:pathLst>
                <a:path w="1800" h="1515" extrusionOk="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6"/>
            <p:cNvSpPr/>
            <p:nvPr/>
          </p:nvSpPr>
          <p:spPr>
            <a:xfrm>
              <a:off x="7765300" y="2445900"/>
              <a:ext cx="45150" cy="38200"/>
            </a:xfrm>
            <a:custGeom>
              <a:avLst/>
              <a:gdLst/>
              <a:ahLst/>
              <a:cxnLst/>
              <a:rect l="l" t="t" r="r" b="b"/>
              <a:pathLst>
                <a:path w="1806" h="1528" extrusionOk="0">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6"/>
            <p:cNvSpPr/>
            <p:nvPr/>
          </p:nvSpPr>
          <p:spPr>
            <a:xfrm>
              <a:off x="8059775" y="3876125"/>
              <a:ext cx="15675" cy="11950"/>
            </a:xfrm>
            <a:custGeom>
              <a:avLst/>
              <a:gdLst/>
              <a:ahLst/>
              <a:cxnLst/>
              <a:rect l="l" t="t" r="r" b="b"/>
              <a:pathLst>
                <a:path w="627" h="478" extrusionOk="0">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6"/>
            <p:cNvSpPr/>
            <p:nvPr/>
          </p:nvSpPr>
          <p:spPr>
            <a:xfrm>
              <a:off x="7967200" y="3380650"/>
              <a:ext cx="15150" cy="12250"/>
            </a:xfrm>
            <a:custGeom>
              <a:avLst/>
              <a:gdLst/>
              <a:ahLst/>
              <a:cxnLst/>
              <a:rect l="l" t="t" r="r" b="b"/>
              <a:pathLst>
                <a:path w="606" h="490" extrusionOk="0">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6"/>
            <p:cNvSpPr/>
            <p:nvPr/>
          </p:nvSpPr>
          <p:spPr>
            <a:xfrm>
              <a:off x="7610275" y="2819725"/>
              <a:ext cx="11925" cy="10225"/>
            </a:xfrm>
            <a:custGeom>
              <a:avLst/>
              <a:gdLst/>
              <a:ahLst/>
              <a:cxnLst/>
              <a:rect l="l" t="t" r="r" b="b"/>
              <a:pathLst>
                <a:path w="477" h="409" extrusionOk="0">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6"/>
            <p:cNvSpPr/>
            <p:nvPr/>
          </p:nvSpPr>
          <p:spPr>
            <a:xfrm>
              <a:off x="8060125" y="2302950"/>
              <a:ext cx="16350" cy="12525"/>
            </a:xfrm>
            <a:custGeom>
              <a:avLst/>
              <a:gdLst/>
              <a:ahLst/>
              <a:cxnLst/>
              <a:rect l="l" t="t" r="r" b="b"/>
              <a:pathLst>
                <a:path w="654" h="501" extrusionOk="0">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6"/>
            <p:cNvSpPr/>
            <p:nvPr/>
          </p:nvSpPr>
          <p:spPr>
            <a:xfrm>
              <a:off x="8283225" y="2064975"/>
              <a:ext cx="16750" cy="12825"/>
            </a:xfrm>
            <a:custGeom>
              <a:avLst/>
              <a:gdLst/>
              <a:ahLst/>
              <a:cxnLst/>
              <a:rect l="l" t="t" r="r" b="b"/>
              <a:pathLst>
                <a:path w="670" h="513" extrusionOk="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6"/>
            <p:cNvSpPr/>
            <p:nvPr/>
          </p:nvSpPr>
          <p:spPr>
            <a:xfrm>
              <a:off x="7496875" y="2065050"/>
              <a:ext cx="12525" cy="11500"/>
            </a:xfrm>
            <a:custGeom>
              <a:avLst/>
              <a:gdLst/>
              <a:ahLst/>
              <a:cxnLst/>
              <a:rect l="l" t="t" r="r" b="b"/>
              <a:pathLst>
                <a:path w="501" h="460" extrusionOk="0">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6"/>
            <p:cNvSpPr/>
            <p:nvPr/>
          </p:nvSpPr>
          <p:spPr>
            <a:xfrm>
              <a:off x="6738000" y="2077350"/>
              <a:ext cx="14200" cy="12125"/>
            </a:xfrm>
            <a:custGeom>
              <a:avLst/>
              <a:gdLst/>
              <a:ahLst/>
              <a:cxnLst/>
              <a:rect l="l" t="t" r="r" b="b"/>
              <a:pathLst>
                <a:path w="568" h="485" extrusionOk="0">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6"/>
            <p:cNvSpPr/>
            <p:nvPr/>
          </p:nvSpPr>
          <p:spPr>
            <a:xfrm>
              <a:off x="6400250" y="2372275"/>
              <a:ext cx="13150" cy="12625"/>
            </a:xfrm>
            <a:custGeom>
              <a:avLst/>
              <a:gdLst/>
              <a:ahLst/>
              <a:cxnLst/>
              <a:rect l="l" t="t" r="r" b="b"/>
              <a:pathLst>
                <a:path w="526" h="505" extrusionOk="0">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6"/>
            <p:cNvSpPr/>
            <p:nvPr/>
          </p:nvSpPr>
          <p:spPr>
            <a:xfrm>
              <a:off x="7253350" y="2963125"/>
              <a:ext cx="15725" cy="12450"/>
            </a:xfrm>
            <a:custGeom>
              <a:avLst/>
              <a:gdLst/>
              <a:ahLst/>
              <a:cxnLst/>
              <a:rect l="l" t="t" r="r" b="b"/>
              <a:pathLst>
                <a:path w="629" h="498" extrusionOk="0">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6"/>
            <p:cNvSpPr/>
            <p:nvPr/>
          </p:nvSpPr>
          <p:spPr>
            <a:xfrm>
              <a:off x="7628625" y="3308450"/>
              <a:ext cx="12550" cy="12525"/>
            </a:xfrm>
            <a:custGeom>
              <a:avLst/>
              <a:gdLst/>
              <a:ahLst/>
              <a:cxnLst/>
              <a:rect l="l" t="t" r="r" b="b"/>
              <a:pathLst>
                <a:path w="502" h="501" extrusionOk="0">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6"/>
            <p:cNvSpPr/>
            <p:nvPr/>
          </p:nvSpPr>
          <p:spPr>
            <a:xfrm>
              <a:off x="7041550" y="3520875"/>
              <a:ext cx="14675" cy="11825"/>
            </a:xfrm>
            <a:custGeom>
              <a:avLst/>
              <a:gdLst/>
              <a:ahLst/>
              <a:cxnLst/>
              <a:rect l="l" t="t" r="r" b="b"/>
              <a:pathLst>
                <a:path w="587" h="473" extrusionOk="0">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6"/>
            <p:cNvSpPr/>
            <p:nvPr/>
          </p:nvSpPr>
          <p:spPr>
            <a:xfrm>
              <a:off x="7300900" y="2835400"/>
              <a:ext cx="13375" cy="12200"/>
            </a:xfrm>
            <a:custGeom>
              <a:avLst/>
              <a:gdLst/>
              <a:ahLst/>
              <a:cxnLst/>
              <a:rect l="l" t="t" r="r" b="b"/>
              <a:pathLst>
                <a:path w="535" h="488" extrusionOk="0">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6"/>
            <p:cNvSpPr/>
            <p:nvPr/>
          </p:nvSpPr>
          <p:spPr>
            <a:xfrm>
              <a:off x="7146625" y="2396750"/>
              <a:ext cx="13350" cy="12125"/>
            </a:xfrm>
            <a:custGeom>
              <a:avLst/>
              <a:gdLst/>
              <a:ahLst/>
              <a:cxnLst/>
              <a:rect l="l" t="t" r="r" b="b"/>
              <a:pathLst>
                <a:path w="534" h="485" extrusionOk="0">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6"/>
            <p:cNvSpPr/>
            <p:nvPr/>
          </p:nvSpPr>
          <p:spPr>
            <a:xfrm>
              <a:off x="6674025" y="2247475"/>
              <a:ext cx="14800" cy="12275"/>
            </a:xfrm>
            <a:custGeom>
              <a:avLst/>
              <a:gdLst/>
              <a:ahLst/>
              <a:cxnLst/>
              <a:rect l="l" t="t" r="r" b="b"/>
              <a:pathLst>
                <a:path w="592" h="491" extrusionOk="0">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6"/>
            <p:cNvSpPr/>
            <p:nvPr/>
          </p:nvSpPr>
          <p:spPr>
            <a:xfrm>
              <a:off x="6623075" y="2036025"/>
              <a:ext cx="14225" cy="12425"/>
            </a:xfrm>
            <a:custGeom>
              <a:avLst/>
              <a:gdLst/>
              <a:ahLst/>
              <a:cxnLst/>
              <a:rect l="l" t="t" r="r" b="b"/>
              <a:pathLst>
                <a:path w="569" h="497" extrusionOk="0">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6"/>
            <p:cNvSpPr/>
            <p:nvPr/>
          </p:nvSpPr>
          <p:spPr>
            <a:xfrm>
              <a:off x="5813175" y="2152275"/>
              <a:ext cx="13850" cy="12075"/>
            </a:xfrm>
            <a:custGeom>
              <a:avLst/>
              <a:gdLst/>
              <a:ahLst/>
              <a:cxnLst/>
              <a:rect l="l" t="t" r="r" b="b"/>
              <a:pathLst>
                <a:path w="554" h="483" extrusionOk="0">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6"/>
            <p:cNvSpPr/>
            <p:nvPr/>
          </p:nvSpPr>
          <p:spPr>
            <a:xfrm>
              <a:off x="5915850" y="2557625"/>
              <a:ext cx="14775" cy="8025"/>
            </a:xfrm>
            <a:custGeom>
              <a:avLst/>
              <a:gdLst/>
              <a:ahLst/>
              <a:cxnLst/>
              <a:rect l="l" t="t" r="r" b="b"/>
              <a:pathLst>
                <a:path w="591" h="321" extrusionOk="0">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6"/>
            <p:cNvSpPr/>
            <p:nvPr/>
          </p:nvSpPr>
          <p:spPr>
            <a:xfrm>
              <a:off x="6492250" y="2926350"/>
              <a:ext cx="17825" cy="12025"/>
            </a:xfrm>
            <a:custGeom>
              <a:avLst/>
              <a:gdLst/>
              <a:ahLst/>
              <a:cxnLst/>
              <a:rect l="l" t="t" r="r" b="b"/>
              <a:pathLst>
                <a:path w="713" h="481" extrusionOk="0">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6"/>
            <p:cNvSpPr/>
            <p:nvPr/>
          </p:nvSpPr>
          <p:spPr>
            <a:xfrm>
              <a:off x="6717150" y="2748575"/>
              <a:ext cx="15600" cy="11850"/>
            </a:xfrm>
            <a:custGeom>
              <a:avLst/>
              <a:gdLst/>
              <a:ahLst/>
              <a:cxnLst/>
              <a:rect l="l" t="t" r="r" b="b"/>
              <a:pathLst>
                <a:path w="624" h="474" extrusionOk="0">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6"/>
            <p:cNvSpPr/>
            <p:nvPr/>
          </p:nvSpPr>
          <p:spPr>
            <a:xfrm>
              <a:off x="6538675" y="2427775"/>
              <a:ext cx="15575" cy="12025"/>
            </a:xfrm>
            <a:custGeom>
              <a:avLst/>
              <a:gdLst/>
              <a:ahLst/>
              <a:cxnLst/>
              <a:rect l="l" t="t" r="r" b="b"/>
              <a:pathLst>
                <a:path w="623" h="481" extrusionOk="0">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6"/>
            <p:cNvSpPr/>
            <p:nvPr/>
          </p:nvSpPr>
          <p:spPr>
            <a:xfrm>
              <a:off x="6043325" y="2371950"/>
              <a:ext cx="12550" cy="11850"/>
            </a:xfrm>
            <a:custGeom>
              <a:avLst/>
              <a:gdLst/>
              <a:ahLst/>
              <a:cxnLst/>
              <a:rect l="l" t="t" r="r" b="b"/>
              <a:pathLst>
                <a:path w="502" h="474" extrusionOk="0">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6"/>
            <p:cNvSpPr/>
            <p:nvPr/>
          </p:nvSpPr>
          <p:spPr>
            <a:xfrm>
              <a:off x="5906575" y="2652125"/>
              <a:ext cx="13950" cy="12075"/>
            </a:xfrm>
            <a:custGeom>
              <a:avLst/>
              <a:gdLst/>
              <a:ahLst/>
              <a:cxnLst/>
              <a:rect l="l" t="t" r="r" b="b"/>
              <a:pathLst>
                <a:path w="558" h="483" extrusionOk="0">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6"/>
            <p:cNvSpPr/>
            <p:nvPr/>
          </p:nvSpPr>
          <p:spPr>
            <a:xfrm>
              <a:off x="5827350" y="3269075"/>
              <a:ext cx="14550" cy="12025"/>
            </a:xfrm>
            <a:custGeom>
              <a:avLst/>
              <a:gdLst/>
              <a:ahLst/>
              <a:cxnLst/>
              <a:rect l="l" t="t" r="r" b="b"/>
              <a:pathLst>
                <a:path w="582" h="481" extrusionOk="0">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6"/>
            <p:cNvSpPr/>
            <p:nvPr/>
          </p:nvSpPr>
          <p:spPr>
            <a:xfrm>
              <a:off x="6250425" y="3786550"/>
              <a:ext cx="14750" cy="11750"/>
            </a:xfrm>
            <a:custGeom>
              <a:avLst/>
              <a:gdLst/>
              <a:ahLst/>
              <a:cxnLst/>
              <a:rect l="l" t="t" r="r" b="b"/>
              <a:pathLst>
                <a:path w="590" h="470" extrusionOk="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6"/>
            <p:cNvSpPr/>
            <p:nvPr/>
          </p:nvSpPr>
          <p:spPr>
            <a:xfrm>
              <a:off x="6830775" y="3420100"/>
              <a:ext cx="15650" cy="12625"/>
            </a:xfrm>
            <a:custGeom>
              <a:avLst/>
              <a:gdLst/>
              <a:ahLst/>
              <a:cxnLst/>
              <a:rect l="l" t="t" r="r" b="b"/>
              <a:pathLst>
                <a:path w="626" h="505" extrusionOk="0">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6"/>
            <p:cNvSpPr/>
            <p:nvPr/>
          </p:nvSpPr>
          <p:spPr>
            <a:xfrm>
              <a:off x="6683800" y="2885425"/>
              <a:ext cx="14675" cy="11825"/>
            </a:xfrm>
            <a:custGeom>
              <a:avLst/>
              <a:gdLst/>
              <a:ahLst/>
              <a:cxnLst/>
              <a:rect l="l" t="t" r="r" b="b"/>
              <a:pathLst>
                <a:path w="587" h="473" extrusionOk="0">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6"/>
            <p:cNvSpPr/>
            <p:nvPr/>
          </p:nvSpPr>
          <p:spPr>
            <a:xfrm>
              <a:off x="6211300" y="2631000"/>
              <a:ext cx="17675" cy="12275"/>
            </a:xfrm>
            <a:custGeom>
              <a:avLst/>
              <a:gdLst/>
              <a:ahLst/>
              <a:cxnLst/>
              <a:rect l="l" t="t" r="r" b="b"/>
              <a:pathLst>
                <a:path w="707" h="491" extrusionOk="0">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6"/>
            <p:cNvSpPr/>
            <p:nvPr/>
          </p:nvSpPr>
          <p:spPr>
            <a:xfrm>
              <a:off x="5730600" y="2838275"/>
              <a:ext cx="14575" cy="11950"/>
            </a:xfrm>
            <a:custGeom>
              <a:avLst/>
              <a:gdLst/>
              <a:ahLst/>
              <a:cxnLst/>
              <a:rect l="l" t="t" r="r" b="b"/>
              <a:pathLst>
                <a:path w="583" h="478" extrusionOk="0">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6"/>
            <p:cNvSpPr/>
            <p:nvPr/>
          </p:nvSpPr>
          <p:spPr>
            <a:xfrm>
              <a:off x="5512125" y="3208325"/>
              <a:ext cx="15575" cy="11900"/>
            </a:xfrm>
            <a:custGeom>
              <a:avLst/>
              <a:gdLst/>
              <a:ahLst/>
              <a:cxnLst/>
              <a:rect l="l" t="t" r="r" b="b"/>
              <a:pathLst>
                <a:path w="623" h="476" extrusionOk="0">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6"/>
            <p:cNvSpPr/>
            <p:nvPr/>
          </p:nvSpPr>
          <p:spPr>
            <a:xfrm>
              <a:off x="5732275" y="3482725"/>
              <a:ext cx="15875" cy="12375"/>
            </a:xfrm>
            <a:custGeom>
              <a:avLst/>
              <a:gdLst/>
              <a:ahLst/>
              <a:cxnLst/>
              <a:rect l="l" t="t" r="r" b="b"/>
              <a:pathLst>
                <a:path w="635" h="495" extrusionOk="0">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6"/>
            <p:cNvSpPr/>
            <p:nvPr/>
          </p:nvSpPr>
          <p:spPr>
            <a:xfrm>
              <a:off x="6486850" y="3283900"/>
              <a:ext cx="13500" cy="12050"/>
            </a:xfrm>
            <a:custGeom>
              <a:avLst/>
              <a:gdLst/>
              <a:ahLst/>
              <a:cxnLst/>
              <a:rect l="l" t="t" r="r" b="b"/>
              <a:pathLst>
                <a:path w="540" h="482" extrusionOk="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6"/>
            <p:cNvSpPr/>
            <p:nvPr/>
          </p:nvSpPr>
          <p:spPr>
            <a:xfrm>
              <a:off x="6651275" y="2626625"/>
              <a:ext cx="13975" cy="12400"/>
            </a:xfrm>
            <a:custGeom>
              <a:avLst/>
              <a:gdLst/>
              <a:ahLst/>
              <a:cxnLst/>
              <a:rect l="l" t="t" r="r" b="b"/>
              <a:pathLst>
                <a:path w="559" h="496" extrusionOk="0">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6"/>
            <p:cNvSpPr/>
            <p:nvPr/>
          </p:nvSpPr>
          <p:spPr>
            <a:xfrm>
              <a:off x="6368000" y="2181775"/>
              <a:ext cx="15600" cy="11900"/>
            </a:xfrm>
            <a:custGeom>
              <a:avLst/>
              <a:gdLst/>
              <a:ahLst/>
              <a:cxnLst/>
              <a:rect l="l" t="t" r="r" b="b"/>
              <a:pathLst>
                <a:path w="624" h="476" extrusionOk="0">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6"/>
            <p:cNvSpPr/>
            <p:nvPr/>
          </p:nvSpPr>
          <p:spPr>
            <a:xfrm>
              <a:off x="5917400" y="2215125"/>
              <a:ext cx="16450" cy="12575"/>
            </a:xfrm>
            <a:custGeom>
              <a:avLst/>
              <a:gdLst/>
              <a:ahLst/>
              <a:cxnLst/>
              <a:rect l="l" t="t" r="r" b="b"/>
              <a:pathLst>
                <a:path w="658" h="503" extrusionOk="0">
                  <a:moveTo>
                    <a:pt x="332" y="0"/>
                  </a:moveTo>
                  <a:cubicBezTo>
                    <a:pt x="322" y="0"/>
                    <a:pt x="312" y="1"/>
                    <a:pt x="301" y="2"/>
                  </a:cubicBezTo>
                  <a:cubicBezTo>
                    <a:pt x="1" y="35"/>
                    <a:pt x="34" y="502"/>
                    <a:pt x="334" y="502"/>
                  </a:cubicBezTo>
                  <a:cubicBezTo>
                    <a:pt x="657" y="470"/>
                    <a:pt x="636" y="0"/>
                    <a:pt x="3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6"/>
            <p:cNvSpPr/>
            <p:nvPr/>
          </p:nvSpPr>
          <p:spPr>
            <a:xfrm>
              <a:off x="5521300" y="2595225"/>
              <a:ext cx="13350" cy="12125"/>
            </a:xfrm>
            <a:custGeom>
              <a:avLst/>
              <a:gdLst/>
              <a:ahLst/>
              <a:cxnLst/>
              <a:rect l="l" t="t" r="r" b="b"/>
              <a:pathLst>
                <a:path w="534" h="485" extrusionOk="0">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6"/>
            <p:cNvSpPr/>
            <p:nvPr/>
          </p:nvSpPr>
          <p:spPr>
            <a:xfrm>
              <a:off x="5501275" y="3131500"/>
              <a:ext cx="11700" cy="12275"/>
            </a:xfrm>
            <a:custGeom>
              <a:avLst/>
              <a:gdLst/>
              <a:ahLst/>
              <a:cxnLst/>
              <a:rect l="l" t="t" r="r" b="b"/>
              <a:pathLst>
                <a:path w="468" h="491" extrusionOk="0">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6"/>
            <p:cNvSpPr/>
            <p:nvPr/>
          </p:nvSpPr>
          <p:spPr>
            <a:xfrm>
              <a:off x="6099200" y="3701025"/>
              <a:ext cx="13375" cy="12100"/>
            </a:xfrm>
            <a:custGeom>
              <a:avLst/>
              <a:gdLst/>
              <a:ahLst/>
              <a:cxnLst/>
              <a:rect l="l" t="t" r="r" b="b"/>
              <a:pathLst>
                <a:path w="535" h="484" extrusionOk="0">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6"/>
            <p:cNvSpPr/>
            <p:nvPr/>
          </p:nvSpPr>
          <p:spPr>
            <a:xfrm>
              <a:off x="6966500" y="3545200"/>
              <a:ext cx="11700" cy="10225"/>
            </a:xfrm>
            <a:custGeom>
              <a:avLst/>
              <a:gdLst/>
              <a:ahLst/>
              <a:cxnLst/>
              <a:rect l="l" t="t" r="r" b="b"/>
              <a:pathLst>
                <a:path w="468" h="409" extrusionOk="0">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6"/>
            <p:cNvSpPr/>
            <p:nvPr/>
          </p:nvSpPr>
          <p:spPr>
            <a:xfrm>
              <a:off x="7250675" y="2937500"/>
              <a:ext cx="15225" cy="11825"/>
            </a:xfrm>
            <a:custGeom>
              <a:avLst/>
              <a:gdLst/>
              <a:ahLst/>
              <a:cxnLst/>
              <a:rect l="l" t="t" r="r" b="b"/>
              <a:pathLst>
                <a:path w="609" h="473" extrusionOk="0">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6"/>
            <p:cNvSpPr/>
            <p:nvPr/>
          </p:nvSpPr>
          <p:spPr>
            <a:xfrm>
              <a:off x="7016525" y="2532050"/>
              <a:ext cx="14825" cy="12025"/>
            </a:xfrm>
            <a:custGeom>
              <a:avLst/>
              <a:gdLst/>
              <a:ahLst/>
              <a:cxnLst/>
              <a:rect l="l" t="t" r="r" b="b"/>
              <a:pathLst>
                <a:path w="593" h="481" extrusionOk="0">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6"/>
            <p:cNvSpPr/>
            <p:nvPr/>
          </p:nvSpPr>
          <p:spPr>
            <a:xfrm>
              <a:off x="6149700" y="2426000"/>
              <a:ext cx="14575" cy="12000"/>
            </a:xfrm>
            <a:custGeom>
              <a:avLst/>
              <a:gdLst/>
              <a:ahLst/>
              <a:cxnLst/>
              <a:rect l="l" t="t" r="r" b="b"/>
              <a:pathLst>
                <a:path w="583" h="480" extrusionOk="0">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6"/>
            <p:cNvSpPr/>
            <p:nvPr/>
          </p:nvSpPr>
          <p:spPr>
            <a:xfrm>
              <a:off x="5920750" y="3707050"/>
              <a:ext cx="13350" cy="11750"/>
            </a:xfrm>
            <a:custGeom>
              <a:avLst/>
              <a:gdLst/>
              <a:ahLst/>
              <a:cxnLst/>
              <a:rect l="l" t="t" r="r" b="b"/>
              <a:pathLst>
                <a:path w="534" h="470" extrusionOk="0">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6"/>
            <p:cNvSpPr/>
            <p:nvPr/>
          </p:nvSpPr>
          <p:spPr>
            <a:xfrm>
              <a:off x="6843350" y="3549450"/>
              <a:ext cx="13075" cy="12700"/>
            </a:xfrm>
            <a:custGeom>
              <a:avLst/>
              <a:gdLst/>
              <a:ahLst/>
              <a:cxnLst/>
              <a:rect l="l" t="t" r="r" b="b"/>
              <a:pathLst>
                <a:path w="523" h="508" extrusionOk="0">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6"/>
            <p:cNvSpPr/>
            <p:nvPr/>
          </p:nvSpPr>
          <p:spPr>
            <a:xfrm>
              <a:off x="6896375" y="3010575"/>
              <a:ext cx="12600" cy="12625"/>
            </a:xfrm>
            <a:custGeom>
              <a:avLst/>
              <a:gdLst/>
              <a:ahLst/>
              <a:cxnLst/>
              <a:rect l="l" t="t" r="r" b="b"/>
              <a:pathLst>
                <a:path w="504" h="505" extrusionOk="0">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6"/>
            <p:cNvSpPr/>
            <p:nvPr/>
          </p:nvSpPr>
          <p:spPr>
            <a:xfrm>
              <a:off x="6679625" y="2642100"/>
              <a:ext cx="13350" cy="11775"/>
            </a:xfrm>
            <a:custGeom>
              <a:avLst/>
              <a:gdLst/>
              <a:ahLst/>
              <a:cxnLst/>
              <a:rect l="l" t="t" r="r" b="b"/>
              <a:pathLst>
                <a:path w="534" h="471" extrusionOk="0">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6"/>
            <p:cNvSpPr/>
            <p:nvPr/>
          </p:nvSpPr>
          <p:spPr>
            <a:xfrm>
              <a:off x="5993300" y="2555250"/>
              <a:ext cx="12525" cy="12025"/>
            </a:xfrm>
            <a:custGeom>
              <a:avLst/>
              <a:gdLst/>
              <a:ahLst/>
              <a:cxnLst/>
              <a:rect l="l" t="t" r="r" b="b"/>
              <a:pathLst>
                <a:path w="501" h="481" extrusionOk="0">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6"/>
            <p:cNvSpPr/>
            <p:nvPr/>
          </p:nvSpPr>
          <p:spPr>
            <a:xfrm>
              <a:off x="5384525" y="2805750"/>
              <a:ext cx="13375" cy="12175"/>
            </a:xfrm>
            <a:custGeom>
              <a:avLst/>
              <a:gdLst/>
              <a:ahLst/>
              <a:cxnLst/>
              <a:rect l="l" t="t" r="r" b="b"/>
              <a:pathLst>
                <a:path w="535" h="487" extrusionOk="0">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6"/>
            <p:cNvSpPr/>
            <p:nvPr/>
          </p:nvSpPr>
          <p:spPr>
            <a:xfrm>
              <a:off x="5969100" y="3866300"/>
              <a:ext cx="15000" cy="11975"/>
            </a:xfrm>
            <a:custGeom>
              <a:avLst/>
              <a:gdLst/>
              <a:ahLst/>
              <a:cxnLst/>
              <a:rect l="l" t="t" r="r" b="b"/>
              <a:pathLst>
                <a:path w="600" h="479" extrusionOk="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6"/>
            <p:cNvSpPr/>
            <p:nvPr/>
          </p:nvSpPr>
          <p:spPr>
            <a:xfrm>
              <a:off x="7143250" y="3753175"/>
              <a:ext cx="12575" cy="9825"/>
            </a:xfrm>
            <a:custGeom>
              <a:avLst/>
              <a:gdLst/>
              <a:ahLst/>
              <a:cxnLst/>
              <a:rect l="l" t="t" r="r" b="b"/>
              <a:pathLst>
                <a:path w="503" h="393" extrusionOk="0">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6"/>
            <p:cNvSpPr/>
            <p:nvPr/>
          </p:nvSpPr>
          <p:spPr>
            <a:xfrm>
              <a:off x="7211725" y="2953150"/>
              <a:ext cx="12475" cy="9100"/>
            </a:xfrm>
            <a:custGeom>
              <a:avLst/>
              <a:gdLst/>
              <a:ahLst/>
              <a:cxnLst/>
              <a:rect l="l" t="t" r="r" b="b"/>
              <a:pathLst>
                <a:path w="499" h="364" extrusionOk="0">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6"/>
            <p:cNvSpPr/>
            <p:nvPr/>
          </p:nvSpPr>
          <p:spPr>
            <a:xfrm>
              <a:off x="6864750" y="2408600"/>
              <a:ext cx="15575" cy="12025"/>
            </a:xfrm>
            <a:custGeom>
              <a:avLst/>
              <a:gdLst/>
              <a:ahLst/>
              <a:cxnLst/>
              <a:rect l="l" t="t" r="r" b="b"/>
              <a:pathLst>
                <a:path w="623" h="481" extrusionOk="0">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6"/>
            <p:cNvSpPr/>
            <p:nvPr/>
          </p:nvSpPr>
          <p:spPr>
            <a:xfrm>
              <a:off x="6595400" y="2618100"/>
              <a:ext cx="15900" cy="12850"/>
            </a:xfrm>
            <a:custGeom>
              <a:avLst/>
              <a:gdLst/>
              <a:ahLst/>
              <a:cxnLst/>
              <a:rect l="l" t="t" r="r" b="b"/>
              <a:pathLst>
                <a:path w="636" h="514" extrusionOk="0">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6"/>
            <p:cNvSpPr/>
            <p:nvPr/>
          </p:nvSpPr>
          <p:spPr>
            <a:xfrm>
              <a:off x="5583600" y="3375725"/>
              <a:ext cx="16100" cy="12500"/>
            </a:xfrm>
            <a:custGeom>
              <a:avLst/>
              <a:gdLst/>
              <a:ahLst/>
              <a:cxnLst/>
              <a:rect l="l" t="t" r="r" b="b"/>
              <a:pathLst>
                <a:path w="644" h="500" extrusionOk="0">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6"/>
            <p:cNvSpPr/>
            <p:nvPr/>
          </p:nvSpPr>
          <p:spPr>
            <a:xfrm>
              <a:off x="5760625" y="3895200"/>
              <a:ext cx="13975" cy="12450"/>
            </a:xfrm>
            <a:custGeom>
              <a:avLst/>
              <a:gdLst/>
              <a:ahLst/>
              <a:cxnLst/>
              <a:rect l="l" t="t" r="r" b="b"/>
              <a:pathLst>
                <a:path w="559" h="498" extrusionOk="0">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6"/>
            <p:cNvSpPr/>
            <p:nvPr/>
          </p:nvSpPr>
          <p:spPr>
            <a:xfrm>
              <a:off x="6544050" y="3766600"/>
              <a:ext cx="14375" cy="8200"/>
            </a:xfrm>
            <a:custGeom>
              <a:avLst/>
              <a:gdLst/>
              <a:ahLst/>
              <a:cxnLst/>
              <a:rect l="l" t="t" r="r" b="b"/>
              <a:pathLst>
                <a:path w="575" h="328" extrusionOk="0">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6"/>
            <p:cNvSpPr/>
            <p:nvPr/>
          </p:nvSpPr>
          <p:spPr>
            <a:xfrm>
              <a:off x="6748975" y="3073875"/>
              <a:ext cx="11550" cy="10275"/>
            </a:xfrm>
            <a:custGeom>
              <a:avLst/>
              <a:gdLst/>
              <a:ahLst/>
              <a:cxnLst/>
              <a:rect l="l" t="t" r="r" b="b"/>
              <a:pathLst>
                <a:path w="462" h="411" extrusionOk="0">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6"/>
            <p:cNvSpPr/>
            <p:nvPr/>
          </p:nvSpPr>
          <p:spPr>
            <a:xfrm>
              <a:off x="6283300" y="2373350"/>
              <a:ext cx="17100" cy="12225"/>
            </a:xfrm>
            <a:custGeom>
              <a:avLst/>
              <a:gdLst/>
              <a:ahLst/>
              <a:cxnLst/>
              <a:rect l="l" t="t" r="r" b="b"/>
              <a:pathLst>
                <a:path w="684" h="489" extrusionOk="0">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6"/>
            <p:cNvSpPr/>
            <p:nvPr/>
          </p:nvSpPr>
          <p:spPr>
            <a:xfrm>
              <a:off x="5384525" y="2532675"/>
              <a:ext cx="12525" cy="12075"/>
            </a:xfrm>
            <a:custGeom>
              <a:avLst/>
              <a:gdLst/>
              <a:ahLst/>
              <a:cxnLst/>
              <a:rect l="l" t="t" r="r" b="b"/>
              <a:pathLst>
                <a:path w="501" h="483" extrusionOk="0">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6"/>
            <p:cNvSpPr/>
            <p:nvPr/>
          </p:nvSpPr>
          <p:spPr>
            <a:xfrm>
              <a:off x="5870700" y="3356400"/>
              <a:ext cx="13900" cy="11950"/>
            </a:xfrm>
            <a:custGeom>
              <a:avLst/>
              <a:gdLst/>
              <a:ahLst/>
              <a:cxnLst/>
              <a:rect l="l" t="t" r="r" b="b"/>
              <a:pathLst>
                <a:path w="556" h="478" extrusionOk="0">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6"/>
            <p:cNvSpPr/>
            <p:nvPr/>
          </p:nvSpPr>
          <p:spPr>
            <a:xfrm>
              <a:off x="6813875" y="3151575"/>
              <a:ext cx="11700" cy="10225"/>
            </a:xfrm>
            <a:custGeom>
              <a:avLst/>
              <a:gdLst/>
              <a:ahLst/>
              <a:cxnLst/>
              <a:rect l="l" t="t" r="r" b="b"/>
              <a:pathLst>
                <a:path w="468" h="409" extrusionOk="0">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6"/>
            <p:cNvSpPr/>
            <p:nvPr/>
          </p:nvSpPr>
          <p:spPr>
            <a:xfrm>
              <a:off x="6853625" y="2654900"/>
              <a:ext cx="13850" cy="8950"/>
            </a:xfrm>
            <a:custGeom>
              <a:avLst/>
              <a:gdLst/>
              <a:ahLst/>
              <a:cxnLst/>
              <a:rect l="l" t="t" r="r" b="b"/>
              <a:pathLst>
                <a:path w="554" h="358" extrusionOk="0">
                  <a:moveTo>
                    <a:pt x="471" y="0"/>
                  </a:moveTo>
                  <a:cubicBezTo>
                    <a:pt x="316" y="0"/>
                    <a:pt x="1" y="332"/>
                    <a:pt x="279" y="357"/>
                  </a:cubicBezTo>
                  <a:cubicBezTo>
                    <a:pt x="412" y="357"/>
                    <a:pt x="546" y="257"/>
                    <a:pt x="546" y="124"/>
                  </a:cubicBezTo>
                  <a:cubicBezTo>
                    <a:pt x="554" y="34"/>
                    <a:pt x="521" y="0"/>
                    <a:pt x="4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6"/>
            <p:cNvSpPr/>
            <p:nvPr/>
          </p:nvSpPr>
          <p:spPr>
            <a:xfrm>
              <a:off x="6452375" y="2406800"/>
              <a:ext cx="17725" cy="11975"/>
            </a:xfrm>
            <a:custGeom>
              <a:avLst/>
              <a:gdLst/>
              <a:ahLst/>
              <a:cxnLst/>
              <a:rect l="l" t="t" r="r" b="b"/>
              <a:pathLst>
                <a:path w="709" h="479" extrusionOk="0">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6"/>
            <p:cNvSpPr/>
            <p:nvPr/>
          </p:nvSpPr>
          <p:spPr>
            <a:xfrm>
              <a:off x="5277775" y="2962400"/>
              <a:ext cx="14975" cy="11950"/>
            </a:xfrm>
            <a:custGeom>
              <a:avLst/>
              <a:gdLst/>
              <a:ahLst/>
              <a:cxnLst/>
              <a:rect l="l" t="t" r="r" b="b"/>
              <a:pathLst>
                <a:path w="599" h="478" extrusionOk="0">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6"/>
            <p:cNvSpPr/>
            <p:nvPr/>
          </p:nvSpPr>
          <p:spPr>
            <a:xfrm>
              <a:off x="5272775" y="3564450"/>
              <a:ext cx="12550" cy="11700"/>
            </a:xfrm>
            <a:custGeom>
              <a:avLst/>
              <a:gdLst/>
              <a:ahLst/>
              <a:cxnLst/>
              <a:rect l="l" t="t" r="r" b="b"/>
              <a:pathLst>
                <a:path w="502" h="468" extrusionOk="0">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6"/>
            <p:cNvSpPr/>
            <p:nvPr/>
          </p:nvSpPr>
          <p:spPr>
            <a:xfrm>
              <a:off x="6536250" y="3854150"/>
              <a:ext cx="14000" cy="8200"/>
            </a:xfrm>
            <a:custGeom>
              <a:avLst/>
              <a:gdLst/>
              <a:ahLst/>
              <a:cxnLst/>
              <a:rect l="l" t="t" r="r" b="b"/>
              <a:pathLst>
                <a:path w="560" h="328" extrusionOk="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6"/>
            <p:cNvSpPr/>
            <p:nvPr/>
          </p:nvSpPr>
          <p:spPr>
            <a:xfrm>
              <a:off x="6898950" y="3558200"/>
              <a:ext cx="13850" cy="12450"/>
            </a:xfrm>
            <a:custGeom>
              <a:avLst/>
              <a:gdLst/>
              <a:ahLst/>
              <a:cxnLst/>
              <a:rect l="l" t="t" r="r" b="b"/>
              <a:pathLst>
                <a:path w="554" h="498" extrusionOk="0">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6"/>
            <p:cNvSpPr/>
            <p:nvPr/>
          </p:nvSpPr>
          <p:spPr>
            <a:xfrm>
              <a:off x="6953000" y="3455625"/>
              <a:ext cx="15175" cy="12125"/>
            </a:xfrm>
            <a:custGeom>
              <a:avLst/>
              <a:gdLst/>
              <a:ahLst/>
              <a:cxnLst/>
              <a:rect l="l" t="t" r="r" b="b"/>
              <a:pathLst>
                <a:path w="607" h="485" extrusionOk="0">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6"/>
            <p:cNvSpPr/>
            <p:nvPr/>
          </p:nvSpPr>
          <p:spPr>
            <a:xfrm>
              <a:off x="6989850" y="3365950"/>
              <a:ext cx="13350" cy="11725"/>
            </a:xfrm>
            <a:custGeom>
              <a:avLst/>
              <a:gdLst/>
              <a:ahLst/>
              <a:cxnLst/>
              <a:rect l="l" t="t" r="r" b="b"/>
              <a:pathLst>
                <a:path w="534" h="469" extrusionOk="0">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6"/>
            <p:cNvSpPr/>
            <p:nvPr/>
          </p:nvSpPr>
          <p:spPr>
            <a:xfrm>
              <a:off x="6923125" y="3484375"/>
              <a:ext cx="14200" cy="11750"/>
            </a:xfrm>
            <a:custGeom>
              <a:avLst/>
              <a:gdLst/>
              <a:ahLst/>
              <a:cxnLst/>
              <a:rect l="l" t="t" r="r" b="b"/>
              <a:pathLst>
                <a:path w="568" h="470" extrusionOk="0">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6"/>
            <p:cNvSpPr/>
            <p:nvPr/>
          </p:nvSpPr>
          <p:spPr>
            <a:xfrm>
              <a:off x="6928975" y="3460975"/>
              <a:ext cx="15650" cy="12100"/>
            </a:xfrm>
            <a:custGeom>
              <a:avLst/>
              <a:gdLst/>
              <a:ahLst/>
              <a:cxnLst/>
              <a:rect l="l" t="t" r="r" b="b"/>
              <a:pathLst>
                <a:path w="626" h="484" extrusionOk="0">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6"/>
            <p:cNvSpPr/>
            <p:nvPr/>
          </p:nvSpPr>
          <p:spPr>
            <a:xfrm>
              <a:off x="7024875" y="3300275"/>
              <a:ext cx="14200" cy="12350"/>
            </a:xfrm>
            <a:custGeom>
              <a:avLst/>
              <a:gdLst/>
              <a:ahLst/>
              <a:cxnLst/>
              <a:rect l="l" t="t" r="r" b="b"/>
              <a:pathLst>
                <a:path w="568" h="494" extrusionOk="0">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6"/>
            <p:cNvSpPr/>
            <p:nvPr/>
          </p:nvSpPr>
          <p:spPr>
            <a:xfrm>
              <a:off x="7021525" y="3386675"/>
              <a:ext cx="14775" cy="11900"/>
            </a:xfrm>
            <a:custGeom>
              <a:avLst/>
              <a:gdLst/>
              <a:ahLst/>
              <a:cxnLst/>
              <a:rect l="l" t="t" r="r" b="b"/>
              <a:pathLst>
                <a:path w="591" h="476" extrusionOk="0">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6"/>
            <p:cNvSpPr/>
            <p:nvPr/>
          </p:nvSpPr>
          <p:spPr>
            <a:xfrm>
              <a:off x="7034725" y="3437350"/>
              <a:ext cx="14150" cy="11925"/>
            </a:xfrm>
            <a:custGeom>
              <a:avLst/>
              <a:gdLst/>
              <a:ahLst/>
              <a:cxnLst/>
              <a:rect l="l" t="t" r="r" b="b"/>
              <a:pathLst>
                <a:path w="566" h="477" extrusionOk="0">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6"/>
            <p:cNvSpPr/>
            <p:nvPr/>
          </p:nvSpPr>
          <p:spPr>
            <a:xfrm>
              <a:off x="7119925" y="3309850"/>
              <a:ext cx="14200" cy="12000"/>
            </a:xfrm>
            <a:custGeom>
              <a:avLst/>
              <a:gdLst/>
              <a:ahLst/>
              <a:cxnLst/>
              <a:rect l="l" t="t" r="r" b="b"/>
              <a:pathLst>
                <a:path w="568" h="480" extrusionOk="0">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6"/>
            <p:cNvSpPr/>
            <p:nvPr/>
          </p:nvSpPr>
          <p:spPr>
            <a:xfrm>
              <a:off x="7138375" y="3372225"/>
              <a:ext cx="14700" cy="8175"/>
            </a:xfrm>
            <a:custGeom>
              <a:avLst/>
              <a:gdLst/>
              <a:ahLst/>
              <a:cxnLst/>
              <a:rect l="l" t="t" r="r" b="b"/>
              <a:pathLst>
                <a:path w="588" h="327" extrusionOk="0">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6"/>
            <p:cNvSpPr/>
            <p:nvPr/>
          </p:nvSpPr>
          <p:spPr>
            <a:xfrm>
              <a:off x="7132775" y="3151000"/>
              <a:ext cx="14700" cy="12750"/>
            </a:xfrm>
            <a:custGeom>
              <a:avLst/>
              <a:gdLst/>
              <a:ahLst/>
              <a:cxnLst/>
              <a:rect l="l" t="t" r="r" b="b"/>
              <a:pathLst>
                <a:path w="588" h="510" extrusionOk="0">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6"/>
            <p:cNvSpPr/>
            <p:nvPr/>
          </p:nvSpPr>
          <p:spPr>
            <a:xfrm>
              <a:off x="7222725" y="3047900"/>
              <a:ext cx="13150" cy="12500"/>
            </a:xfrm>
            <a:custGeom>
              <a:avLst/>
              <a:gdLst/>
              <a:ahLst/>
              <a:cxnLst/>
              <a:rect l="l" t="t" r="r" b="b"/>
              <a:pathLst>
                <a:path w="526" h="500" extrusionOk="0">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6"/>
            <p:cNvSpPr/>
            <p:nvPr/>
          </p:nvSpPr>
          <p:spPr>
            <a:xfrm>
              <a:off x="7119925" y="3180150"/>
              <a:ext cx="13800" cy="11925"/>
            </a:xfrm>
            <a:custGeom>
              <a:avLst/>
              <a:gdLst/>
              <a:ahLst/>
              <a:cxnLst/>
              <a:rect l="l" t="t" r="r" b="b"/>
              <a:pathLst>
                <a:path w="552" h="477" extrusionOk="0">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6"/>
            <p:cNvSpPr/>
            <p:nvPr/>
          </p:nvSpPr>
          <p:spPr>
            <a:xfrm>
              <a:off x="7108175" y="3131475"/>
              <a:ext cx="15950" cy="12175"/>
            </a:xfrm>
            <a:custGeom>
              <a:avLst/>
              <a:gdLst/>
              <a:ahLst/>
              <a:cxnLst/>
              <a:rect l="l" t="t" r="r" b="b"/>
              <a:pathLst>
                <a:path w="638" h="487" extrusionOk="0">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6"/>
            <p:cNvSpPr/>
            <p:nvPr/>
          </p:nvSpPr>
          <p:spPr>
            <a:xfrm>
              <a:off x="7112425" y="2972375"/>
              <a:ext cx="13375" cy="12525"/>
            </a:xfrm>
            <a:custGeom>
              <a:avLst/>
              <a:gdLst/>
              <a:ahLst/>
              <a:cxnLst/>
              <a:rect l="l" t="t" r="r" b="b"/>
              <a:pathLst>
                <a:path w="535" h="501" extrusionOk="0">
                  <a:moveTo>
                    <a:pt x="301" y="0"/>
                  </a:moveTo>
                  <a:cubicBezTo>
                    <a:pt x="1" y="34"/>
                    <a:pt x="1" y="467"/>
                    <a:pt x="301" y="501"/>
                  </a:cubicBezTo>
                  <a:cubicBezTo>
                    <a:pt x="434" y="501"/>
                    <a:pt x="534" y="401"/>
                    <a:pt x="534" y="267"/>
                  </a:cubicBezTo>
                  <a:cubicBezTo>
                    <a:pt x="534" y="134"/>
                    <a:pt x="434" y="0"/>
                    <a:pt x="30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6"/>
            <p:cNvSpPr/>
            <p:nvPr/>
          </p:nvSpPr>
          <p:spPr>
            <a:xfrm>
              <a:off x="7101125" y="3016350"/>
              <a:ext cx="14625" cy="7900"/>
            </a:xfrm>
            <a:custGeom>
              <a:avLst/>
              <a:gdLst/>
              <a:ahLst/>
              <a:cxnLst/>
              <a:rect l="l" t="t" r="r" b="b"/>
              <a:pathLst>
                <a:path w="585" h="316" extrusionOk="0">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6"/>
            <p:cNvSpPr/>
            <p:nvPr/>
          </p:nvSpPr>
          <p:spPr>
            <a:xfrm>
              <a:off x="7072400" y="3147325"/>
              <a:ext cx="14775" cy="11925"/>
            </a:xfrm>
            <a:custGeom>
              <a:avLst/>
              <a:gdLst/>
              <a:ahLst/>
              <a:cxnLst/>
              <a:rect l="l" t="t" r="r" b="b"/>
              <a:pathLst>
                <a:path w="591" h="477" extrusionOk="0">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6"/>
            <p:cNvSpPr/>
            <p:nvPr/>
          </p:nvSpPr>
          <p:spPr>
            <a:xfrm>
              <a:off x="7082375" y="2959850"/>
              <a:ext cx="12575" cy="12550"/>
            </a:xfrm>
            <a:custGeom>
              <a:avLst/>
              <a:gdLst/>
              <a:ahLst/>
              <a:cxnLst/>
              <a:rect l="l" t="t" r="r" b="b"/>
              <a:pathLst>
                <a:path w="503" h="502" extrusionOk="0">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6"/>
            <p:cNvSpPr/>
            <p:nvPr/>
          </p:nvSpPr>
          <p:spPr>
            <a:xfrm>
              <a:off x="7109400" y="2871425"/>
              <a:ext cx="14725" cy="11950"/>
            </a:xfrm>
            <a:custGeom>
              <a:avLst/>
              <a:gdLst/>
              <a:ahLst/>
              <a:cxnLst/>
              <a:rect l="l" t="t" r="r" b="b"/>
              <a:pathLst>
                <a:path w="589" h="478" extrusionOk="0">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6"/>
            <p:cNvSpPr/>
            <p:nvPr/>
          </p:nvSpPr>
          <p:spPr>
            <a:xfrm>
              <a:off x="7190275" y="2995425"/>
              <a:ext cx="14750" cy="12300"/>
            </a:xfrm>
            <a:custGeom>
              <a:avLst/>
              <a:gdLst/>
              <a:ahLst/>
              <a:cxnLst/>
              <a:rect l="l" t="t" r="r" b="b"/>
              <a:pathLst>
                <a:path w="590" h="492" extrusionOk="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6"/>
            <p:cNvSpPr/>
            <p:nvPr/>
          </p:nvSpPr>
          <p:spPr>
            <a:xfrm>
              <a:off x="7173300" y="3020700"/>
              <a:ext cx="13900" cy="12400"/>
            </a:xfrm>
            <a:custGeom>
              <a:avLst/>
              <a:gdLst/>
              <a:ahLst/>
              <a:cxnLst/>
              <a:rect l="l" t="t" r="r" b="b"/>
              <a:pathLst>
                <a:path w="556" h="496" extrusionOk="0">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6"/>
            <p:cNvSpPr/>
            <p:nvPr/>
          </p:nvSpPr>
          <p:spPr>
            <a:xfrm>
              <a:off x="7144675" y="2866050"/>
              <a:ext cx="11975" cy="9825"/>
            </a:xfrm>
            <a:custGeom>
              <a:avLst/>
              <a:gdLst/>
              <a:ahLst/>
              <a:cxnLst/>
              <a:rect l="l" t="t" r="r" b="b"/>
              <a:pathLst>
                <a:path w="479" h="393" extrusionOk="0">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6"/>
            <p:cNvSpPr/>
            <p:nvPr/>
          </p:nvSpPr>
          <p:spPr>
            <a:xfrm>
              <a:off x="7159875" y="2836900"/>
              <a:ext cx="10950" cy="10775"/>
            </a:xfrm>
            <a:custGeom>
              <a:avLst/>
              <a:gdLst/>
              <a:ahLst/>
              <a:cxnLst/>
              <a:rect l="l" t="t" r="r" b="b"/>
              <a:pathLst>
                <a:path w="438" h="431" extrusionOk="0">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6"/>
            <p:cNvSpPr/>
            <p:nvPr/>
          </p:nvSpPr>
          <p:spPr>
            <a:xfrm>
              <a:off x="7162375" y="2978550"/>
              <a:ext cx="13075" cy="12050"/>
            </a:xfrm>
            <a:custGeom>
              <a:avLst/>
              <a:gdLst/>
              <a:ahLst/>
              <a:cxnLst/>
              <a:rect l="l" t="t" r="r" b="b"/>
              <a:pathLst>
                <a:path w="523" h="482" extrusionOk="0">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6"/>
            <p:cNvSpPr/>
            <p:nvPr/>
          </p:nvSpPr>
          <p:spPr>
            <a:xfrm>
              <a:off x="7123125" y="2812725"/>
              <a:ext cx="14100" cy="12200"/>
            </a:xfrm>
            <a:custGeom>
              <a:avLst/>
              <a:gdLst/>
              <a:ahLst/>
              <a:cxnLst/>
              <a:rect l="l" t="t" r="r" b="b"/>
              <a:pathLst>
                <a:path w="564" h="488" extrusionOk="0">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6"/>
            <p:cNvSpPr/>
            <p:nvPr/>
          </p:nvSpPr>
          <p:spPr>
            <a:xfrm>
              <a:off x="7121600" y="2678825"/>
              <a:ext cx="12525" cy="12525"/>
            </a:xfrm>
            <a:custGeom>
              <a:avLst/>
              <a:gdLst/>
              <a:ahLst/>
              <a:cxnLst/>
              <a:rect l="l" t="t" r="r" b="b"/>
              <a:pathLst>
                <a:path w="501" h="501" extrusionOk="0">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6"/>
            <p:cNvSpPr/>
            <p:nvPr/>
          </p:nvSpPr>
          <p:spPr>
            <a:xfrm>
              <a:off x="7113475" y="2652975"/>
              <a:ext cx="12325" cy="10250"/>
            </a:xfrm>
            <a:custGeom>
              <a:avLst/>
              <a:gdLst/>
              <a:ahLst/>
              <a:cxnLst/>
              <a:rect l="l" t="t" r="r" b="b"/>
              <a:pathLst>
                <a:path w="493" h="410" extrusionOk="0">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6"/>
            <p:cNvSpPr/>
            <p:nvPr/>
          </p:nvSpPr>
          <p:spPr>
            <a:xfrm>
              <a:off x="7058525" y="2566275"/>
              <a:ext cx="9725" cy="10775"/>
            </a:xfrm>
            <a:custGeom>
              <a:avLst/>
              <a:gdLst/>
              <a:ahLst/>
              <a:cxnLst/>
              <a:rect l="l" t="t" r="r" b="b"/>
              <a:pathLst>
                <a:path w="389" h="431" extrusionOk="0">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6"/>
            <p:cNvSpPr/>
            <p:nvPr/>
          </p:nvSpPr>
          <p:spPr>
            <a:xfrm>
              <a:off x="7048225" y="2686300"/>
              <a:ext cx="13150" cy="12575"/>
            </a:xfrm>
            <a:custGeom>
              <a:avLst/>
              <a:gdLst/>
              <a:ahLst/>
              <a:cxnLst/>
              <a:rect l="l" t="t" r="r" b="b"/>
              <a:pathLst>
                <a:path w="526" h="503" extrusionOk="0">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6"/>
            <p:cNvSpPr/>
            <p:nvPr/>
          </p:nvSpPr>
          <p:spPr>
            <a:xfrm>
              <a:off x="7078650" y="2708700"/>
              <a:ext cx="16300" cy="12675"/>
            </a:xfrm>
            <a:custGeom>
              <a:avLst/>
              <a:gdLst/>
              <a:ahLst/>
              <a:cxnLst/>
              <a:rect l="l" t="t" r="r" b="b"/>
              <a:pathLst>
                <a:path w="652" h="507" extrusionOk="0">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6"/>
            <p:cNvSpPr/>
            <p:nvPr/>
          </p:nvSpPr>
          <p:spPr>
            <a:xfrm>
              <a:off x="7086800" y="2583725"/>
              <a:ext cx="13150" cy="11775"/>
            </a:xfrm>
            <a:custGeom>
              <a:avLst/>
              <a:gdLst/>
              <a:ahLst/>
              <a:cxnLst/>
              <a:rect l="l" t="t" r="r" b="b"/>
              <a:pathLst>
                <a:path w="526" h="471" extrusionOk="0">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6"/>
            <p:cNvSpPr/>
            <p:nvPr/>
          </p:nvSpPr>
          <p:spPr>
            <a:xfrm>
              <a:off x="6933275" y="2550250"/>
              <a:ext cx="14875" cy="8650"/>
            </a:xfrm>
            <a:custGeom>
              <a:avLst/>
              <a:gdLst/>
              <a:ahLst/>
              <a:cxnLst/>
              <a:rect l="l" t="t" r="r" b="b"/>
              <a:pathLst>
                <a:path w="595" h="346" extrusionOk="0">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6"/>
            <p:cNvSpPr/>
            <p:nvPr/>
          </p:nvSpPr>
          <p:spPr>
            <a:xfrm>
              <a:off x="6983175" y="2637850"/>
              <a:ext cx="15650" cy="12475"/>
            </a:xfrm>
            <a:custGeom>
              <a:avLst/>
              <a:gdLst/>
              <a:ahLst/>
              <a:cxnLst/>
              <a:rect l="l" t="t" r="r" b="b"/>
              <a:pathLst>
                <a:path w="626" h="499" extrusionOk="0">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6"/>
            <p:cNvSpPr/>
            <p:nvPr/>
          </p:nvSpPr>
          <p:spPr>
            <a:xfrm>
              <a:off x="7041550" y="2545400"/>
              <a:ext cx="13350" cy="12525"/>
            </a:xfrm>
            <a:custGeom>
              <a:avLst/>
              <a:gdLst/>
              <a:ahLst/>
              <a:cxnLst/>
              <a:rect l="l" t="t" r="r" b="b"/>
              <a:pathLst>
                <a:path w="534" h="501" extrusionOk="0">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6"/>
            <p:cNvSpPr/>
            <p:nvPr/>
          </p:nvSpPr>
          <p:spPr>
            <a:xfrm>
              <a:off x="6938675" y="2419375"/>
              <a:ext cx="15325" cy="12475"/>
            </a:xfrm>
            <a:custGeom>
              <a:avLst/>
              <a:gdLst/>
              <a:ahLst/>
              <a:cxnLst/>
              <a:rect l="l" t="t" r="r" b="b"/>
              <a:pathLst>
                <a:path w="613" h="499" extrusionOk="0">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6"/>
            <p:cNvSpPr/>
            <p:nvPr/>
          </p:nvSpPr>
          <p:spPr>
            <a:xfrm>
              <a:off x="6865225" y="2438500"/>
              <a:ext cx="14550" cy="12000"/>
            </a:xfrm>
            <a:custGeom>
              <a:avLst/>
              <a:gdLst/>
              <a:ahLst/>
              <a:cxnLst/>
              <a:rect l="l" t="t" r="r" b="b"/>
              <a:pathLst>
                <a:path w="582" h="480" extrusionOk="0">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6"/>
            <p:cNvSpPr/>
            <p:nvPr/>
          </p:nvSpPr>
          <p:spPr>
            <a:xfrm>
              <a:off x="6911850" y="2451200"/>
              <a:ext cx="16300" cy="12700"/>
            </a:xfrm>
            <a:custGeom>
              <a:avLst/>
              <a:gdLst/>
              <a:ahLst/>
              <a:cxnLst/>
              <a:rect l="l" t="t" r="r" b="b"/>
              <a:pathLst>
                <a:path w="652" h="508" extrusionOk="0">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6"/>
            <p:cNvSpPr/>
            <p:nvPr/>
          </p:nvSpPr>
          <p:spPr>
            <a:xfrm>
              <a:off x="6966600" y="2335700"/>
              <a:ext cx="11600" cy="10350"/>
            </a:xfrm>
            <a:custGeom>
              <a:avLst/>
              <a:gdLst/>
              <a:ahLst/>
              <a:cxnLst/>
              <a:rect l="l" t="t" r="r" b="b"/>
              <a:pathLst>
                <a:path w="464" h="414" extrusionOk="0">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6"/>
            <p:cNvSpPr/>
            <p:nvPr/>
          </p:nvSpPr>
          <p:spPr>
            <a:xfrm>
              <a:off x="6884225" y="2308250"/>
              <a:ext cx="14750" cy="11850"/>
            </a:xfrm>
            <a:custGeom>
              <a:avLst/>
              <a:gdLst/>
              <a:ahLst/>
              <a:cxnLst/>
              <a:rect l="l" t="t" r="r" b="b"/>
              <a:pathLst>
                <a:path w="590" h="474" extrusionOk="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6"/>
            <p:cNvSpPr/>
            <p:nvPr/>
          </p:nvSpPr>
          <p:spPr>
            <a:xfrm>
              <a:off x="6868925" y="2327725"/>
              <a:ext cx="13950" cy="12100"/>
            </a:xfrm>
            <a:custGeom>
              <a:avLst/>
              <a:gdLst/>
              <a:ahLst/>
              <a:cxnLst/>
              <a:rect l="l" t="t" r="r" b="b"/>
              <a:pathLst>
                <a:path w="558" h="484" extrusionOk="0">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6"/>
            <p:cNvSpPr/>
            <p:nvPr/>
          </p:nvSpPr>
          <p:spPr>
            <a:xfrm>
              <a:off x="6895750" y="2263300"/>
              <a:ext cx="11550" cy="10250"/>
            </a:xfrm>
            <a:custGeom>
              <a:avLst/>
              <a:gdLst/>
              <a:ahLst/>
              <a:cxnLst/>
              <a:rect l="l" t="t" r="r" b="b"/>
              <a:pathLst>
                <a:path w="462" h="410" extrusionOk="0">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6"/>
            <p:cNvSpPr/>
            <p:nvPr/>
          </p:nvSpPr>
          <p:spPr>
            <a:xfrm>
              <a:off x="6772125" y="2166675"/>
              <a:ext cx="16775" cy="12850"/>
            </a:xfrm>
            <a:custGeom>
              <a:avLst/>
              <a:gdLst/>
              <a:ahLst/>
              <a:cxnLst/>
              <a:rect l="l" t="t" r="r" b="b"/>
              <a:pathLst>
                <a:path w="671" h="514" extrusionOk="0">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6"/>
            <p:cNvSpPr/>
            <p:nvPr/>
          </p:nvSpPr>
          <p:spPr>
            <a:xfrm>
              <a:off x="6738000" y="2180425"/>
              <a:ext cx="13350" cy="12400"/>
            </a:xfrm>
            <a:custGeom>
              <a:avLst/>
              <a:gdLst/>
              <a:ahLst/>
              <a:cxnLst/>
              <a:rect l="l" t="t" r="r" b="b"/>
              <a:pathLst>
                <a:path w="534" h="496" extrusionOk="0">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6"/>
            <p:cNvSpPr/>
            <p:nvPr/>
          </p:nvSpPr>
          <p:spPr>
            <a:xfrm>
              <a:off x="6841400" y="2189325"/>
              <a:ext cx="13100" cy="12675"/>
            </a:xfrm>
            <a:custGeom>
              <a:avLst/>
              <a:gdLst/>
              <a:ahLst/>
              <a:cxnLst/>
              <a:rect l="l" t="t" r="r" b="b"/>
              <a:pathLst>
                <a:path w="524" h="507" extrusionOk="0">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6"/>
            <p:cNvSpPr/>
            <p:nvPr/>
          </p:nvSpPr>
          <p:spPr>
            <a:xfrm>
              <a:off x="6831650" y="2120775"/>
              <a:ext cx="13950" cy="11900"/>
            </a:xfrm>
            <a:custGeom>
              <a:avLst/>
              <a:gdLst/>
              <a:ahLst/>
              <a:cxnLst/>
              <a:rect l="l" t="t" r="r" b="b"/>
              <a:pathLst>
                <a:path w="558" h="476" extrusionOk="0">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6"/>
            <p:cNvSpPr/>
            <p:nvPr/>
          </p:nvSpPr>
          <p:spPr>
            <a:xfrm>
              <a:off x="6687550" y="2129275"/>
              <a:ext cx="13350" cy="11700"/>
            </a:xfrm>
            <a:custGeom>
              <a:avLst/>
              <a:gdLst/>
              <a:ahLst/>
              <a:cxnLst/>
              <a:rect l="l" t="t" r="r" b="b"/>
              <a:pathLst>
                <a:path w="534" h="468" extrusionOk="0">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6"/>
            <p:cNvSpPr/>
            <p:nvPr/>
          </p:nvSpPr>
          <p:spPr>
            <a:xfrm>
              <a:off x="6703800" y="2114875"/>
              <a:ext cx="13375" cy="12125"/>
            </a:xfrm>
            <a:custGeom>
              <a:avLst/>
              <a:gdLst/>
              <a:ahLst/>
              <a:cxnLst/>
              <a:rect l="l" t="t" r="r" b="b"/>
              <a:pathLst>
                <a:path w="535" h="485" extrusionOk="0">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6"/>
            <p:cNvSpPr/>
            <p:nvPr/>
          </p:nvSpPr>
          <p:spPr>
            <a:xfrm>
              <a:off x="6727150" y="2040500"/>
              <a:ext cx="14600" cy="13125"/>
            </a:xfrm>
            <a:custGeom>
              <a:avLst/>
              <a:gdLst/>
              <a:ahLst/>
              <a:cxnLst/>
              <a:rect l="l" t="t" r="r" b="b"/>
              <a:pathLst>
                <a:path w="584" h="525" extrusionOk="0">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6"/>
            <p:cNvSpPr/>
            <p:nvPr/>
          </p:nvSpPr>
          <p:spPr>
            <a:xfrm>
              <a:off x="6768575" y="3719775"/>
              <a:ext cx="15300" cy="12450"/>
            </a:xfrm>
            <a:custGeom>
              <a:avLst/>
              <a:gdLst/>
              <a:ahLst/>
              <a:cxnLst/>
              <a:rect l="l" t="t" r="r" b="b"/>
              <a:pathLst>
                <a:path w="612" h="498" extrusionOk="0">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6"/>
            <p:cNvSpPr/>
            <p:nvPr/>
          </p:nvSpPr>
          <p:spPr>
            <a:xfrm>
              <a:off x="6776400" y="3674425"/>
              <a:ext cx="12500" cy="10225"/>
            </a:xfrm>
            <a:custGeom>
              <a:avLst/>
              <a:gdLst/>
              <a:ahLst/>
              <a:cxnLst/>
              <a:rect l="l" t="t" r="r" b="b"/>
              <a:pathLst>
                <a:path w="500" h="409" extrusionOk="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6"/>
            <p:cNvSpPr/>
            <p:nvPr/>
          </p:nvSpPr>
          <p:spPr>
            <a:xfrm>
              <a:off x="6855025" y="3571425"/>
              <a:ext cx="15600" cy="12500"/>
            </a:xfrm>
            <a:custGeom>
              <a:avLst/>
              <a:gdLst/>
              <a:ahLst/>
              <a:cxnLst/>
              <a:rect l="l" t="t" r="r" b="b"/>
              <a:pathLst>
                <a:path w="624" h="500" extrusionOk="0">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6"/>
            <p:cNvSpPr/>
            <p:nvPr/>
          </p:nvSpPr>
          <p:spPr>
            <a:xfrm>
              <a:off x="6803050" y="3645325"/>
              <a:ext cx="14200" cy="12050"/>
            </a:xfrm>
            <a:custGeom>
              <a:avLst/>
              <a:gdLst/>
              <a:ahLst/>
              <a:cxnLst/>
              <a:rect l="l" t="t" r="r" b="b"/>
              <a:pathLst>
                <a:path w="568" h="482" extrusionOk="0">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6"/>
            <p:cNvSpPr/>
            <p:nvPr/>
          </p:nvSpPr>
          <p:spPr>
            <a:xfrm>
              <a:off x="6660575" y="3707275"/>
              <a:ext cx="18075" cy="12125"/>
            </a:xfrm>
            <a:custGeom>
              <a:avLst/>
              <a:gdLst/>
              <a:ahLst/>
              <a:cxnLst/>
              <a:rect l="l" t="t" r="r" b="b"/>
              <a:pathLst>
                <a:path w="723" h="485" extrusionOk="0">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6"/>
            <p:cNvSpPr/>
            <p:nvPr/>
          </p:nvSpPr>
          <p:spPr>
            <a:xfrm>
              <a:off x="6675450" y="3585100"/>
              <a:ext cx="13000" cy="12075"/>
            </a:xfrm>
            <a:custGeom>
              <a:avLst/>
              <a:gdLst/>
              <a:ahLst/>
              <a:cxnLst/>
              <a:rect l="l" t="t" r="r" b="b"/>
              <a:pathLst>
                <a:path w="520" h="483" extrusionOk="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6"/>
            <p:cNvSpPr/>
            <p:nvPr/>
          </p:nvSpPr>
          <p:spPr>
            <a:xfrm>
              <a:off x="6732400" y="3611550"/>
              <a:ext cx="14950" cy="8175"/>
            </a:xfrm>
            <a:custGeom>
              <a:avLst/>
              <a:gdLst/>
              <a:ahLst/>
              <a:cxnLst/>
              <a:rect l="l" t="t" r="r" b="b"/>
              <a:pathLst>
                <a:path w="598" h="327" extrusionOk="0">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6"/>
            <p:cNvSpPr/>
            <p:nvPr/>
          </p:nvSpPr>
          <p:spPr>
            <a:xfrm>
              <a:off x="6585375" y="3747625"/>
              <a:ext cx="14925" cy="11850"/>
            </a:xfrm>
            <a:custGeom>
              <a:avLst/>
              <a:gdLst/>
              <a:ahLst/>
              <a:cxnLst/>
              <a:rect l="l" t="t" r="r" b="b"/>
              <a:pathLst>
                <a:path w="597" h="474" extrusionOk="0">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6"/>
            <p:cNvSpPr/>
            <p:nvPr/>
          </p:nvSpPr>
          <p:spPr>
            <a:xfrm>
              <a:off x="6537850" y="3738750"/>
              <a:ext cx="13000" cy="12175"/>
            </a:xfrm>
            <a:custGeom>
              <a:avLst/>
              <a:gdLst/>
              <a:ahLst/>
              <a:cxnLst/>
              <a:rect l="l" t="t" r="r" b="b"/>
              <a:pathLst>
                <a:path w="520" h="487" extrusionOk="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6"/>
            <p:cNvSpPr/>
            <p:nvPr/>
          </p:nvSpPr>
          <p:spPr>
            <a:xfrm>
              <a:off x="6586225" y="3715375"/>
              <a:ext cx="13350" cy="11750"/>
            </a:xfrm>
            <a:custGeom>
              <a:avLst/>
              <a:gdLst/>
              <a:ahLst/>
              <a:cxnLst/>
              <a:rect l="l" t="t" r="r" b="b"/>
              <a:pathLst>
                <a:path w="534" h="470" extrusionOk="0">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6"/>
            <p:cNvSpPr/>
            <p:nvPr/>
          </p:nvSpPr>
          <p:spPr>
            <a:xfrm>
              <a:off x="6497825" y="3793300"/>
              <a:ext cx="13125" cy="12050"/>
            </a:xfrm>
            <a:custGeom>
              <a:avLst/>
              <a:gdLst/>
              <a:ahLst/>
              <a:cxnLst/>
              <a:rect l="l" t="t" r="r" b="b"/>
              <a:pathLst>
                <a:path w="525" h="482" extrusionOk="0">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6"/>
            <p:cNvSpPr/>
            <p:nvPr/>
          </p:nvSpPr>
          <p:spPr>
            <a:xfrm>
              <a:off x="6233475" y="3810475"/>
              <a:ext cx="12525" cy="11850"/>
            </a:xfrm>
            <a:custGeom>
              <a:avLst/>
              <a:gdLst/>
              <a:ahLst/>
              <a:cxnLst/>
              <a:rect l="l" t="t" r="r" b="b"/>
              <a:pathLst>
                <a:path w="501" h="474" extrusionOk="0">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6"/>
            <p:cNvSpPr/>
            <p:nvPr/>
          </p:nvSpPr>
          <p:spPr>
            <a:xfrm>
              <a:off x="6165175" y="3779025"/>
              <a:ext cx="18200" cy="12050"/>
            </a:xfrm>
            <a:custGeom>
              <a:avLst/>
              <a:gdLst/>
              <a:ahLst/>
              <a:cxnLst/>
              <a:rect l="l" t="t" r="r" b="b"/>
              <a:pathLst>
                <a:path w="728" h="482" extrusionOk="0">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6"/>
            <p:cNvSpPr/>
            <p:nvPr/>
          </p:nvSpPr>
          <p:spPr>
            <a:xfrm>
              <a:off x="6284325" y="3781700"/>
              <a:ext cx="12550" cy="12125"/>
            </a:xfrm>
            <a:custGeom>
              <a:avLst/>
              <a:gdLst/>
              <a:ahLst/>
              <a:cxnLst/>
              <a:rect l="l" t="t" r="r" b="b"/>
              <a:pathLst>
                <a:path w="502" h="485" extrusionOk="0">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6"/>
            <p:cNvSpPr/>
            <p:nvPr/>
          </p:nvSpPr>
          <p:spPr>
            <a:xfrm>
              <a:off x="6245975" y="3836475"/>
              <a:ext cx="13375" cy="12225"/>
            </a:xfrm>
            <a:custGeom>
              <a:avLst/>
              <a:gdLst/>
              <a:ahLst/>
              <a:cxnLst/>
              <a:rect l="l" t="t" r="r" b="b"/>
              <a:pathLst>
                <a:path w="535" h="489" extrusionOk="0">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6"/>
            <p:cNvSpPr/>
            <p:nvPr/>
          </p:nvSpPr>
          <p:spPr>
            <a:xfrm>
              <a:off x="6090150" y="3793575"/>
              <a:ext cx="14775" cy="8025"/>
            </a:xfrm>
            <a:custGeom>
              <a:avLst/>
              <a:gdLst/>
              <a:ahLst/>
              <a:cxnLst/>
              <a:rect l="l" t="t" r="r" b="b"/>
              <a:pathLst>
                <a:path w="591" h="321" extrusionOk="0">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6"/>
            <p:cNvSpPr/>
            <p:nvPr/>
          </p:nvSpPr>
          <p:spPr>
            <a:xfrm>
              <a:off x="6066200" y="3778025"/>
              <a:ext cx="13850" cy="11950"/>
            </a:xfrm>
            <a:custGeom>
              <a:avLst/>
              <a:gdLst/>
              <a:ahLst/>
              <a:cxnLst/>
              <a:rect l="l" t="t" r="r" b="b"/>
              <a:pathLst>
                <a:path w="554" h="478" extrusionOk="0">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6"/>
            <p:cNvSpPr/>
            <p:nvPr/>
          </p:nvSpPr>
          <p:spPr>
            <a:xfrm>
              <a:off x="6411950" y="3833125"/>
              <a:ext cx="14400" cy="9050"/>
            </a:xfrm>
            <a:custGeom>
              <a:avLst/>
              <a:gdLst/>
              <a:ahLst/>
              <a:cxnLst/>
              <a:rect l="l" t="t" r="r" b="b"/>
              <a:pathLst>
                <a:path w="576" h="362" extrusionOk="0">
                  <a:moveTo>
                    <a:pt x="482" y="1"/>
                  </a:moveTo>
                  <a:cubicBezTo>
                    <a:pt x="317" y="1"/>
                    <a:pt x="0" y="312"/>
                    <a:pt x="300" y="362"/>
                  </a:cubicBezTo>
                  <a:cubicBezTo>
                    <a:pt x="433" y="362"/>
                    <a:pt x="533" y="262"/>
                    <a:pt x="567" y="128"/>
                  </a:cubicBezTo>
                  <a:cubicBezTo>
                    <a:pt x="575" y="36"/>
                    <a:pt x="53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6"/>
            <p:cNvSpPr/>
            <p:nvPr/>
          </p:nvSpPr>
          <p:spPr>
            <a:xfrm>
              <a:off x="6257650" y="3876175"/>
              <a:ext cx="13500" cy="12225"/>
            </a:xfrm>
            <a:custGeom>
              <a:avLst/>
              <a:gdLst/>
              <a:ahLst/>
              <a:cxnLst/>
              <a:rect l="l" t="t" r="r" b="b"/>
              <a:pathLst>
                <a:path w="540" h="489" extrusionOk="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6"/>
            <p:cNvSpPr/>
            <p:nvPr/>
          </p:nvSpPr>
          <p:spPr>
            <a:xfrm>
              <a:off x="6157900" y="3849425"/>
              <a:ext cx="11375" cy="9525"/>
            </a:xfrm>
            <a:custGeom>
              <a:avLst/>
              <a:gdLst/>
              <a:ahLst/>
              <a:cxnLst/>
              <a:rect l="l" t="t" r="r" b="b"/>
              <a:pathLst>
                <a:path w="455" h="381" extrusionOk="0">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6"/>
            <p:cNvSpPr/>
            <p:nvPr/>
          </p:nvSpPr>
          <p:spPr>
            <a:xfrm>
              <a:off x="6178825" y="3869025"/>
              <a:ext cx="15250" cy="7350"/>
            </a:xfrm>
            <a:custGeom>
              <a:avLst/>
              <a:gdLst/>
              <a:ahLst/>
              <a:cxnLst/>
              <a:rect l="l" t="t" r="r" b="b"/>
              <a:pathLst>
                <a:path w="610" h="294" extrusionOk="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6"/>
            <p:cNvSpPr/>
            <p:nvPr/>
          </p:nvSpPr>
          <p:spPr>
            <a:xfrm>
              <a:off x="6010375" y="3796975"/>
              <a:ext cx="13975" cy="8375"/>
            </a:xfrm>
            <a:custGeom>
              <a:avLst/>
              <a:gdLst/>
              <a:ahLst/>
              <a:cxnLst/>
              <a:rect l="l" t="t" r="r" b="b"/>
              <a:pathLst>
                <a:path w="559" h="335" extrusionOk="0">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6"/>
            <p:cNvSpPr/>
            <p:nvPr/>
          </p:nvSpPr>
          <p:spPr>
            <a:xfrm>
              <a:off x="5726650" y="3680525"/>
              <a:ext cx="14825" cy="11875"/>
            </a:xfrm>
            <a:custGeom>
              <a:avLst/>
              <a:gdLst/>
              <a:ahLst/>
              <a:cxnLst/>
              <a:rect l="l" t="t" r="r" b="b"/>
              <a:pathLst>
                <a:path w="593" h="475" extrusionOk="0">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6"/>
            <p:cNvSpPr/>
            <p:nvPr/>
          </p:nvSpPr>
          <p:spPr>
            <a:xfrm>
              <a:off x="5723250" y="3652850"/>
              <a:ext cx="11550" cy="10275"/>
            </a:xfrm>
            <a:custGeom>
              <a:avLst/>
              <a:gdLst/>
              <a:ahLst/>
              <a:cxnLst/>
              <a:rect l="l" t="t" r="r" b="b"/>
              <a:pathLst>
                <a:path w="462" h="411" extrusionOk="0">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6"/>
            <p:cNvSpPr/>
            <p:nvPr/>
          </p:nvSpPr>
          <p:spPr>
            <a:xfrm>
              <a:off x="5810675" y="3717825"/>
              <a:ext cx="15700" cy="11800"/>
            </a:xfrm>
            <a:custGeom>
              <a:avLst/>
              <a:gdLst/>
              <a:ahLst/>
              <a:cxnLst/>
              <a:rect l="l" t="t" r="r" b="b"/>
              <a:pathLst>
                <a:path w="628" h="472" extrusionOk="0">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6"/>
            <p:cNvSpPr/>
            <p:nvPr/>
          </p:nvSpPr>
          <p:spPr>
            <a:xfrm>
              <a:off x="5814000" y="3734575"/>
              <a:ext cx="11700" cy="12550"/>
            </a:xfrm>
            <a:custGeom>
              <a:avLst/>
              <a:gdLst/>
              <a:ahLst/>
              <a:cxnLst/>
              <a:rect l="l" t="t" r="r" b="b"/>
              <a:pathLst>
                <a:path w="468" h="502" extrusionOk="0">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6"/>
            <p:cNvSpPr/>
            <p:nvPr/>
          </p:nvSpPr>
          <p:spPr>
            <a:xfrm>
              <a:off x="5571525" y="3628900"/>
              <a:ext cx="18875" cy="12875"/>
            </a:xfrm>
            <a:custGeom>
              <a:avLst/>
              <a:gdLst/>
              <a:ahLst/>
              <a:cxnLst/>
              <a:rect l="l" t="t" r="r" b="b"/>
              <a:pathLst>
                <a:path w="755" h="515" extrusionOk="0">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6"/>
            <p:cNvSpPr/>
            <p:nvPr/>
          </p:nvSpPr>
          <p:spPr>
            <a:xfrm>
              <a:off x="5408700" y="3487525"/>
              <a:ext cx="15525" cy="12525"/>
            </a:xfrm>
            <a:custGeom>
              <a:avLst/>
              <a:gdLst/>
              <a:ahLst/>
              <a:cxnLst/>
              <a:rect l="l" t="t" r="r" b="b"/>
              <a:pathLst>
                <a:path w="621" h="501" extrusionOk="0">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6"/>
            <p:cNvSpPr/>
            <p:nvPr/>
          </p:nvSpPr>
          <p:spPr>
            <a:xfrm>
              <a:off x="5428725" y="3508575"/>
              <a:ext cx="12525" cy="12550"/>
            </a:xfrm>
            <a:custGeom>
              <a:avLst/>
              <a:gdLst/>
              <a:ahLst/>
              <a:cxnLst/>
              <a:rect l="l" t="t" r="r" b="b"/>
              <a:pathLst>
                <a:path w="501" h="502" extrusionOk="0">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6"/>
            <p:cNvSpPr/>
            <p:nvPr/>
          </p:nvSpPr>
          <p:spPr>
            <a:xfrm>
              <a:off x="5536300" y="3687250"/>
              <a:ext cx="14200" cy="12375"/>
            </a:xfrm>
            <a:custGeom>
              <a:avLst/>
              <a:gdLst/>
              <a:ahLst/>
              <a:cxnLst/>
              <a:rect l="l" t="t" r="r" b="b"/>
              <a:pathLst>
                <a:path w="568" h="495" extrusionOk="0">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6"/>
            <p:cNvSpPr/>
            <p:nvPr/>
          </p:nvSpPr>
          <p:spPr>
            <a:xfrm>
              <a:off x="5444575" y="3616325"/>
              <a:ext cx="14200" cy="12225"/>
            </a:xfrm>
            <a:custGeom>
              <a:avLst/>
              <a:gdLst/>
              <a:ahLst/>
              <a:cxnLst/>
              <a:rect l="l" t="t" r="r" b="b"/>
              <a:pathLst>
                <a:path w="568" h="489" extrusionOk="0">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6"/>
            <p:cNvSpPr/>
            <p:nvPr/>
          </p:nvSpPr>
          <p:spPr>
            <a:xfrm>
              <a:off x="5277775" y="3390125"/>
              <a:ext cx="13375" cy="12000"/>
            </a:xfrm>
            <a:custGeom>
              <a:avLst/>
              <a:gdLst/>
              <a:ahLst/>
              <a:cxnLst/>
              <a:rect l="l" t="t" r="r" b="b"/>
              <a:pathLst>
                <a:path w="535" h="480" extrusionOk="0">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6"/>
            <p:cNvSpPr/>
            <p:nvPr/>
          </p:nvSpPr>
          <p:spPr>
            <a:xfrm>
              <a:off x="5284450" y="3334975"/>
              <a:ext cx="13375" cy="12675"/>
            </a:xfrm>
            <a:custGeom>
              <a:avLst/>
              <a:gdLst/>
              <a:ahLst/>
              <a:cxnLst/>
              <a:rect l="l" t="t" r="r" b="b"/>
              <a:pathLst>
                <a:path w="535" h="507" extrusionOk="0">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6"/>
            <p:cNvSpPr/>
            <p:nvPr/>
          </p:nvSpPr>
          <p:spPr>
            <a:xfrm>
              <a:off x="5519625" y="3506825"/>
              <a:ext cx="14725" cy="12475"/>
            </a:xfrm>
            <a:custGeom>
              <a:avLst/>
              <a:gdLst/>
              <a:ahLst/>
              <a:cxnLst/>
              <a:rect l="l" t="t" r="r" b="b"/>
              <a:pathLst>
                <a:path w="589" h="499" extrusionOk="0">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6"/>
            <p:cNvSpPr/>
            <p:nvPr/>
          </p:nvSpPr>
          <p:spPr>
            <a:xfrm>
              <a:off x="5525825" y="3543600"/>
              <a:ext cx="13600" cy="11850"/>
            </a:xfrm>
            <a:custGeom>
              <a:avLst/>
              <a:gdLst/>
              <a:ahLst/>
              <a:cxnLst/>
              <a:rect l="l" t="t" r="r" b="b"/>
              <a:pathLst>
                <a:path w="544" h="474" extrusionOk="0">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6"/>
            <p:cNvSpPr/>
            <p:nvPr/>
          </p:nvSpPr>
          <p:spPr>
            <a:xfrm>
              <a:off x="5349525" y="3355800"/>
              <a:ext cx="17450" cy="12350"/>
            </a:xfrm>
            <a:custGeom>
              <a:avLst/>
              <a:gdLst/>
              <a:ahLst/>
              <a:cxnLst/>
              <a:rect l="l" t="t" r="r" b="b"/>
              <a:pathLst>
                <a:path w="698" h="494" extrusionOk="0">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6"/>
            <p:cNvSpPr/>
            <p:nvPr/>
          </p:nvSpPr>
          <p:spPr>
            <a:xfrm>
              <a:off x="5275275" y="3156500"/>
              <a:ext cx="13375" cy="12075"/>
            </a:xfrm>
            <a:custGeom>
              <a:avLst/>
              <a:gdLst/>
              <a:ahLst/>
              <a:cxnLst/>
              <a:rect l="l" t="t" r="r" b="b"/>
              <a:pathLst>
                <a:path w="535" h="483" extrusionOk="0">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6"/>
            <p:cNvSpPr/>
            <p:nvPr/>
          </p:nvSpPr>
          <p:spPr>
            <a:xfrm>
              <a:off x="7538575" y="2058175"/>
              <a:ext cx="14075" cy="11875"/>
            </a:xfrm>
            <a:custGeom>
              <a:avLst/>
              <a:gdLst/>
              <a:ahLst/>
              <a:cxnLst/>
              <a:rect l="l" t="t" r="r" b="b"/>
              <a:pathLst>
                <a:path w="563" h="475" extrusionOk="0">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6"/>
            <p:cNvSpPr/>
            <p:nvPr/>
          </p:nvSpPr>
          <p:spPr>
            <a:xfrm>
              <a:off x="7709300" y="2175325"/>
              <a:ext cx="14300" cy="7625"/>
            </a:xfrm>
            <a:custGeom>
              <a:avLst/>
              <a:gdLst/>
              <a:ahLst/>
              <a:cxnLst/>
              <a:rect l="l" t="t" r="r" b="b"/>
              <a:pathLst>
                <a:path w="572" h="305" extrusionOk="0">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6"/>
            <p:cNvSpPr/>
            <p:nvPr/>
          </p:nvSpPr>
          <p:spPr>
            <a:xfrm>
              <a:off x="7726425" y="2157325"/>
              <a:ext cx="13150" cy="11225"/>
            </a:xfrm>
            <a:custGeom>
              <a:avLst/>
              <a:gdLst/>
              <a:ahLst/>
              <a:cxnLst/>
              <a:rect l="l" t="t" r="r" b="b"/>
              <a:pathLst>
                <a:path w="526" h="449" extrusionOk="0">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6"/>
            <p:cNvSpPr/>
            <p:nvPr/>
          </p:nvSpPr>
          <p:spPr>
            <a:xfrm>
              <a:off x="7701500" y="2049675"/>
              <a:ext cx="15225" cy="12450"/>
            </a:xfrm>
            <a:custGeom>
              <a:avLst/>
              <a:gdLst/>
              <a:ahLst/>
              <a:cxnLst/>
              <a:rect l="l" t="t" r="r" b="b"/>
              <a:pathLst>
                <a:path w="609" h="498" extrusionOk="0">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6"/>
            <p:cNvSpPr/>
            <p:nvPr/>
          </p:nvSpPr>
          <p:spPr>
            <a:xfrm>
              <a:off x="7586100" y="2091575"/>
              <a:ext cx="12525" cy="11875"/>
            </a:xfrm>
            <a:custGeom>
              <a:avLst/>
              <a:gdLst/>
              <a:ahLst/>
              <a:cxnLst/>
              <a:rect l="l" t="t" r="r" b="b"/>
              <a:pathLst>
                <a:path w="501" h="475" extrusionOk="0">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6"/>
            <p:cNvSpPr/>
            <p:nvPr/>
          </p:nvSpPr>
          <p:spPr>
            <a:xfrm>
              <a:off x="7656150" y="2205325"/>
              <a:ext cx="13900" cy="12050"/>
            </a:xfrm>
            <a:custGeom>
              <a:avLst/>
              <a:gdLst/>
              <a:ahLst/>
              <a:cxnLst/>
              <a:rect l="l" t="t" r="r" b="b"/>
              <a:pathLst>
                <a:path w="556" h="482" extrusionOk="0">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6"/>
            <p:cNvSpPr/>
            <p:nvPr/>
          </p:nvSpPr>
          <p:spPr>
            <a:xfrm>
              <a:off x="7747875" y="2147075"/>
              <a:ext cx="15425" cy="12275"/>
            </a:xfrm>
            <a:custGeom>
              <a:avLst/>
              <a:gdLst/>
              <a:ahLst/>
              <a:cxnLst/>
              <a:rect l="l" t="t" r="r" b="b"/>
              <a:pathLst>
                <a:path w="617" h="491" extrusionOk="0">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6"/>
            <p:cNvSpPr/>
            <p:nvPr/>
          </p:nvSpPr>
          <p:spPr>
            <a:xfrm>
              <a:off x="7687850" y="2011375"/>
              <a:ext cx="14200" cy="12300"/>
            </a:xfrm>
            <a:custGeom>
              <a:avLst/>
              <a:gdLst/>
              <a:ahLst/>
              <a:cxnLst/>
              <a:rect l="l" t="t" r="r" b="b"/>
              <a:pathLst>
                <a:path w="568" h="492" extrusionOk="0">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6"/>
            <p:cNvSpPr/>
            <p:nvPr/>
          </p:nvSpPr>
          <p:spPr>
            <a:xfrm>
              <a:off x="7613625" y="2045225"/>
              <a:ext cx="13350" cy="12175"/>
            </a:xfrm>
            <a:custGeom>
              <a:avLst/>
              <a:gdLst/>
              <a:ahLst/>
              <a:cxnLst/>
              <a:rect l="l" t="t" r="r" b="b"/>
              <a:pathLst>
                <a:path w="534" h="487" extrusionOk="0">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6"/>
            <p:cNvSpPr/>
            <p:nvPr/>
          </p:nvSpPr>
          <p:spPr>
            <a:xfrm>
              <a:off x="7672350" y="2257900"/>
              <a:ext cx="14550" cy="7525"/>
            </a:xfrm>
            <a:custGeom>
              <a:avLst/>
              <a:gdLst/>
              <a:ahLst/>
              <a:cxnLst/>
              <a:rect l="l" t="t" r="r" b="b"/>
              <a:pathLst>
                <a:path w="582" h="301" extrusionOk="0">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6"/>
            <p:cNvSpPr/>
            <p:nvPr/>
          </p:nvSpPr>
          <p:spPr>
            <a:xfrm>
              <a:off x="7797075" y="2225650"/>
              <a:ext cx="12550" cy="11375"/>
            </a:xfrm>
            <a:custGeom>
              <a:avLst/>
              <a:gdLst/>
              <a:ahLst/>
              <a:cxnLst/>
              <a:rect l="l" t="t" r="r" b="b"/>
              <a:pathLst>
                <a:path w="502" h="455" extrusionOk="0">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6"/>
            <p:cNvSpPr/>
            <p:nvPr/>
          </p:nvSpPr>
          <p:spPr>
            <a:xfrm>
              <a:off x="7794575" y="2074225"/>
              <a:ext cx="15050" cy="12525"/>
            </a:xfrm>
            <a:custGeom>
              <a:avLst/>
              <a:gdLst/>
              <a:ahLst/>
              <a:cxnLst/>
              <a:rect l="l" t="t" r="r" b="b"/>
              <a:pathLst>
                <a:path w="602" h="501" extrusionOk="0">
                  <a:moveTo>
                    <a:pt x="334" y="1"/>
                  </a:moveTo>
                  <a:cubicBezTo>
                    <a:pt x="1" y="34"/>
                    <a:pt x="34" y="501"/>
                    <a:pt x="368" y="501"/>
                  </a:cubicBezTo>
                  <a:cubicBezTo>
                    <a:pt x="501" y="468"/>
                    <a:pt x="601" y="367"/>
                    <a:pt x="568" y="234"/>
                  </a:cubicBezTo>
                  <a:cubicBezTo>
                    <a:pt x="568" y="101"/>
                    <a:pt x="468" y="1"/>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6"/>
            <p:cNvSpPr/>
            <p:nvPr/>
          </p:nvSpPr>
          <p:spPr>
            <a:xfrm>
              <a:off x="7734550" y="2080075"/>
              <a:ext cx="15025" cy="12525"/>
            </a:xfrm>
            <a:custGeom>
              <a:avLst/>
              <a:gdLst/>
              <a:ahLst/>
              <a:cxnLst/>
              <a:rect l="l" t="t" r="r" b="b"/>
              <a:pathLst>
                <a:path w="601" h="501" extrusionOk="0">
                  <a:moveTo>
                    <a:pt x="334" y="0"/>
                  </a:moveTo>
                  <a:cubicBezTo>
                    <a:pt x="0" y="0"/>
                    <a:pt x="33" y="500"/>
                    <a:pt x="367" y="500"/>
                  </a:cubicBezTo>
                  <a:cubicBezTo>
                    <a:pt x="500" y="467"/>
                    <a:pt x="600" y="367"/>
                    <a:pt x="600" y="234"/>
                  </a:cubicBezTo>
                  <a:cubicBezTo>
                    <a:pt x="567" y="100"/>
                    <a:pt x="467"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6"/>
            <p:cNvSpPr/>
            <p:nvPr/>
          </p:nvSpPr>
          <p:spPr>
            <a:xfrm>
              <a:off x="7726950" y="2316425"/>
              <a:ext cx="13075" cy="12025"/>
            </a:xfrm>
            <a:custGeom>
              <a:avLst/>
              <a:gdLst/>
              <a:ahLst/>
              <a:cxnLst/>
              <a:rect l="l" t="t" r="r" b="b"/>
              <a:pathLst>
                <a:path w="523" h="481" extrusionOk="0">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6"/>
            <p:cNvSpPr/>
            <p:nvPr/>
          </p:nvSpPr>
          <p:spPr>
            <a:xfrm>
              <a:off x="7908125" y="2349700"/>
              <a:ext cx="15750" cy="12475"/>
            </a:xfrm>
            <a:custGeom>
              <a:avLst/>
              <a:gdLst/>
              <a:ahLst/>
              <a:cxnLst/>
              <a:rect l="l" t="t" r="r" b="b"/>
              <a:pathLst>
                <a:path w="630" h="499" extrusionOk="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6"/>
            <p:cNvSpPr/>
            <p:nvPr/>
          </p:nvSpPr>
          <p:spPr>
            <a:xfrm>
              <a:off x="7882150" y="2238300"/>
              <a:ext cx="14675" cy="11825"/>
            </a:xfrm>
            <a:custGeom>
              <a:avLst/>
              <a:gdLst/>
              <a:ahLst/>
              <a:cxnLst/>
              <a:rect l="l" t="t" r="r" b="b"/>
              <a:pathLst>
                <a:path w="587" h="473" extrusionOk="0">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6"/>
            <p:cNvSpPr/>
            <p:nvPr/>
          </p:nvSpPr>
          <p:spPr>
            <a:xfrm>
              <a:off x="7815700" y="2245975"/>
              <a:ext cx="16425" cy="12575"/>
            </a:xfrm>
            <a:custGeom>
              <a:avLst/>
              <a:gdLst/>
              <a:ahLst/>
              <a:cxnLst/>
              <a:rect l="l" t="t" r="r" b="b"/>
              <a:pathLst>
                <a:path w="657" h="503" extrusionOk="0">
                  <a:moveTo>
                    <a:pt x="325" y="0"/>
                  </a:moveTo>
                  <a:cubicBezTo>
                    <a:pt x="21" y="0"/>
                    <a:pt x="0" y="470"/>
                    <a:pt x="323" y="502"/>
                  </a:cubicBezTo>
                  <a:cubicBezTo>
                    <a:pt x="623" y="502"/>
                    <a:pt x="657" y="35"/>
                    <a:pt x="357" y="2"/>
                  </a:cubicBezTo>
                  <a:cubicBezTo>
                    <a:pt x="346" y="1"/>
                    <a:pt x="335" y="0"/>
                    <a:pt x="32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6"/>
            <p:cNvSpPr/>
            <p:nvPr/>
          </p:nvSpPr>
          <p:spPr>
            <a:xfrm>
              <a:off x="7831475" y="2410550"/>
              <a:ext cx="14650" cy="10375"/>
            </a:xfrm>
            <a:custGeom>
              <a:avLst/>
              <a:gdLst/>
              <a:ahLst/>
              <a:cxnLst/>
              <a:rect l="l" t="t" r="r" b="b"/>
              <a:pathLst>
                <a:path w="586" h="415" extrusionOk="0">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6"/>
            <p:cNvSpPr/>
            <p:nvPr/>
          </p:nvSpPr>
          <p:spPr>
            <a:xfrm>
              <a:off x="7903825" y="2411125"/>
              <a:ext cx="12525" cy="12550"/>
            </a:xfrm>
            <a:custGeom>
              <a:avLst/>
              <a:gdLst/>
              <a:ahLst/>
              <a:cxnLst/>
              <a:rect l="l" t="t" r="r" b="b"/>
              <a:pathLst>
                <a:path w="501" h="502" extrusionOk="0">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6"/>
            <p:cNvSpPr/>
            <p:nvPr/>
          </p:nvSpPr>
          <p:spPr>
            <a:xfrm>
              <a:off x="7870975" y="2294200"/>
              <a:ext cx="14525" cy="12875"/>
            </a:xfrm>
            <a:custGeom>
              <a:avLst/>
              <a:gdLst/>
              <a:ahLst/>
              <a:cxnLst/>
              <a:rect l="l" t="t" r="r" b="b"/>
              <a:pathLst>
                <a:path w="581" h="515" extrusionOk="0">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6"/>
            <p:cNvSpPr/>
            <p:nvPr/>
          </p:nvSpPr>
          <p:spPr>
            <a:xfrm>
              <a:off x="7820425" y="2441000"/>
              <a:ext cx="15925" cy="12175"/>
            </a:xfrm>
            <a:custGeom>
              <a:avLst/>
              <a:gdLst/>
              <a:ahLst/>
              <a:cxnLst/>
              <a:rect l="l" t="t" r="r" b="b"/>
              <a:pathLst>
                <a:path w="637" h="487" extrusionOk="0">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6"/>
            <p:cNvSpPr/>
            <p:nvPr/>
          </p:nvSpPr>
          <p:spPr>
            <a:xfrm>
              <a:off x="7957700" y="2661600"/>
              <a:ext cx="14725" cy="10850"/>
            </a:xfrm>
            <a:custGeom>
              <a:avLst/>
              <a:gdLst/>
              <a:ahLst/>
              <a:cxnLst/>
              <a:rect l="l" t="t" r="r" b="b"/>
              <a:pathLst>
                <a:path w="589" h="434" extrusionOk="0">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6"/>
            <p:cNvSpPr/>
            <p:nvPr/>
          </p:nvSpPr>
          <p:spPr>
            <a:xfrm>
              <a:off x="8072075" y="2646125"/>
              <a:ext cx="12750" cy="10225"/>
            </a:xfrm>
            <a:custGeom>
              <a:avLst/>
              <a:gdLst/>
              <a:ahLst/>
              <a:cxnLst/>
              <a:rect l="l" t="t" r="r" b="b"/>
              <a:pathLst>
                <a:path w="510" h="409" extrusionOk="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6"/>
            <p:cNvSpPr/>
            <p:nvPr/>
          </p:nvSpPr>
          <p:spPr>
            <a:xfrm>
              <a:off x="8003075" y="2458025"/>
              <a:ext cx="14725" cy="12175"/>
            </a:xfrm>
            <a:custGeom>
              <a:avLst/>
              <a:gdLst/>
              <a:ahLst/>
              <a:cxnLst/>
              <a:rect l="l" t="t" r="r" b="b"/>
              <a:pathLst>
                <a:path w="589" h="487" extrusionOk="0">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6"/>
            <p:cNvSpPr/>
            <p:nvPr/>
          </p:nvSpPr>
          <p:spPr>
            <a:xfrm>
              <a:off x="7834600" y="2517350"/>
              <a:ext cx="14400" cy="12450"/>
            </a:xfrm>
            <a:custGeom>
              <a:avLst/>
              <a:gdLst/>
              <a:ahLst/>
              <a:cxnLst/>
              <a:rect l="l" t="t" r="r" b="b"/>
              <a:pathLst>
                <a:path w="576" h="498" extrusionOk="0">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6"/>
            <p:cNvSpPr/>
            <p:nvPr/>
          </p:nvSpPr>
          <p:spPr>
            <a:xfrm>
              <a:off x="7869625" y="2681950"/>
              <a:ext cx="13375" cy="12125"/>
            </a:xfrm>
            <a:custGeom>
              <a:avLst/>
              <a:gdLst/>
              <a:ahLst/>
              <a:cxnLst/>
              <a:rect l="l" t="t" r="r" b="b"/>
              <a:pathLst>
                <a:path w="535" h="485" extrusionOk="0">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6"/>
            <p:cNvSpPr/>
            <p:nvPr/>
          </p:nvSpPr>
          <p:spPr>
            <a:xfrm>
              <a:off x="8018075" y="2678000"/>
              <a:ext cx="16700" cy="12525"/>
            </a:xfrm>
            <a:custGeom>
              <a:avLst/>
              <a:gdLst/>
              <a:ahLst/>
              <a:cxnLst/>
              <a:rect l="l" t="t" r="r" b="b"/>
              <a:pathLst>
                <a:path w="668" h="501" extrusionOk="0">
                  <a:moveTo>
                    <a:pt x="367" y="0"/>
                  </a:moveTo>
                  <a:cubicBezTo>
                    <a:pt x="34" y="0"/>
                    <a:pt x="0" y="467"/>
                    <a:pt x="334" y="500"/>
                  </a:cubicBezTo>
                  <a:cubicBezTo>
                    <a:pt x="634" y="500"/>
                    <a:pt x="668" y="33"/>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6"/>
            <p:cNvSpPr/>
            <p:nvPr/>
          </p:nvSpPr>
          <p:spPr>
            <a:xfrm>
              <a:off x="7963875" y="2501825"/>
              <a:ext cx="14850" cy="11825"/>
            </a:xfrm>
            <a:custGeom>
              <a:avLst/>
              <a:gdLst/>
              <a:ahLst/>
              <a:cxnLst/>
              <a:rect l="l" t="t" r="r" b="b"/>
              <a:pathLst>
                <a:path w="594" h="473" extrusionOk="0">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6"/>
            <p:cNvSpPr/>
            <p:nvPr/>
          </p:nvSpPr>
          <p:spPr>
            <a:xfrm>
              <a:off x="7877150" y="2572700"/>
              <a:ext cx="12525" cy="11500"/>
            </a:xfrm>
            <a:custGeom>
              <a:avLst/>
              <a:gdLst/>
              <a:ahLst/>
              <a:cxnLst/>
              <a:rect l="l" t="t" r="r" b="b"/>
              <a:pathLst>
                <a:path w="501" h="460" extrusionOk="0">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6"/>
            <p:cNvSpPr/>
            <p:nvPr/>
          </p:nvSpPr>
          <p:spPr>
            <a:xfrm>
              <a:off x="7923000" y="2715750"/>
              <a:ext cx="15775" cy="12125"/>
            </a:xfrm>
            <a:custGeom>
              <a:avLst/>
              <a:gdLst/>
              <a:ahLst/>
              <a:cxnLst/>
              <a:rect l="l" t="t" r="r" b="b"/>
              <a:pathLst>
                <a:path w="631" h="485" extrusionOk="0">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6"/>
            <p:cNvSpPr/>
            <p:nvPr/>
          </p:nvSpPr>
          <p:spPr>
            <a:xfrm>
              <a:off x="7981850" y="2612275"/>
              <a:ext cx="15225" cy="12800"/>
            </a:xfrm>
            <a:custGeom>
              <a:avLst/>
              <a:gdLst/>
              <a:ahLst/>
              <a:cxnLst/>
              <a:rect l="l" t="t" r="r" b="b"/>
              <a:pathLst>
                <a:path w="609" h="512" extrusionOk="0">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6"/>
            <p:cNvSpPr/>
            <p:nvPr/>
          </p:nvSpPr>
          <p:spPr>
            <a:xfrm>
              <a:off x="7968875" y="2581050"/>
              <a:ext cx="14850" cy="11825"/>
            </a:xfrm>
            <a:custGeom>
              <a:avLst/>
              <a:gdLst/>
              <a:ahLst/>
              <a:cxnLst/>
              <a:rect l="l" t="t" r="r" b="b"/>
              <a:pathLst>
                <a:path w="594" h="473" extrusionOk="0">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6"/>
            <p:cNvSpPr/>
            <p:nvPr/>
          </p:nvSpPr>
          <p:spPr>
            <a:xfrm>
              <a:off x="8021400" y="2899650"/>
              <a:ext cx="13375" cy="12025"/>
            </a:xfrm>
            <a:custGeom>
              <a:avLst/>
              <a:gdLst/>
              <a:ahLst/>
              <a:cxnLst/>
              <a:rect l="l" t="t" r="r" b="b"/>
              <a:pathLst>
                <a:path w="535" h="481" extrusionOk="0">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6"/>
            <p:cNvSpPr/>
            <p:nvPr/>
          </p:nvSpPr>
          <p:spPr>
            <a:xfrm>
              <a:off x="8018675" y="2944200"/>
              <a:ext cx="13600" cy="11550"/>
            </a:xfrm>
            <a:custGeom>
              <a:avLst/>
              <a:gdLst/>
              <a:ahLst/>
              <a:cxnLst/>
              <a:rect l="l" t="t" r="r" b="b"/>
              <a:pathLst>
                <a:path w="544" h="462" extrusionOk="0">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6"/>
            <p:cNvSpPr/>
            <p:nvPr/>
          </p:nvSpPr>
          <p:spPr>
            <a:xfrm>
              <a:off x="8013900" y="3142850"/>
              <a:ext cx="13525" cy="8850"/>
            </a:xfrm>
            <a:custGeom>
              <a:avLst/>
              <a:gdLst/>
              <a:ahLst/>
              <a:cxnLst/>
              <a:rect l="l" t="t" r="r" b="b"/>
              <a:pathLst>
                <a:path w="541" h="354" extrusionOk="0">
                  <a:moveTo>
                    <a:pt x="83" y="1"/>
                  </a:moveTo>
                  <a:cubicBezTo>
                    <a:pt x="35" y="1"/>
                    <a:pt x="1" y="34"/>
                    <a:pt x="1" y="120"/>
                  </a:cubicBezTo>
                  <a:cubicBezTo>
                    <a:pt x="1" y="253"/>
                    <a:pt x="101" y="353"/>
                    <a:pt x="234" y="353"/>
                  </a:cubicBezTo>
                  <a:cubicBezTo>
                    <a:pt x="541" y="353"/>
                    <a:pt x="241" y="1"/>
                    <a:pt x="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6"/>
            <p:cNvSpPr/>
            <p:nvPr/>
          </p:nvSpPr>
          <p:spPr>
            <a:xfrm>
              <a:off x="8099175" y="3050400"/>
              <a:ext cx="13150" cy="12225"/>
            </a:xfrm>
            <a:custGeom>
              <a:avLst/>
              <a:gdLst/>
              <a:ahLst/>
              <a:cxnLst/>
              <a:rect l="l" t="t" r="r" b="b"/>
              <a:pathLst>
                <a:path w="526" h="489" extrusionOk="0">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6"/>
            <p:cNvSpPr/>
            <p:nvPr/>
          </p:nvSpPr>
          <p:spPr>
            <a:xfrm>
              <a:off x="8059075" y="2905450"/>
              <a:ext cx="14550" cy="8025"/>
            </a:xfrm>
            <a:custGeom>
              <a:avLst/>
              <a:gdLst/>
              <a:ahLst/>
              <a:cxnLst/>
              <a:rect l="l" t="t" r="r" b="b"/>
              <a:pathLst>
                <a:path w="582" h="321" extrusionOk="0">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6"/>
            <p:cNvSpPr/>
            <p:nvPr/>
          </p:nvSpPr>
          <p:spPr>
            <a:xfrm>
              <a:off x="7906325" y="3033275"/>
              <a:ext cx="15175" cy="11875"/>
            </a:xfrm>
            <a:custGeom>
              <a:avLst/>
              <a:gdLst/>
              <a:ahLst/>
              <a:cxnLst/>
              <a:rect l="l" t="t" r="r" b="b"/>
              <a:pathLst>
                <a:path w="607" h="475" extrusionOk="0">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6"/>
            <p:cNvSpPr/>
            <p:nvPr/>
          </p:nvSpPr>
          <p:spPr>
            <a:xfrm>
              <a:off x="7915500" y="3224925"/>
              <a:ext cx="11700" cy="11825"/>
            </a:xfrm>
            <a:custGeom>
              <a:avLst/>
              <a:gdLst/>
              <a:ahLst/>
              <a:cxnLst/>
              <a:rect l="l" t="t" r="r" b="b"/>
              <a:pathLst>
                <a:path w="468" h="473" extrusionOk="0">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6"/>
            <p:cNvSpPr/>
            <p:nvPr/>
          </p:nvSpPr>
          <p:spPr>
            <a:xfrm>
              <a:off x="8007000" y="3173225"/>
              <a:ext cx="16100" cy="12750"/>
            </a:xfrm>
            <a:custGeom>
              <a:avLst/>
              <a:gdLst/>
              <a:ahLst/>
              <a:cxnLst/>
              <a:rect l="l" t="t" r="r" b="b"/>
              <a:pathLst>
                <a:path w="644" h="510" extrusionOk="0">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6"/>
            <p:cNvSpPr/>
            <p:nvPr/>
          </p:nvSpPr>
          <p:spPr>
            <a:xfrm>
              <a:off x="7949600" y="2998000"/>
              <a:ext cx="15950" cy="12250"/>
            </a:xfrm>
            <a:custGeom>
              <a:avLst/>
              <a:gdLst/>
              <a:ahLst/>
              <a:cxnLst/>
              <a:rect l="l" t="t" r="r" b="b"/>
              <a:pathLst>
                <a:path w="638" h="490" extrusionOk="0">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6"/>
            <p:cNvSpPr/>
            <p:nvPr/>
          </p:nvSpPr>
          <p:spPr>
            <a:xfrm>
              <a:off x="7869250" y="3088175"/>
              <a:ext cx="15425" cy="12250"/>
            </a:xfrm>
            <a:custGeom>
              <a:avLst/>
              <a:gdLst/>
              <a:ahLst/>
              <a:cxnLst/>
              <a:rect l="l" t="t" r="r" b="b"/>
              <a:pathLst>
                <a:path w="617" h="490" extrusionOk="0">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6"/>
            <p:cNvSpPr/>
            <p:nvPr/>
          </p:nvSpPr>
          <p:spPr>
            <a:xfrm>
              <a:off x="7977075" y="3436500"/>
              <a:ext cx="12675" cy="12225"/>
            </a:xfrm>
            <a:custGeom>
              <a:avLst/>
              <a:gdLst/>
              <a:ahLst/>
              <a:cxnLst/>
              <a:rect l="l" t="t" r="r" b="b"/>
              <a:pathLst>
                <a:path w="507" h="489" extrusionOk="0">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6"/>
            <p:cNvSpPr/>
            <p:nvPr/>
          </p:nvSpPr>
          <p:spPr>
            <a:xfrm>
              <a:off x="8081075" y="3391400"/>
              <a:ext cx="15425" cy="12125"/>
            </a:xfrm>
            <a:custGeom>
              <a:avLst/>
              <a:gdLst/>
              <a:ahLst/>
              <a:cxnLst/>
              <a:rect l="l" t="t" r="r" b="b"/>
              <a:pathLst>
                <a:path w="617" h="485" extrusionOk="0">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6"/>
            <p:cNvSpPr/>
            <p:nvPr/>
          </p:nvSpPr>
          <p:spPr>
            <a:xfrm>
              <a:off x="8054650" y="3280775"/>
              <a:ext cx="13475" cy="12050"/>
            </a:xfrm>
            <a:custGeom>
              <a:avLst/>
              <a:gdLst/>
              <a:ahLst/>
              <a:cxnLst/>
              <a:rect l="l" t="t" r="r" b="b"/>
              <a:pathLst>
                <a:path w="539" h="482" extrusionOk="0">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6"/>
            <p:cNvSpPr/>
            <p:nvPr/>
          </p:nvSpPr>
          <p:spPr>
            <a:xfrm>
              <a:off x="7950125" y="3424625"/>
              <a:ext cx="14925" cy="10075"/>
            </a:xfrm>
            <a:custGeom>
              <a:avLst/>
              <a:gdLst/>
              <a:ahLst/>
              <a:cxnLst/>
              <a:rect l="l" t="t" r="r" b="b"/>
              <a:pathLst>
                <a:path w="597" h="403" extrusionOk="0">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6"/>
            <p:cNvSpPr/>
            <p:nvPr/>
          </p:nvSpPr>
          <p:spPr>
            <a:xfrm>
              <a:off x="7963025" y="3640300"/>
              <a:ext cx="13175" cy="11775"/>
            </a:xfrm>
            <a:custGeom>
              <a:avLst/>
              <a:gdLst/>
              <a:ahLst/>
              <a:cxnLst/>
              <a:rect l="l" t="t" r="r" b="b"/>
              <a:pathLst>
                <a:path w="527" h="471" extrusionOk="0">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6"/>
            <p:cNvSpPr/>
            <p:nvPr/>
          </p:nvSpPr>
          <p:spPr>
            <a:xfrm>
              <a:off x="8072725" y="3559000"/>
              <a:ext cx="15425" cy="12425"/>
            </a:xfrm>
            <a:custGeom>
              <a:avLst/>
              <a:gdLst/>
              <a:ahLst/>
              <a:cxnLst/>
              <a:rect l="l" t="t" r="r" b="b"/>
              <a:pathLst>
                <a:path w="617" h="497" extrusionOk="0">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6"/>
            <p:cNvSpPr/>
            <p:nvPr/>
          </p:nvSpPr>
          <p:spPr>
            <a:xfrm>
              <a:off x="8045600" y="3352425"/>
              <a:ext cx="12525" cy="11925"/>
            </a:xfrm>
            <a:custGeom>
              <a:avLst/>
              <a:gdLst/>
              <a:ahLst/>
              <a:cxnLst/>
              <a:rect l="l" t="t" r="r" b="b"/>
              <a:pathLst>
                <a:path w="501" h="477" extrusionOk="0">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6"/>
            <p:cNvSpPr/>
            <p:nvPr/>
          </p:nvSpPr>
          <p:spPr>
            <a:xfrm>
              <a:off x="7882150" y="3492525"/>
              <a:ext cx="13350" cy="12250"/>
            </a:xfrm>
            <a:custGeom>
              <a:avLst/>
              <a:gdLst/>
              <a:ahLst/>
              <a:cxnLst/>
              <a:rect l="l" t="t" r="r" b="b"/>
              <a:pathLst>
                <a:path w="534" h="490" extrusionOk="0">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6"/>
            <p:cNvSpPr/>
            <p:nvPr/>
          </p:nvSpPr>
          <p:spPr>
            <a:xfrm>
              <a:off x="7887150" y="3718125"/>
              <a:ext cx="12225" cy="9100"/>
            </a:xfrm>
            <a:custGeom>
              <a:avLst/>
              <a:gdLst/>
              <a:ahLst/>
              <a:cxnLst/>
              <a:rect l="l" t="t" r="r" b="b"/>
              <a:pathLst>
                <a:path w="489" h="364" extrusionOk="0">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6"/>
            <p:cNvSpPr/>
            <p:nvPr/>
          </p:nvSpPr>
          <p:spPr>
            <a:xfrm>
              <a:off x="7717025" y="3831500"/>
              <a:ext cx="12525" cy="12200"/>
            </a:xfrm>
            <a:custGeom>
              <a:avLst/>
              <a:gdLst/>
              <a:ahLst/>
              <a:cxnLst/>
              <a:rect l="l" t="t" r="r" b="b"/>
              <a:pathLst>
                <a:path w="501" h="488" extrusionOk="0">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6"/>
            <p:cNvSpPr/>
            <p:nvPr/>
          </p:nvSpPr>
          <p:spPr>
            <a:xfrm>
              <a:off x="7742875" y="4011800"/>
              <a:ext cx="13725" cy="8850"/>
            </a:xfrm>
            <a:custGeom>
              <a:avLst/>
              <a:gdLst/>
              <a:ahLst/>
              <a:cxnLst/>
              <a:rect l="l" t="t" r="r" b="b"/>
              <a:pathLst>
                <a:path w="549" h="354" extrusionOk="0">
                  <a:moveTo>
                    <a:pt x="84" y="1"/>
                  </a:moveTo>
                  <a:cubicBezTo>
                    <a:pt x="35" y="1"/>
                    <a:pt x="1" y="34"/>
                    <a:pt x="1" y="120"/>
                  </a:cubicBezTo>
                  <a:cubicBezTo>
                    <a:pt x="1" y="253"/>
                    <a:pt x="101" y="353"/>
                    <a:pt x="267" y="353"/>
                  </a:cubicBezTo>
                  <a:cubicBezTo>
                    <a:pt x="549" y="353"/>
                    <a:pt x="242" y="1"/>
                    <a:pt x="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6"/>
            <p:cNvSpPr/>
            <p:nvPr/>
          </p:nvSpPr>
          <p:spPr>
            <a:xfrm>
              <a:off x="7820600" y="3968125"/>
              <a:ext cx="14025" cy="12400"/>
            </a:xfrm>
            <a:custGeom>
              <a:avLst/>
              <a:gdLst/>
              <a:ahLst/>
              <a:cxnLst/>
              <a:rect l="l" t="t" r="r" b="b"/>
              <a:pathLst>
                <a:path w="561" h="496" extrusionOk="0">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6"/>
            <p:cNvSpPr/>
            <p:nvPr/>
          </p:nvSpPr>
          <p:spPr>
            <a:xfrm>
              <a:off x="7800400" y="3877800"/>
              <a:ext cx="13825" cy="8125"/>
            </a:xfrm>
            <a:custGeom>
              <a:avLst/>
              <a:gdLst/>
              <a:ahLst/>
              <a:cxnLst/>
              <a:rect l="l" t="t" r="r" b="b"/>
              <a:pathLst>
                <a:path w="553" h="325" extrusionOk="0">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6"/>
            <p:cNvSpPr/>
            <p:nvPr/>
          </p:nvSpPr>
          <p:spPr>
            <a:xfrm>
              <a:off x="7671725" y="3996950"/>
              <a:ext cx="17250" cy="12325"/>
            </a:xfrm>
            <a:custGeom>
              <a:avLst/>
              <a:gdLst/>
              <a:ahLst/>
              <a:cxnLst/>
              <a:rect l="l" t="t" r="r" b="b"/>
              <a:pathLst>
                <a:path w="690" h="493" extrusionOk="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6"/>
            <p:cNvSpPr/>
            <p:nvPr/>
          </p:nvSpPr>
          <p:spPr>
            <a:xfrm>
              <a:off x="7634125" y="4208550"/>
              <a:ext cx="14200" cy="12425"/>
            </a:xfrm>
            <a:custGeom>
              <a:avLst/>
              <a:gdLst/>
              <a:ahLst/>
              <a:cxnLst/>
              <a:rect l="l" t="t" r="r" b="b"/>
              <a:pathLst>
                <a:path w="568" h="497" extrusionOk="0">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6"/>
            <p:cNvSpPr/>
            <p:nvPr/>
          </p:nvSpPr>
          <p:spPr>
            <a:xfrm>
              <a:off x="7685325" y="4154475"/>
              <a:ext cx="12550" cy="12325"/>
            </a:xfrm>
            <a:custGeom>
              <a:avLst/>
              <a:gdLst/>
              <a:ahLst/>
              <a:cxnLst/>
              <a:rect l="l" t="t" r="r" b="b"/>
              <a:pathLst>
                <a:path w="502" h="493" extrusionOk="0">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6"/>
            <p:cNvSpPr/>
            <p:nvPr/>
          </p:nvSpPr>
          <p:spPr>
            <a:xfrm>
              <a:off x="7652825" y="4003100"/>
              <a:ext cx="11700" cy="12550"/>
            </a:xfrm>
            <a:custGeom>
              <a:avLst/>
              <a:gdLst/>
              <a:ahLst/>
              <a:cxnLst/>
              <a:rect l="l" t="t" r="r" b="b"/>
              <a:pathLst>
                <a:path w="468" h="502" extrusionOk="0">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6"/>
            <p:cNvSpPr/>
            <p:nvPr/>
          </p:nvSpPr>
          <p:spPr>
            <a:xfrm>
              <a:off x="7584425" y="4090800"/>
              <a:ext cx="14000" cy="11925"/>
            </a:xfrm>
            <a:custGeom>
              <a:avLst/>
              <a:gdLst/>
              <a:ahLst/>
              <a:cxnLst/>
              <a:rect l="l" t="t" r="r" b="b"/>
              <a:pathLst>
                <a:path w="560" h="477" extrusionOk="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6"/>
            <p:cNvSpPr/>
            <p:nvPr/>
          </p:nvSpPr>
          <p:spPr>
            <a:xfrm>
              <a:off x="7596100" y="4410900"/>
              <a:ext cx="12550" cy="12525"/>
            </a:xfrm>
            <a:custGeom>
              <a:avLst/>
              <a:gdLst/>
              <a:ahLst/>
              <a:cxnLst/>
              <a:rect l="l" t="t" r="r" b="b"/>
              <a:pathLst>
                <a:path w="502" h="501" extrusionOk="0">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6"/>
            <p:cNvSpPr/>
            <p:nvPr/>
          </p:nvSpPr>
          <p:spPr>
            <a:xfrm>
              <a:off x="7663175" y="4371525"/>
              <a:ext cx="13850" cy="11800"/>
            </a:xfrm>
            <a:custGeom>
              <a:avLst/>
              <a:gdLst/>
              <a:ahLst/>
              <a:cxnLst/>
              <a:rect l="l" t="t" r="r" b="b"/>
              <a:pathLst>
                <a:path w="554" h="472" extrusionOk="0">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6"/>
            <p:cNvSpPr/>
            <p:nvPr/>
          </p:nvSpPr>
          <p:spPr>
            <a:xfrm>
              <a:off x="7668650" y="4265175"/>
              <a:ext cx="11700" cy="11625"/>
            </a:xfrm>
            <a:custGeom>
              <a:avLst/>
              <a:gdLst/>
              <a:ahLst/>
              <a:cxnLst/>
              <a:rect l="l" t="t" r="r" b="b"/>
              <a:pathLst>
                <a:path w="468" h="465" extrusionOk="0">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6"/>
            <p:cNvSpPr/>
            <p:nvPr/>
          </p:nvSpPr>
          <p:spPr>
            <a:xfrm>
              <a:off x="7511050" y="4236600"/>
              <a:ext cx="12525" cy="12550"/>
            </a:xfrm>
            <a:custGeom>
              <a:avLst/>
              <a:gdLst/>
              <a:ahLst/>
              <a:cxnLst/>
              <a:rect l="l" t="t" r="r" b="b"/>
              <a:pathLst>
                <a:path w="501" h="502" extrusionOk="0">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6"/>
            <p:cNvSpPr/>
            <p:nvPr/>
          </p:nvSpPr>
          <p:spPr>
            <a:xfrm>
              <a:off x="7323400" y="4488125"/>
              <a:ext cx="16200" cy="11800"/>
            </a:xfrm>
            <a:custGeom>
              <a:avLst/>
              <a:gdLst/>
              <a:ahLst/>
              <a:cxnLst/>
              <a:rect l="l" t="t" r="r" b="b"/>
              <a:pathLst>
                <a:path w="648" h="472" extrusionOk="0">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6"/>
            <p:cNvSpPr/>
            <p:nvPr/>
          </p:nvSpPr>
          <p:spPr>
            <a:xfrm>
              <a:off x="7411475" y="4455925"/>
              <a:ext cx="17525" cy="12725"/>
            </a:xfrm>
            <a:custGeom>
              <a:avLst/>
              <a:gdLst/>
              <a:ahLst/>
              <a:cxnLst/>
              <a:rect l="l" t="t" r="r" b="b"/>
              <a:pathLst>
                <a:path w="701" h="509" extrusionOk="0">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6"/>
            <p:cNvSpPr/>
            <p:nvPr/>
          </p:nvSpPr>
          <p:spPr>
            <a:xfrm>
              <a:off x="7490925" y="4186175"/>
              <a:ext cx="15150" cy="11550"/>
            </a:xfrm>
            <a:custGeom>
              <a:avLst/>
              <a:gdLst/>
              <a:ahLst/>
              <a:cxnLst/>
              <a:rect l="l" t="t" r="r" b="b"/>
              <a:pathLst>
                <a:path w="606" h="462" extrusionOk="0">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6"/>
            <p:cNvSpPr/>
            <p:nvPr/>
          </p:nvSpPr>
          <p:spPr>
            <a:xfrm>
              <a:off x="7410150" y="4255275"/>
              <a:ext cx="13350" cy="12025"/>
            </a:xfrm>
            <a:custGeom>
              <a:avLst/>
              <a:gdLst/>
              <a:ahLst/>
              <a:cxnLst/>
              <a:rect l="l" t="t" r="r" b="b"/>
              <a:pathLst>
                <a:path w="534" h="481" extrusionOk="0">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6"/>
            <p:cNvSpPr/>
            <p:nvPr/>
          </p:nvSpPr>
          <p:spPr>
            <a:xfrm>
              <a:off x="7369275" y="4467400"/>
              <a:ext cx="14775" cy="11950"/>
            </a:xfrm>
            <a:custGeom>
              <a:avLst/>
              <a:gdLst/>
              <a:ahLst/>
              <a:cxnLst/>
              <a:rect l="l" t="t" r="r" b="b"/>
              <a:pathLst>
                <a:path w="591" h="478" extrusionOk="0">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6"/>
            <p:cNvSpPr/>
            <p:nvPr/>
          </p:nvSpPr>
          <p:spPr>
            <a:xfrm>
              <a:off x="7042225" y="4605825"/>
              <a:ext cx="17650" cy="12750"/>
            </a:xfrm>
            <a:custGeom>
              <a:avLst/>
              <a:gdLst/>
              <a:ahLst/>
              <a:cxnLst/>
              <a:rect l="l" t="t" r="r" b="b"/>
              <a:pathLst>
                <a:path w="706" h="510" extrusionOk="0">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6"/>
            <p:cNvSpPr/>
            <p:nvPr/>
          </p:nvSpPr>
          <p:spPr>
            <a:xfrm>
              <a:off x="7059050" y="4717775"/>
              <a:ext cx="14200" cy="11875"/>
            </a:xfrm>
            <a:custGeom>
              <a:avLst/>
              <a:gdLst/>
              <a:ahLst/>
              <a:cxnLst/>
              <a:rect l="l" t="t" r="r" b="b"/>
              <a:pathLst>
                <a:path w="568" h="475" extrusionOk="0">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6"/>
            <p:cNvSpPr/>
            <p:nvPr/>
          </p:nvSpPr>
          <p:spPr>
            <a:xfrm>
              <a:off x="7155175" y="4645975"/>
              <a:ext cx="15650" cy="12650"/>
            </a:xfrm>
            <a:custGeom>
              <a:avLst/>
              <a:gdLst/>
              <a:ahLst/>
              <a:cxnLst/>
              <a:rect l="l" t="t" r="r" b="b"/>
              <a:pathLst>
                <a:path w="626" h="506" extrusionOk="0">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6"/>
            <p:cNvSpPr/>
            <p:nvPr/>
          </p:nvSpPr>
          <p:spPr>
            <a:xfrm>
              <a:off x="7070725" y="4559000"/>
              <a:ext cx="15875" cy="12025"/>
            </a:xfrm>
            <a:custGeom>
              <a:avLst/>
              <a:gdLst/>
              <a:ahLst/>
              <a:cxnLst/>
              <a:rect l="l" t="t" r="r" b="b"/>
              <a:pathLst>
                <a:path w="635" h="481" extrusionOk="0">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6"/>
            <p:cNvSpPr/>
            <p:nvPr/>
          </p:nvSpPr>
          <p:spPr>
            <a:xfrm>
              <a:off x="6751625" y="4734900"/>
              <a:ext cx="17350" cy="12150"/>
            </a:xfrm>
            <a:custGeom>
              <a:avLst/>
              <a:gdLst/>
              <a:ahLst/>
              <a:cxnLst/>
              <a:rect l="l" t="t" r="r" b="b"/>
              <a:pathLst>
                <a:path w="694" h="486" extrusionOk="0">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6"/>
            <p:cNvSpPr/>
            <p:nvPr/>
          </p:nvSpPr>
          <p:spPr>
            <a:xfrm>
              <a:off x="6794700" y="4821825"/>
              <a:ext cx="15325" cy="12200"/>
            </a:xfrm>
            <a:custGeom>
              <a:avLst/>
              <a:gdLst/>
              <a:ahLst/>
              <a:cxnLst/>
              <a:rect l="l" t="t" r="r" b="b"/>
              <a:pathLst>
                <a:path w="613" h="488" extrusionOk="0">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6"/>
            <p:cNvSpPr/>
            <p:nvPr/>
          </p:nvSpPr>
          <p:spPr>
            <a:xfrm>
              <a:off x="7086750" y="4620525"/>
              <a:ext cx="13200" cy="12125"/>
            </a:xfrm>
            <a:custGeom>
              <a:avLst/>
              <a:gdLst/>
              <a:ahLst/>
              <a:cxnLst/>
              <a:rect l="l" t="t" r="r" b="b"/>
              <a:pathLst>
                <a:path w="528" h="485" extrusionOk="0">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6"/>
            <p:cNvSpPr/>
            <p:nvPr/>
          </p:nvSpPr>
          <p:spPr>
            <a:xfrm>
              <a:off x="7102200" y="4536600"/>
              <a:ext cx="13600" cy="11350"/>
            </a:xfrm>
            <a:custGeom>
              <a:avLst/>
              <a:gdLst/>
              <a:ahLst/>
              <a:cxnLst/>
              <a:rect l="l" t="t" r="r" b="b"/>
              <a:pathLst>
                <a:path w="544" h="454" extrusionOk="0">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6"/>
            <p:cNvSpPr/>
            <p:nvPr/>
          </p:nvSpPr>
          <p:spPr>
            <a:xfrm>
              <a:off x="7048425" y="4676625"/>
              <a:ext cx="14825" cy="12300"/>
            </a:xfrm>
            <a:custGeom>
              <a:avLst/>
              <a:gdLst/>
              <a:ahLst/>
              <a:cxnLst/>
              <a:rect l="l" t="t" r="r" b="b"/>
              <a:pathLst>
                <a:path w="593" h="492" extrusionOk="0">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6"/>
            <p:cNvSpPr/>
            <p:nvPr/>
          </p:nvSpPr>
          <p:spPr>
            <a:xfrm>
              <a:off x="7209375" y="4622800"/>
              <a:ext cx="11500" cy="10325"/>
            </a:xfrm>
            <a:custGeom>
              <a:avLst/>
              <a:gdLst/>
              <a:ahLst/>
              <a:cxnLst/>
              <a:rect l="l" t="t" r="r" b="b"/>
              <a:pathLst>
                <a:path w="460" h="413" extrusionOk="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6"/>
            <p:cNvSpPr/>
            <p:nvPr/>
          </p:nvSpPr>
          <p:spPr>
            <a:xfrm>
              <a:off x="7235150" y="4491550"/>
              <a:ext cx="11575" cy="10275"/>
            </a:xfrm>
            <a:custGeom>
              <a:avLst/>
              <a:gdLst/>
              <a:ahLst/>
              <a:cxnLst/>
              <a:rect l="l" t="t" r="r" b="b"/>
              <a:pathLst>
                <a:path w="463" h="411" extrusionOk="0">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6"/>
            <p:cNvSpPr/>
            <p:nvPr/>
          </p:nvSpPr>
          <p:spPr>
            <a:xfrm>
              <a:off x="6961125" y="4466650"/>
              <a:ext cx="13725" cy="8950"/>
            </a:xfrm>
            <a:custGeom>
              <a:avLst/>
              <a:gdLst/>
              <a:ahLst/>
              <a:cxnLst/>
              <a:rect l="l" t="t" r="r" b="b"/>
              <a:pathLst>
                <a:path w="549" h="358" extrusionOk="0">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6"/>
            <p:cNvSpPr/>
            <p:nvPr/>
          </p:nvSpPr>
          <p:spPr>
            <a:xfrm>
              <a:off x="6739650" y="4718400"/>
              <a:ext cx="15450" cy="12625"/>
            </a:xfrm>
            <a:custGeom>
              <a:avLst/>
              <a:gdLst/>
              <a:ahLst/>
              <a:cxnLst/>
              <a:rect l="l" t="t" r="r" b="b"/>
              <a:pathLst>
                <a:path w="618" h="505" extrusionOk="0">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6"/>
            <p:cNvSpPr/>
            <p:nvPr/>
          </p:nvSpPr>
          <p:spPr>
            <a:xfrm>
              <a:off x="6834725" y="4775825"/>
              <a:ext cx="15550" cy="11875"/>
            </a:xfrm>
            <a:custGeom>
              <a:avLst/>
              <a:gdLst/>
              <a:ahLst/>
              <a:cxnLst/>
              <a:rect l="l" t="t" r="r" b="b"/>
              <a:pathLst>
                <a:path w="622" h="475" extrusionOk="0">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6"/>
            <p:cNvSpPr/>
            <p:nvPr/>
          </p:nvSpPr>
          <p:spPr>
            <a:xfrm>
              <a:off x="6995075" y="4609500"/>
              <a:ext cx="13125" cy="12075"/>
            </a:xfrm>
            <a:custGeom>
              <a:avLst/>
              <a:gdLst/>
              <a:ahLst/>
              <a:cxnLst/>
              <a:rect l="l" t="t" r="r" b="b"/>
              <a:pathLst>
                <a:path w="525" h="483" extrusionOk="0">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6"/>
            <p:cNvSpPr/>
            <p:nvPr/>
          </p:nvSpPr>
          <p:spPr>
            <a:xfrm>
              <a:off x="6850925" y="4559950"/>
              <a:ext cx="14550" cy="8050"/>
            </a:xfrm>
            <a:custGeom>
              <a:avLst/>
              <a:gdLst/>
              <a:ahLst/>
              <a:cxnLst/>
              <a:rect l="l" t="t" r="r" b="b"/>
              <a:pathLst>
                <a:path w="582" h="322" extrusionOk="0">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6"/>
            <p:cNvSpPr/>
            <p:nvPr/>
          </p:nvSpPr>
          <p:spPr>
            <a:xfrm>
              <a:off x="6566200" y="4806975"/>
              <a:ext cx="13375" cy="11775"/>
            </a:xfrm>
            <a:custGeom>
              <a:avLst/>
              <a:gdLst/>
              <a:ahLst/>
              <a:cxnLst/>
              <a:rect l="l" t="t" r="r" b="b"/>
              <a:pathLst>
                <a:path w="535" h="471" extrusionOk="0">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6"/>
            <p:cNvSpPr/>
            <p:nvPr/>
          </p:nvSpPr>
          <p:spPr>
            <a:xfrm>
              <a:off x="6721325" y="4802850"/>
              <a:ext cx="11700" cy="11700"/>
            </a:xfrm>
            <a:custGeom>
              <a:avLst/>
              <a:gdLst/>
              <a:ahLst/>
              <a:cxnLst/>
              <a:rect l="l" t="t" r="r" b="b"/>
              <a:pathLst>
                <a:path w="468" h="468" extrusionOk="0">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6"/>
            <p:cNvSpPr/>
            <p:nvPr/>
          </p:nvSpPr>
          <p:spPr>
            <a:xfrm>
              <a:off x="6751825" y="4610875"/>
              <a:ext cx="15375" cy="12075"/>
            </a:xfrm>
            <a:custGeom>
              <a:avLst/>
              <a:gdLst/>
              <a:ahLst/>
              <a:cxnLst/>
              <a:rect l="l" t="t" r="r" b="b"/>
              <a:pathLst>
                <a:path w="615" h="483" extrusionOk="0">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6"/>
            <p:cNvSpPr/>
            <p:nvPr/>
          </p:nvSpPr>
          <p:spPr>
            <a:xfrm>
              <a:off x="6538675" y="4677375"/>
              <a:ext cx="10800" cy="10350"/>
            </a:xfrm>
            <a:custGeom>
              <a:avLst/>
              <a:gdLst/>
              <a:ahLst/>
              <a:cxnLst/>
              <a:rect l="l" t="t" r="r" b="b"/>
              <a:pathLst>
                <a:path w="432" h="414" extrusionOk="0">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6"/>
            <p:cNvSpPr/>
            <p:nvPr/>
          </p:nvSpPr>
          <p:spPr>
            <a:xfrm>
              <a:off x="6497825" y="4844025"/>
              <a:ext cx="13775" cy="11975"/>
            </a:xfrm>
            <a:custGeom>
              <a:avLst/>
              <a:gdLst/>
              <a:ahLst/>
              <a:cxnLst/>
              <a:rect l="l" t="t" r="r" b="b"/>
              <a:pathLst>
                <a:path w="551" h="479" extrusionOk="0">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6"/>
            <p:cNvSpPr/>
            <p:nvPr/>
          </p:nvSpPr>
          <p:spPr>
            <a:xfrm>
              <a:off x="6503650" y="4755725"/>
              <a:ext cx="14600" cy="12150"/>
            </a:xfrm>
            <a:custGeom>
              <a:avLst/>
              <a:gdLst/>
              <a:ahLst/>
              <a:cxnLst/>
              <a:rect l="l" t="t" r="r" b="b"/>
              <a:pathLst>
                <a:path w="584" h="486" extrusionOk="0">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6"/>
            <p:cNvSpPr/>
            <p:nvPr/>
          </p:nvSpPr>
          <p:spPr>
            <a:xfrm>
              <a:off x="6542025" y="4796050"/>
              <a:ext cx="13375" cy="12500"/>
            </a:xfrm>
            <a:custGeom>
              <a:avLst/>
              <a:gdLst/>
              <a:ahLst/>
              <a:cxnLst/>
              <a:rect l="l" t="t" r="r" b="b"/>
              <a:pathLst>
                <a:path w="535" h="500" extrusionOk="0">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6"/>
            <p:cNvSpPr/>
            <p:nvPr/>
          </p:nvSpPr>
          <p:spPr>
            <a:xfrm>
              <a:off x="6597250" y="4759025"/>
              <a:ext cx="14000" cy="12175"/>
            </a:xfrm>
            <a:custGeom>
              <a:avLst/>
              <a:gdLst/>
              <a:ahLst/>
              <a:cxnLst/>
              <a:rect l="l" t="t" r="r" b="b"/>
              <a:pathLst>
                <a:path w="560" h="487" extrusionOk="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6"/>
            <p:cNvSpPr/>
            <p:nvPr/>
          </p:nvSpPr>
          <p:spPr>
            <a:xfrm>
              <a:off x="6373650" y="4648275"/>
              <a:ext cx="14125" cy="11775"/>
            </a:xfrm>
            <a:custGeom>
              <a:avLst/>
              <a:gdLst/>
              <a:ahLst/>
              <a:cxnLst/>
              <a:rect l="l" t="t" r="r" b="b"/>
              <a:pathLst>
                <a:path w="565" h="471" extrusionOk="0">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6"/>
            <p:cNvSpPr/>
            <p:nvPr/>
          </p:nvSpPr>
          <p:spPr>
            <a:xfrm>
              <a:off x="6077525" y="4779175"/>
              <a:ext cx="14700" cy="12050"/>
            </a:xfrm>
            <a:custGeom>
              <a:avLst/>
              <a:gdLst/>
              <a:ahLst/>
              <a:cxnLst/>
              <a:rect l="l" t="t" r="r" b="b"/>
              <a:pathLst>
                <a:path w="588" h="482" extrusionOk="0">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6"/>
            <p:cNvSpPr/>
            <p:nvPr/>
          </p:nvSpPr>
          <p:spPr>
            <a:xfrm>
              <a:off x="6213475" y="4808550"/>
              <a:ext cx="14625" cy="8650"/>
            </a:xfrm>
            <a:custGeom>
              <a:avLst/>
              <a:gdLst/>
              <a:ahLst/>
              <a:cxnLst/>
              <a:rect l="l" t="t" r="r" b="b"/>
              <a:pathLst>
                <a:path w="585" h="346" extrusionOk="0">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6"/>
            <p:cNvSpPr/>
            <p:nvPr/>
          </p:nvSpPr>
          <p:spPr>
            <a:xfrm>
              <a:off x="6312250" y="4734175"/>
              <a:ext cx="15475" cy="12000"/>
            </a:xfrm>
            <a:custGeom>
              <a:avLst/>
              <a:gdLst/>
              <a:ahLst/>
              <a:cxnLst/>
              <a:rect l="l" t="t" r="r" b="b"/>
              <a:pathLst>
                <a:path w="619" h="480" extrusionOk="0">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6"/>
            <p:cNvSpPr/>
            <p:nvPr/>
          </p:nvSpPr>
          <p:spPr>
            <a:xfrm>
              <a:off x="6189150" y="4662400"/>
              <a:ext cx="17775" cy="12400"/>
            </a:xfrm>
            <a:custGeom>
              <a:avLst/>
              <a:gdLst/>
              <a:ahLst/>
              <a:cxnLst/>
              <a:rect l="l" t="t" r="r" b="b"/>
              <a:pathLst>
                <a:path w="711" h="496" extrusionOk="0">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6"/>
            <p:cNvSpPr/>
            <p:nvPr/>
          </p:nvSpPr>
          <p:spPr>
            <a:xfrm>
              <a:off x="6111725" y="4753875"/>
              <a:ext cx="15500" cy="12150"/>
            </a:xfrm>
            <a:custGeom>
              <a:avLst/>
              <a:gdLst/>
              <a:ahLst/>
              <a:cxnLst/>
              <a:rect l="l" t="t" r="r" b="b"/>
              <a:pathLst>
                <a:path w="620" h="486" extrusionOk="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6"/>
            <p:cNvSpPr/>
            <p:nvPr/>
          </p:nvSpPr>
          <p:spPr>
            <a:xfrm>
              <a:off x="6199300" y="4781025"/>
              <a:ext cx="14625" cy="8675"/>
            </a:xfrm>
            <a:custGeom>
              <a:avLst/>
              <a:gdLst/>
              <a:ahLst/>
              <a:cxnLst/>
              <a:rect l="l" t="t" r="r" b="b"/>
              <a:pathLst>
                <a:path w="585" h="347" extrusionOk="0">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6"/>
            <p:cNvSpPr/>
            <p:nvPr/>
          </p:nvSpPr>
          <p:spPr>
            <a:xfrm>
              <a:off x="6266350" y="4691625"/>
              <a:ext cx="15500" cy="12225"/>
            </a:xfrm>
            <a:custGeom>
              <a:avLst/>
              <a:gdLst/>
              <a:ahLst/>
              <a:cxnLst/>
              <a:rect l="l" t="t" r="r" b="b"/>
              <a:pathLst>
                <a:path w="620" h="489" extrusionOk="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6"/>
            <p:cNvSpPr/>
            <p:nvPr/>
          </p:nvSpPr>
          <p:spPr>
            <a:xfrm>
              <a:off x="6097575" y="4607500"/>
              <a:ext cx="14175" cy="11900"/>
            </a:xfrm>
            <a:custGeom>
              <a:avLst/>
              <a:gdLst/>
              <a:ahLst/>
              <a:cxnLst/>
              <a:rect l="l" t="t" r="r" b="b"/>
              <a:pathLst>
                <a:path w="567" h="476" extrusionOk="0">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6"/>
            <p:cNvSpPr/>
            <p:nvPr/>
          </p:nvSpPr>
          <p:spPr>
            <a:xfrm>
              <a:off x="5980775" y="4731600"/>
              <a:ext cx="13175" cy="12500"/>
            </a:xfrm>
            <a:custGeom>
              <a:avLst/>
              <a:gdLst/>
              <a:ahLst/>
              <a:cxnLst/>
              <a:rect l="l" t="t" r="r" b="b"/>
              <a:pathLst>
                <a:path w="527" h="500" extrusionOk="0">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6"/>
            <p:cNvSpPr/>
            <p:nvPr/>
          </p:nvSpPr>
          <p:spPr>
            <a:xfrm>
              <a:off x="6082525" y="4748425"/>
              <a:ext cx="13375" cy="12075"/>
            </a:xfrm>
            <a:custGeom>
              <a:avLst/>
              <a:gdLst/>
              <a:ahLst/>
              <a:cxnLst/>
              <a:rect l="l" t="t" r="r" b="b"/>
              <a:pathLst>
                <a:path w="535" h="483" extrusionOk="0">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6"/>
            <p:cNvSpPr/>
            <p:nvPr/>
          </p:nvSpPr>
          <p:spPr>
            <a:xfrm>
              <a:off x="6136350" y="4683150"/>
              <a:ext cx="14575" cy="11525"/>
            </a:xfrm>
            <a:custGeom>
              <a:avLst/>
              <a:gdLst/>
              <a:ahLst/>
              <a:cxnLst/>
              <a:rect l="l" t="t" r="r" b="b"/>
              <a:pathLst>
                <a:path w="583" h="461" extrusionOk="0">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6"/>
            <p:cNvSpPr/>
            <p:nvPr/>
          </p:nvSpPr>
          <p:spPr>
            <a:xfrm>
              <a:off x="5972675" y="4545325"/>
              <a:ext cx="15650" cy="12450"/>
            </a:xfrm>
            <a:custGeom>
              <a:avLst/>
              <a:gdLst/>
              <a:ahLst/>
              <a:cxnLst/>
              <a:rect l="l" t="t" r="r" b="b"/>
              <a:pathLst>
                <a:path w="626" h="498" extrusionOk="0">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6"/>
            <p:cNvSpPr/>
            <p:nvPr/>
          </p:nvSpPr>
          <p:spPr>
            <a:xfrm>
              <a:off x="5663900" y="4575875"/>
              <a:ext cx="11700" cy="11850"/>
            </a:xfrm>
            <a:custGeom>
              <a:avLst/>
              <a:gdLst/>
              <a:ahLst/>
              <a:cxnLst/>
              <a:rect l="l" t="t" r="r" b="b"/>
              <a:pathLst>
                <a:path w="468" h="474" extrusionOk="0">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6"/>
            <p:cNvSpPr/>
            <p:nvPr/>
          </p:nvSpPr>
          <p:spPr>
            <a:xfrm>
              <a:off x="5740825" y="4697700"/>
              <a:ext cx="15650" cy="12025"/>
            </a:xfrm>
            <a:custGeom>
              <a:avLst/>
              <a:gdLst/>
              <a:ahLst/>
              <a:cxnLst/>
              <a:rect l="l" t="t" r="r" b="b"/>
              <a:pathLst>
                <a:path w="626" h="481" extrusionOk="0">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6"/>
            <p:cNvSpPr/>
            <p:nvPr/>
          </p:nvSpPr>
          <p:spPr>
            <a:xfrm>
              <a:off x="5898225" y="4665075"/>
              <a:ext cx="12525" cy="11875"/>
            </a:xfrm>
            <a:custGeom>
              <a:avLst/>
              <a:gdLst/>
              <a:ahLst/>
              <a:cxnLst/>
              <a:rect l="l" t="t" r="r" b="b"/>
              <a:pathLst>
                <a:path w="501" h="475" extrusionOk="0">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6"/>
            <p:cNvSpPr/>
            <p:nvPr/>
          </p:nvSpPr>
          <p:spPr>
            <a:xfrm>
              <a:off x="5876550" y="4570700"/>
              <a:ext cx="15525" cy="12350"/>
            </a:xfrm>
            <a:custGeom>
              <a:avLst/>
              <a:gdLst/>
              <a:ahLst/>
              <a:cxnLst/>
              <a:rect l="l" t="t" r="r" b="b"/>
              <a:pathLst>
                <a:path w="621" h="494" extrusionOk="0">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6"/>
            <p:cNvSpPr/>
            <p:nvPr/>
          </p:nvSpPr>
          <p:spPr>
            <a:xfrm>
              <a:off x="5769225" y="4569300"/>
              <a:ext cx="14775" cy="12575"/>
            </a:xfrm>
            <a:custGeom>
              <a:avLst/>
              <a:gdLst/>
              <a:ahLst/>
              <a:cxnLst/>
              <a:rect l="l" t="t" r="r" b="b"/>
              <a:pathLst>
                <a:path w="591" h="503" extrusionOk="0">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6"/>
            <p:cNvSpPr/>
            <p:nvPr/>
          </p:nvSpPr>
          <p:spPr>
            <a:xfrm>
              <a:off x="5721825" y="4680475"/>
              <a:ext cx="15075" cy="12100"/>
            </a:xfrm>
            <a:custGeom>
              <a:avLst/>
              <a:gdLst/>
              <a:ahLst/>
              <a:cxnLst/>
              <a:rect l="l" t="t" r="r" b="b"/>
              <a:pathLst>
                <a:path w="603" h="484" extrusionOk="0">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6"/>
            <p:cNvSpPr/>
            <p:nvPr/>
          </p:nvSpPr>
          <p:spPr>
            <a:xfrm>
              <a:off x="5857375" y="4686900"/>
              <a:ext cx="13175" cy="12600"/>
            </a:xfrm>
            <a:custGeom>
              <a:avLst/>
              <a:gdLst/>
              <a:ahLst/>
              <a:cxnLst/>
              <a:rect l="l" t="t" r="r" b="b"/>
              <a:pathLst>
                <a:path w="527" h="504" extrusionOk="0">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6"/>
            <p:cNvSpPr/>
            <p:nvPr/>
          </p:nvSpPr>
          <p:spPr>
            <a:xfrm>
              <a:off x="6004125" y="4545000"/>
              <a:ext cx="16300" cy="11900"/>
            </a:xfrm>
            <a:custGeom>
              <a:avLst/>
              <a:gdLst/>
              <a:ahLst/>
              <a:cxnLst/>
              <a:rect l="l" t="t" r="r" b="b"/>
              <a:pathLst>
                <a:path w="652" h="476" extrusionOk="0">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6"/>
            <p:cNvSpPr/>
            <p:nvPr/>
          </p:nvSpPr>
          <p:spPr>
            <a:xfrm>
              <a:off x="5808225" y="4480725"/>
              <a:ext cx="11650" cy="10250"/>
            </a:xfrm>
            <a:custGeom>
              <a:avLst/>
              <a:gdLst/>
              <a:ahLst/>
              <a:cxnLst/>
              <a:rect l="l" t="t" r="r" b="b"/>
              <a:pathLst>
                <a:path w="466" h="410" extrusionOk="0">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6"/>
            <p:cNvSpPr/>
            <p:nvPr/>
          </p:nvSpPr>
          <p:spPr>
            <a:xfrm>
              <a:off x="5604625" y="4579825"/>
              <a:ext cx="17700" cy="12425"/>
            </a:xfrm>
            <a:custGeom>
              <a:avLst/>
              <a:gdLst/>
              <a:ahLst/>
              <a:cxnLst/>
              <a:rect l="l" t="t" r="r" b="b"/>
              <a:pathLst>
                <a:path w="708" h="497" extrusionOk="0">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6"/>
            <p:cNvSpPr/>
            <p:nvPr/>
          </p:nvSpPr>
          <p:spPr>
            <a:xfrm>
              <a:off x="5700575" y="4601650"/>
              <a:ext cx="15150" cy="12275"/>
            </a:xfrm>
            <a:custGeom>
              <a:avLst/>
              <a:gdLst/>
              <a:ahLst/>
              <a:cxnLst/>
              <a:rect l="l" t="t" r="r" b="b"/>
              <a:pathLst>
                <a:path w="606" h="491" extrusionOk="0">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6"/>
            <p:cNvSpPr/>
            <p:nvPr/>
          </p:nvSpPr>
          <p:spPr>
            <a:xfrm>
              <a:off x="5727525" y="4513025"/>
              <a:ext cx="14950" cy="8200"/>
            </a:xfrm>
            <a:custGeom>
              <a:avLst/>
              <a:gdLst/>
              <a:ahLst/>
              <a:cxnLst/>
              <a:rect l="l" t="t" r="r" b="b"/>
              <a:pathLst>
                <a:path w="598" h="328" extrusionOk="0">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6"/>
            <p:cNvSpPr/>
            <p:nvPr/>
          </p:nvSpPr>
          <p:spPr>
            <a:xfrm>
              <a:off x="5600675" y="4446750"/>
              <a:ext cx="14875" cy="12625"/>
            </a:xfrm>
            <a:custGeom>
              <a:avLst/>
              <a:gdLst/>
              <a:ahLst/>
              <a:cxnLst/>
              <a:rect l="l" t="t" r="r" b="b"/>
              <a:pathLst>
                <a:path w="595" h="505" extrusionOk="0">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6"/>
            <p:cNvSpPr/>
            <p:nvPr/>
          </p:nvSpPr>
          <p:spPr>
            <a:xfrm>
              <a:off x="5467925" y="4506575"/>
              <a:ext cx="13375" cy="12075"/>
            </a:xfrm>
            <a:custGeom>
              <a:avLst/>
              <a:gdLst/>
              <a:ahLst/>
              <a:cxnLst/>
              <a:rect l="l" t="t" r="r" b="b"/>
              <a:pathLst>
                <a:path w="535" h="483" extrusionOk="0">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6"/>
            <p:cNvSpPr/>
            <p:nvPr/>
          </p:nvSpPr>
          <p:spPr>
            <a:xfrm>
              <a:off x="5484600" y="4547650"/>
              <a:ext cx="14200" cy="12375"/>
            </a:xfrm>
            <a:custGeom>
              <a:avLst/>
              <a:gdLst/>
              <a:ahLst/>
              <a:cxnLst/>
              <a:rect l="l" t="t" r="r" b="b"/>
              <a:pathLst>
                <a:path w="568" h="495" extrusionOk="0">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6"/>
            <p:cNvSpPr/>
            <p:nvPr/>
          </p:nvSpPr>
          <p:spPr>
            <a:xfrm>
              <a:off x="5573125" y="4477725"/>
              <a:ext cx="14075" cy="11625"/>
            </a:xfrm>
            <a:custGeom>
              <a:avLst/>
              <a:gdLst/>
              <a:ahLst/>
              <a:cxnLst/>
              <a:rect l="l" t="t" r="r" b="b"/>
              <a:pathLst>
                <a:path w="563" h="465" extrusionOk="0">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6"/>
            <p:cNvSpPr/>
            <p:nvPr/>
          </p:nvSpPr>
          <p:spPr>
            <a:xfrm>
              <a:off x="5553825" y="4380225"/>
              <a:ext cx="14725" cy="12175"/>
            </a:xfrm>
            <a:custGeom>
              <a:avLst/>
              <a:gdLst/>
              <a:ahLst/>
              <a:cxnLst/>
              <a:rect l="l" t="t" r="r" b="b"/>
              <a:pathLst>
                <a:path w="589" h="487" extrusionOk="0">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6"/>
            <p:cNvSpPr/>
            <p:nvPr/>
          </p:nvSpPr>
          <p:spPr>
            <a:xfrm>
              <a:off x="5438100" y="4367375"/>
              <a:ext cx="14000" cy="12575"/>
            </a:xfrm>
            <a:custGeom>
              <a:avLst/>
              <a:gdLst/>
              <a:ahLst/>
              <a:cxnLst/>
              <a:rect l="l" t="t" r="r" b="b"/>
              <a:pathLst>
                <a:path w="560" h="503" extrusionOk="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6"/>
            <p:cNvSpPr/>
            <p:nvPr/>
          </p:nvSpPr>
          <p:spPr>
            <a:xfrm>
              <a:off x="5332100" y="4309700"/>
              <a:ext cx="14925" cy="12200"/>
            </a:xfrm>
            <a:custGeom>
              <a:avLst/>
              <a:gdLst/>
              <a:ahLst/>
              <a:cxnLst/>
              <a:rect l="l" t="t" r="r" b="b"/>
              <a:pathLst>
                <a:path w="597" h="488" extrusionOk="0">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6"/>
            <p:cNvSpPr/>
            <p:nvPr/>
          </p:nvSpPr>
          <p:spPr>
            <a:xfrm>
              <a:off x="5364525" y="4283275"/>
              <a:ext cx="14200" cy="11775"/>
            </a:xfrm>
            <a:custGeom>
              <a:avLst/>
              <a:gdLst/>
              <a:ahLst/>
              <a:cxnLst/>
              <a:rect l="l" t="t" r="r" b="b"/>
              <a:pathLst>
                <a:path w="568" h="471" extrusionOk="0">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6"/>
            <p:cNvSpPr/>
            <p:nvPr/>
          </p:nvSpPr>
          <p:spPr>
            <a:xfrm>
              <a:off x="5299475" y="4180700"/>
              <a:ext cx="15650" cy="11825"/>
            </a:xfrm>
            <a:custGeom>
              <a:avLst/>
              <a:gdLst/>
              <a:ahLst/>
              <a:cxnLst/>
              <a:rect l="l" t="t" r="r" b="b"/>
              <a:pathLst>
                <a:path w="626" h="473" extrusionOk="0">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6"/>
            <p:cNvSpPr/>
            <p:nvPr/>
          </p:nvSpPr>
          <p:spPr>
            <a:xfrm>
              <a:off x="5292800" y="4354875"/>
              <a:ext cx="17050" cy="12675"/>
            </a:xfrm>
            <a:custGeom>
              <a:avLst/>
              <a:gdLst/>
              <a:ahLst/>
              <a:cxnLst/>
              <a:rect l="l" t="t" r="r" b="b"/>
              <a:pathLst>
                <a:path w="682" h="507" extrusionOk="0">
                  <a:moveTo>
                    <a:pt x="356" y="1"/>
                  </a:moveTo>
                  <a:cubicBezTo>
                    <a:pt x="339" y="1"/>
                    <a:pt x="320" y="3"/>
                    <a:pt x="301" y="6"/>
                  </a:cubicBezTo>
                  <a:cubicBezTo>
                    <a:pt x="0" y="73"/>
                    <a:pt x="67" y="507"/>
                    <a:pt x="367" y="507"/>
                  </a:cubicBezTo>
                  <a:cubicBezTo>
                    <a:pt x="681" y="475"/>
                    <a:pt x="641" y="1"/>
                    <a:pt x="3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6"/>
            <p:cNvSpPr/>
            <p:nvPr/>
          </p:nvSpPr>
          <p:spPr>
            <a:xfrm>
              <a:off x="5565500" y="4631000"/>
              <a:ext cx="27300" cy="20750"/>
            </a:xfrm>
            <a:custGeom>
              <a:avLst/>
              <a:gdLst/>
              <a:ahLst/>
              <a:cxnLst/>
              <a:rect l="l" t="t" r="r" b="b"/>
              <a:pathLst>
                <a:path w="1092" h="830" extrusionOk="0">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6"/>
            <p:cNvSpPr/>
            <p:nvPr/>
          </p:nvSpPr>
          <p:spPr>
            <a:xfrm>
              <a:off x="5657225" y="4622700"/>
              <a:ext cx="28925" cy="20900"/>
            </a:xfrm>
            <a:custGeom>
              <a:avLst/>
              <a:gdLst/>
              <a:ahLst/>
              <a:cxnLst/>
              <a:rect l="l" t="t" r="r" b="b"/>
              <a:pathLst>
                <a:path w="1157" h="836" extrusionOk="0">
                  <a:moveTo>
                    <a:pt x="600" y="0"/>
                  </a:moveTo>
                  <a:cubicBezTo>
                    <a:pt x="589" y="0"/>
                    <a:pt x="579" y="0"/>
                    <a:pt x="567" y="1"/>
                  </a:cubicBezTo>
                  <a:cubicBezTo>
                    <a:pt x="0" y="1"/>
                    <a:pt x="34" y="835"/>
                    <a:pt x="601" y="835"/>
                  </a:cubicBezTo>
                  <a:cubicBezTo>
                    <a:pt x="1157" y="802"/>
                    <a:pt x="1136" y="0"/>
                    <a:pt x="60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6"/>
            <p:cNvSpPr/>
            <p:nvPr/>
          </p:nvSpPr>
          <p:spPr>
            <a:xfrm>
              <a:off x="5630200" y="4512300"/>
              <a:ext cx="26075" cy="20975"/>
            </a:xfrm>
            <a:custGeom>
              <a:avLst/>
              <a:gdLst/>
              <a:ahLst/>
              <a:cxnLst/>
              <a:rect l="l" t="t" r="r" b="b"/>
              <a:pathLst>
                <a:path w="1043" h="839" extrusionOk="0">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6"/>
            <p:cNvSpPr/>
            <p:nvPr/>
          </p:nvSpPr>
          <p:spPr>
            <a:xfrm>
              <a:off x="5564375" y="4513025"/>
              <a:ext cx="25325" cy="20425"/>
            </a:xfrm>
            <a:custGeom>
              <a:avLst/>
              <a:gdLst/>
              <a:ahLst/>
              <a:cxnLst/>
              <a:rect l="l" t="t" r="r" b="b"/>
              <a:pathLst>
                <a:path w="1013" h="817" extrusionOk="0">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6"/>
            <p:cNvSpPr/>
            <p:nvPr/>
          </p:nvSpPr>
          <p:spPr>
            <a:xfrm>
              <a:off x="5647425" y="4651850"/>
              <a:ext cx="27325" cy="20475"/>
            </a:xfrm>
            <a:custGeom>
              <a:avLst/>
              <a:gdLst/>
              <a:ahLst/>
              <a:cxnLst/>
              <a:rect l="l" t="t" r="r" b="b"/>
              <a:pathLst>
                <a:path w="1093" h="819" extrusionOk="0">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6"/>
            <p:cNvSpPr/>
            <p:nvPr/>
          </p:nvSpPr>
          <p:spPr>
            <a:xfrm>
              <a:off x="5838175" y="4650225"/>
              <a:ext cx="24225" cy="20875"/>
            </a:xfrm>
            <a:custGeom>
              <a:avLst/>
              <a:gdLst/>
              <a:ahLst/>
              <a:cxnLst/>
              <a:rect l="l" t="t" r="r" b="b"/>
              <a:pathLst>
                <a:path w="969" h="835" extrusionOk="0">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6"/>
            <p:cNvSpPr/>
            <p:nvPr/>
          </p:nvSpPr>
          <p:spPr>
            <a:xfrm>
              <a:off x="5840675" y="4546725"/>
              <a:ext cx="24850" cy="21150"/>
            </a:xfrm>
            <a:custGeom>
              <a:avLst/>
              <a:gdLst/>
              <a:ahLst/>
              <a:cxnLst/>
              <a:rect l="l" t="t" r="r" b="b"/>
              <a:pathLst>
                <a:path w="994" h="846" extrusionOk="0">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6"/>
            <p:cNvSpPr/>
            <p:nvPr/>
          </p:nvSpPr>
          <p:spPr>
            <a:xfrm>
              <a:off x="5726700" y="4538125"/>
              <a:ext cx="23125" cy="21175"/>
            </a:xfrm>
            <a:custGeom>
              <a:avLst/>
              <a:gdLst/>
              <a:ahLst/>
              <a:cxnLst/>
              <a:rect l="l" t="t" r="r" b="b"/>
              <a:pathLst>
                <a:path w="925" h="847" extrusionOk="0">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6"/>
            <p:cNvSpPr/>
            <p:nvPr/>
          </p:nvSpPr>
          <p:spPr>
            <a:xfrm>
              <a:off x="5731450" y="4628950"/>
              <a:ext cx="23675" cy="20825"/>
            </a:xfrm>
            <a:custGeom>
              <a:avLst/>
              <a:gdLst/>
              <a:ahLst/>
              <a:cxnLst/>
              <a:rect l="l" t="t" r="r" b="b"/>
              <a:pathLst>
                <a:path w="947" h="833" extrusionOk="0">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6"/>
            <p:cNvSpPr/>
            <p:nvPr/>
          </p:nvSpPr>
          <p:spPr>
            <a:xfrm>
              <a:off x="5955725" y="4663375"/>
              <a:ext cx="30125" cy="21275"/>
            </a:xfrm>
            <a:custGeom>
              <a:avLst/>
              <a:gdLst/>
              <a:ahLst/>
              <a:cxnLst/>
              <a:rect l="l" t="t" r="r" b="b"/>
              <a:pathLst>
                <a:path w="1205" h="851" extrusionOk="0">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6"/>
            <p:cNvSpPr/>
            <p:nvPr/>
          </p:nvSpPr>
          <p:spPr>
            <a:xfrm>
              <a:off x="6175925" y="4697775"/>
              <a:ext cx="28375" cy="21500"/>
            </a:xfrm>
            <a:custGeom>
              <a:avLst/>
              <a:gdLst/>
              <a:ahLst/>
              <a:cxnLst/>
              <a:rect l="l" t="t" r="r" b="b"/>
              <a:pathLst>
                <a:path w="1135" h="860" extrusionOk="0">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6"/>
            <p:cNvSpPr/>
            <p:nvPr/>
          </p:nvSpPr>
          <p:spPr>
            <a:xfrm>
              <a:off x="6559525" y="4697025"/>
              <a:ext cx="24225" cy="20775"/>
            </a:xfrm>
            <a:custGeom>
              <a:avLst/>
              <a:gdLst/>
              <a:ahLst/>
              <a:cxnLst/>
              <a:rect l="l" t="t" r="r" b="b"/>
              <a:pathLst>
                <a:path w="969" h="831" extrusionOk="0">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6"/>
            <p:cNvSpPr/>
            <p:nvPr/>
          </p:nvSpPr>
          <p:spPr>
            <a:xfrm>
              <a:off x="6620850" y="4690450"/>
              <a:ext cx="24600" cy="20875"/>
            </a:xfrm>
            <a:custGeom>
              <a:avLst/>
              <a:gdLst/>
              <a:ahLst/>
              <a:cxnLst/>
              <a:rect l="l" t="t" r="r" b="b"/>
              <a:pathLst>
                <a:path w="984" h="835" extrusionOk="0">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6"/>
            <p:cNvSpPr/>
            <p:nvPr/>
          </p:nvSpPr>
          <p:spPr>
            <a:xfrm>
              <a:off x="6299350" y="4668575"/>
              <a:ext cx="27550" cy="20875"/>
            </a:xfrm>
            <a:custGeom>
              <a:avLst/>
              <a:gdLst/>
              <a:ahLst/>
              <a:cxnLst/>
              <a:rect l="l" t="t" r="r" b="b"/>
              <a:pathLst>
                <a:path w="1102" h="835" extrusionOk="0">
                  <a:moveTo>
                    <a:pt x="534" y="1"/>
                  </a:moveTo>
                  <a:cubicBezTo>
                    <a:pt x="0" y="1"/>
                    <a:pt x="0" y="835"/>
                    <a:pt x="534" y="835"/>
                  </a:cubicBezTo>
                  <a:cubicBezTo>
                    <a:pt x="1101" y="835"/>
                    <a:pt x="1101" y="1"/>
                    <a:pt x="5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6"/>
            <p:cNvSpPr/>
            <p:nvPr/>
          </p:nvSpPr>
          <p:spPr>
            <a:xfrm>
              <a:off x="6156750" y="4742925"/>
              <a:ext cx="25275" cy="20775"/>
            </a:xfrm>
            <a:custGeom>
              <a:avLst/>
              <a:gdLst/>
              <a:ahLst/>
              <a:cxnLst/>
              <a:rect l="l" t="t" r="r" b="b"/>
              <a:pathLst>
                <a:path w="1011" h="831" extrusionOk="0">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6"/>
            <p:cNvSpPr/>
            <p:nvPr/>
          </p:nvSpPr>
          <p:spPr>
            <a:xfrm>
              <a:off x="6466125" y="4748650"/>
              <a:ext cx="24225" cy="20875"/>
            </a:xfrm>
            <a:custGeom>
              <a:avLst/>
              <a:gdLst/>
              <a:ahLst/>
              <a:cxnLst/>
              <a:rect l="l" t="t" r="r" b="b"/>
              <a:pathLst>
                <a:path w="969" h="835" extrusionOk="0">
                  <a:moveTo>
                    <a:pt x="535" y="0"/>
                  </a:moveTo>
                  <a:cubicBezTo>
                    <a:pt x="1" y="0"/>
                    <a:pt x="1" y="834"/>
                    <a:pt x="535" y="834"/>
                  </a:cubicBezTo>
                  <a:cubicBezTo>
                    <a:pt x="768" y="834"/>
                    <a:pt x="968" y="634"/>
                    <a:pt x="968" y="434"/>
                  </a:cubicBezTo>
                  <a:cubicBezTo>
                    <a:pt x="968" y="200"/>
                    <a:pt x="768" y="0"/>
                    <a:pt x="5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6"/>
            <p:cNvSpPr/>
            <p:nvPr/>
          </p:nvSpPr>
          <p:spPr>
            <a:xfrm>
              <a:off x="6638450" y="4651700"/>
              <a:ext cx="24525" cy="21000"/>
            </a:xfrm>
            <a:custGeom>
              <a:avLst/>
              <a:gdLst/>
              <a:ahLst/>
              <a:cxnLst/>
              <a:rect l="l" t="t" r="r" b="b"/>
              <a:pathLst>
                <a:path w="981" h="840" extrusionOk="0">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6"/>
            <p:cNvSpPr/>
            <p:nvPr/>
          </p:nvSpPr>
          <p:spPr>
            <a:xfrm>
              <a:off x="6580000" y="4639300"/>
              <a:ext cx="25425" cy="20800"/>
            </a:xfrm>
            <a:custGeom>
              <a:avLst/>
              <a:gdLst/>
              <a:ahLst/>
              <a:cxnLst/>
              <a:rect l="l" t="t" r="r" b="b"/>
              <a:pathLst>
                <a:path w="1017" h="832" extrusionOk="0">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6"/>
            <p:cNvSpPr/>
            <p:nvPr/>
          </p:nvSpPr>
          <p:spPr>
            <a:xfrm>
              <a:off x="6520350" y="4712100"/>
              <a:ext cx="22300" cy="20900"/>
            </a:xfrm>
            <a:custGeom>
              <a:avLst/>
              <a:gdLst/>
              <a:ahLst/>
              <a:cxnLst/>
              <a:rect l="l" t="t" r="r" b="b"/>
              <a:pathLst>
                <a:path w="892" h="836" extrusionOk="0">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6"/>
            <p:cNvSpPr/>
            <p:nvPr/>
          </p:nvSpPr>
          <p:spPr>
            <a:xfrm>
              <a:off x="6785925" y="4667325"/>
              <a:ext cx="24650" cy="20625"/>
            </a:xfrm>
            <a:custGeom>
              <a:avLst/>
              <a:gdLst/>
              <a:ahLst/>
              <a:cxnLst/>
              <a:rect l="l" t="t" r="r" b="b"/>
              <a:pathLst>
                <a:path w="986" h="825" extrusionOk="0">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6"/>
            <p:cNvSpPr/>
            <p:nvPr/>
          </p:nvSpPr>
          <p:spPr>
            <a:xfrm>
              <a:off x="7003575" y="4631275"/>
              <a:ext cx="24650" cy="20850"/>
            </a:xfrm>
            <a:custGeom>
              <a:avLst/>
              <a:gdLst/>
              <a:ahLst/>
              <a:cxnLst/>
              <a:rect l="l" t="t" r="r" b="b"/>
              <a:pathLst>
                <a:path w="986" h="834" extrusionOk="0">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6"/>
            <p:cNvSpPr/>
            <p:nvPr/>
          </p:nvSpPr>
          <p:spPr>
            <a:xfrm>
              <a:off x="6827225" y="4679825"/>
              <a:ext cx="25325" cy="20425"/>
            </a:xfrm>
            <a:custGeom>
              <a:avLst/>
              <a:gdLst/>
              <a:ahLst/>
              <a:cxnLst/>
              <a:rect l="l" t="t" r="r" b="b"/>
              <a:pathLst>
                <a:path w="1013" h="817" extrusionOk="0">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6"/>
            <p:cNvSpPr/>
            <p:nvPr/>
          </p:nvSpPr>
          <p:spPr>
            <a:xfrm>
              <a:off x="6791375" y="4716750"/>
              <a:ext cx="21700" cy="20800"/>
            </a:xfrm>
            <a:custGeom>
              <a:avLst/>
              <a:gdLst/>
              <a:ahLst/>
              <a:cxnLst/>
              <a:rect l="l" t="t" r="r" b="b"/>
              <a:pathLst>
                <a:path w="868" h="832" extrusionOk="0">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6"/>
            <p:cNvSpPr/>
            <p:nvPr/>
          </p:nvSpPr>
          <p:spPr>
            <a:xfrm>
              <a:off x="7213425" y="4461450"/>
              <a:ext cx="27450" cy="20950"/>
            </a:xfrm>
            <a:custGeom>
              <a:avLst/>
              <a:gdLst/>
              <a:ahLst/>
              <a:cxnLst/>
              <a:rect l="l" t="t" r="r" b="b"/>
              <a:pathLst>
                <a:path w="1098" h="838" extrusionOk="0">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6"/>
            <p:cNvSpPr/>
            <p:nvPr/>
          </p:nvSpPr>
          <p:spPr>
            <a:xfrm>
              <a:off x="7489750" y="4278125"/>
              <a:ext cx="27150" cy="20750"/>
            </a:xfrm>
            <a:custGeom>
              <a:avLst/>
              <a:gdLst/>
              <a:ahLst/>
              <a:cxnLst/>
              <a:rect l="l" t="t" r="r" b="b"/>
              <a:pathLst>
                <a:path w="1086" h="830" extrusionOk="0">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6"/>
            <p:cNvSpPr/>
            <p:nvPr/>
          </p:nvSpPr>
          <p:spPr>
            <a:xfrm>
              <a:off x="7464350" y="4314000"/>
              <a:ext cx="23150" cy="20875"/>
            </a:xfrm>
            <a:custGeom>
              <a:avLst/>
              <a:gdLst/>
              <a:ahLst/>
              <a:cxnLst/>
              <a:rect l="l" t="t" r="r" b="b"/>
              <a:pathLst>
                <a:path w="926" h="835" extrusionOk="0">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6"/>
            <p:cNvSpPr/>
            <p:nvPr/>
          </p:nvSpPr>
          <p:spPr>
            <a:xfrm>
              <a:off x="7336750" y="4444475"/>
              <a:ext cx="27025" cy="21850"/>
            </a:xfrm>
            <a:custGeom>
              <a:avLst/>
              <a:gdLst/>
              <a:ahLst/>
              <a:cxnLst/>
              <a:rect l="l" t="t" r="r" b="b"/>
              <a:pathLst>
                <a:path w="1081" h="874" extrusionOk="0">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6"/>
            <p:cNvSpPr/>
            <p:nvPr/>
          </p:nvSpPr>
          <p:spPr>
            <a:xfrm>
              <a:off x="7459600" y="4405325"/>
              <a:ext cx="31300" cy="21175"/>
            </a:xfrm>
            <a:custGeom>
              <a:avLst/>
              <a:gdLst/>
              <a:ahLst/>
              <a:cxnLst/>
              <a:rect l="l" t="t" r="r" b="b"/>
              <a:pathLst>
                <a:path w="1252" h="847" extrusionOk="0">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6"/>
            <p:cNvSpPr/>
            <p:nvPr/>
          </p:nvSpPr>
          <p:spPr>
            <a:xfrm>
              <a:off x="7586975" y="4286625"/>
              <a:ext cx="30375" cy="21475"/>
            </a:xfrm>
            <a:custGeom>
              <a:avLst/>
              <a:gdLst/>
              <a:ahLst/>
              <a:cxnLst/>
              <a:rect l="l" t="t" r="r" b="b"/>
              <a:pathLst>
                <a:path w="1215" h="859" extrusionOk="0">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6"/>
            <p:cNvSpPr/>
            <p:nvPr/>
          </p:nvSpPr>
          <p:spPr>
            <a:xfrm>
              <a:off x="7443500" y="4345500"/>
              <a:ext cx="23725" cy="20400"/>
            </a:xfrm>
            <a:custGeom>
              <a:avLst/>
              <a:gdLst/>
              <a:ahLst/>
              <a:cxnLst/>
              <a:rect l="l" t="t" r="r" b="b"/>
              <a:pathLst>
                <a:path w="949" h="816" extrusionOk="0">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6"/>
            <p:cNvSpPr/>
            <p:nvPr/>
          </p:nvSpPr>
          <p:spPr>
            <a:xfrm>
              <a:off x="7420150" y="4407150"/>
              <a:ext cx="24550" cy="21150"/>
            </a:xfrm>
            <a:custGeom>
              <a:avLst/>
              <a:gdLst/>
              <a:ahLst/>
              <a:cxnLst/>
              <a:rect l="l" t="t" r="r" b="b"/>
              <a:pathLst>
                <a:path w="982" h="846" extrusionOk="0">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6"/>
            <p:cNvSpPr/>
            <p:nvPr/>
          </p:nvSpPr>
          <p:spPr>
            <a:xfrm>
              <a:off x="7611375" y="4247750"/>
              <a:ext cx="23125" cy="20950"/>
            </a:xfrm>
            <a:custGeom>
              <a:avLst/>
              <a:gdLst/>
              <a:ahLst/>
              <a:cxnLst/>
              <a:rect l="l" t="t" r="r" b="b"/>
              <a:pathLst>
                <a:path w="925" h="838" extrusionOk="0">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6"/>
            <p:cNvSpPr/>
            <p:nvPr/>
          </p:nvSpPr>
          <p:spPr>
            <a:xfrm>
              <a:off x="7616325" y="4118975"/>
              <a:ext cx="24850" cy="20875"/>
            </a:xfrm>
            <a:custGeom>
              <a:avLst/>
              <a:gdLst/>
              <a:ahLst/>
              <a:cxnLst/>
              <a:rect l="l" t="t" r="r" b="b"/>
              <a:pathLst>
                <a:path w="994" h="835" extrusionOk="0">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6"/>
            <p:cNvSpPr/>
            <p:nvPr/>
          </p:nvSpPr>
          <p:spPr>
            <a:xfrm>
              <a:off x="7553750" y="4179575"/>
              <a:ext cx="27375" cy="21250"/>
            </a:xfrm>
            <a:custGeom>
              <a:avLst/>
              <a:gdLst/>
              <a:ahLst/>
              <a:cxnLst/>
              <a:rect l="l" t="t" r="r" b="b"/>
              <a:pathLst>
                <a:path w="1095" h="850" extrusionOk="0">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6"/>
            <p:cNvSpPr/>
            <p:nvPr/>
          </p:nvSpPr>
          <p:spPr>
            <a:xfrm>
              <a:off x="7591925" y="4184900"/>
              <a:ext cx="20875" cy="20875"/>
            </a:xfrm>
            <a:custGeom>
              <a:avLst/>
              <a:gdLst/>
              <a:ahLst/>
              <a:cxnLst/>
              <a:rect l="l" t="t" r="r" b="b"/>
              <a:pathLst>
                <a:path w="835" h="835" extrusionOk="0">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6"/>
            <p:cNvSpPr/>
            <p:nvPr/>
          </p:nvSpPr>
          <p:spPr>
            <a:xfrm>
              <a:off x="7725675" y="3915875"/>
              <a:ext cx="28900" cy="21525"/>
            </a:xfrm>
            <a:custGeom>
              <a:avLst/>
              <a:gdLst/>
              <a:ahLst/>
              <a:cxnLst/>
              <a:rect l="l" t="t" r="r" b="b"/>
              <a:pathLst>
                <a:path w="1156" h="861" extrusionOk="0">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6"/>
            <p:cNvSpPr/>
            <p:nvPr/>
          </p:nvSpPr>
          <p:spPr>
            <a:xfrm>
              <a:off x="7794325" y="3680800"/>
              <a:ext cx="25300" cy="21200"/>
            </a:xfrm>
            <a:custGeom>
              <a:avLst/>
              <a:gdLst/>
              <a:ahLst/>
              <a:cxnLst/>
              <a:rect l="l" t="t" r="r" b="b"/>
              <a:pathLst>
                <a:path w="1012" h="848" extrusionOk="0">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6"/>
            <p:cNvSpPr/>
            <p:nvPr/>
          </p:nvSpPr>
          <p:spPr>
            <a:xfrm>
              <a:off x="7782900" y="3759175"/>
              <a:ext cx="26350" cy="21000"/>
            </a:xfrm>
            <a:custGeom>
              <a:avLst/>
              <a:gdLst/>
              <a:ahLst/>
              <a:cxnLst/>
              <a:rect l="l" t="t" r="r" b="b"/>
              <a:pathLst>
                <a:path w="1054" h="840" extrusionOk="0">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6"/>
            <p:cNvSpPr/>
            <p:nvPr/>
          </p:nvSpPr>
          <p:spPr>
            <a:xfrm>
              <a:off x="7782075" y="3907875"/>
              <a:ext cx="24825" cy="21075"/>
            </a:xfrm>
            <a:custGeom>
              <a:avLst/>
              <a:gdLst/>
              <a:ahLst/>
              <a:cxnLst/>
              <a:rect l="l" t="t" r="r" b="b"/>
              <a:pathLst>
                <a:path w="993" h="843" extrusionOk="0">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6"/>
            <p:cNvSpPr/>
            <p:nvPr/>
          </p:nvSpPr>
          <p:spPr>
            <a:xfrm>
              <a:off x="7859825" y="3647250"/>
              <a:ext cx="25425" cy="20650"/>
            </a:xfrm>
            <a:custGeom>
              <a:avLst/>
              <a:gdLst/>
              <a:ahLst/>
              <a:cxnLst/>
              <a:rect l="l" t="t" r="r" b="b"/>
              <a:pathLst>
                <a:path w="1017" h="826" extrusionOk="0">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6"/>
            <p:cNvSpPr/>
            <p:nvPr/>
          </p:nvSpPr>
          <p:spPr>
            <a:xfrm>
              <a:off x="7862125" y="3576050"/>
              <a:ext cx="23125" cy="21075"/>
            </a:xfrm>
            <a:custGeom>
              <a:avLst/>
              <a:gdLst/>
              <a:ahLst/>
              <a:cxnLst/>
              <a:rect l="l" t="t" r="r" b="b"/>
              <a:pathLst>
                <a:path w="925" h="843" extrusionOk="0">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6"/>
            <p:cNvSpPr/>
            <p:nvPr/>
          </p:nvSpPr>
          <p:spPr>
            <a:xfrm>
              <a:off x="7960525" y="3726925"/>
              <a:ext cx="24750" cy="21150"/>
            </a:xfrm>
            <a:custGeom>
              <a:avLst/>
              <a:gdLst/>
              <a:ahLst/>
              <a:cxnLst/>
              <a:rect l="l" t="t" r="r" b="b"/>
              <a:pathLst>
                <a:path w="990" h="846" extrusionOk="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6"/>
            <p:cNvSpPr/>
            <p:nvPr/>
          </p:nvSpPr>
          <p:spPr>
            <a:xfrm>
              <a:off x="8013075" y="3656150"/>
              <a:ext cx="27300" cy="21250"/>
            </a:xfrm>
            <a:custGeom>
              <a:avLst/>
              <a:gdLst/>
              <a:ahLst/>
              <a:cxnLst/>
              <a:rect l="l" t="t" r="r" b="b"/>
              <a:pathLst>
                <a:path w="1092" h="850" extrusionOk="0">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6"/>
            <p:cNvSpPr/>
            <p:nvPr/>
          </p:nvSpPr>
          <p:spPr>
            <a:xfrm>
              <a:off x="7976375" y="3477350"/>
              <a:ext cx="24650" cy="20475"/>
            </a:xfrm>
            <a:custGeom>
              <a:avLst/>
              <a:gdLst/>
              <a:ahLst/>
              <a:cxnLst/>
              <a:rect l="l" t="t" r="r" b="b"/>
              <a:pathLst>
                <a:path w="986" h="819" extrusionOk="0">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6"/>
            <p:cNvSpPr/>
            <p:nvPr/>
          </p:nvSpPr>
          <p:spPr>
            <a:xfrm>
              <a:off x="7923850" y="3478700"/>
              <a:ext cx="24425" cy="20675"/>
            </a:xfrm>
            <a:custGeom>
              <a:avLst/>
              <a:gdLst/>
              <a:ahLst/>
              <a:cxnLst/>
              <a:rect l="l" t="t" r="r" b="b"/>
              <a:pathLst>
                <a:path w="977" h="827" extrusionOk="0">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6"/>
            <p:cNvSpPr/>
            <p:nvPr/>
          </p:nvSpPr>
          <p:spPr>
            <a:xfrm>
              <a:off x="7945525" y="3521550"/>
              <a:ext cx="23150" cy="21075"/>
            </a:xfrm>
            <a:custGeom>
              <a:avLst/>
              <a:gdLst/>
              <a:ahLst/>
              <a:cxnLst/>
              <a:rect l="l" t="t" r="r" b="b"/>
              <a:pathLst>
                <a:path w="926" h="843" extrusionOk="0">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6"/>
            <p:cNvSpPr/>
            <p:nvPr/>
          </p:nvSpPr>
          <p:spPr>
            <a:xfrm>
              <a:off x="8040125" y="3046400"/>
              <a:ext cx="25500" cy="21125"/>
            </a:xfrm>
            <a:custGeom>
              <a:avLst/>
              <a:gdLst/>
              <a:ahLst/>
              <a:cxnLst/>
              <a:rect l="l" t="t" r="r" b="b"/>
              <a:pathLst>
                <a:path w="1020" h="845" extrusionOk="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6"/>
            <p:cNvSpPr/>
            <p:nvPr/>
          </p:nvSpPr>
          <p:spPr>
            <a:xfrm>
              <a:off x="7946000" y="2756325"/>
              <a:ext cx="24575" cy="20975"/>
            </a:xfrm>
            <a:custGeom>
              <a:avLst/>
              <a:gdLst/>
              <a:ahLst/>
              <a:cxnLst/>
              <a:rect l="l" t="t" r="r" b="b"/>
              <a:pathLst>
                <a:path w="983" h="839" extrusionOk="0">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6"/>
            <p:cNvSpPr/>
            <p:nvPr/>
          </p:nvSpPr>
          <p:spPr>
            <a:xfrm>
              <a:off x="7908825" y="2882050"/>
              <a:ext cx="24675" cy="20475"/>
            </a:xfrm>
            <a:custGeom>
              <a:avLst/>
              <a:gdLst/>
              <a:ahLst/>
              <a:cxnLst/>
              <a:rect l="l" t="t" r="r" b="b"/>
              <a:pathLst>
                <a:path w="987" h="819" extrusionOk="0">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6"/>
            <p:cNvSpPr/>
            <p:nvPr/>
          </p:nvSpPr>
          <p:spPr>
            <a:xfrm>
              <a:off x="7983050" y="3078550"/>
              <a:ext cx="26300" cy="21025"/>
            </a:xfrm>
            <a:custGeom>
              <a:avLst/>
              <a:gdLst/>
              <a:ahLst/>
              <a:cxnLst/>
              <a:rect l="l" t="t" r="r" b="b"/>
              <a:pathLst>
                <a:path w="1052" h="841" extrusionOk="0">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6"/>
            <p:cNvSpPr/>
            <p:nvPr/>
          </p:nvSpPr>
          <p:spPr>
            <a:xfrm>
              <a:off x="8048525" y="3011875"/>
              <a:ext cx="22950" cy="21000"/>
            </a:xfrm>
            <a:custGeom>
              <a:avLst/>
              <a:gdLst/>
              <a:ahLst/>
              <a:cxnLst/>
              <a:rect l="l" t="t" r="r" b="b"/>
              <a:pathLst>
                <a:path w="918" h="840" extrusionOk="0">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6"/>
            <p:cNvSpPr/>
            <p:nvPr/>
          </p:nvSpPr>
          <p:spPr>
            <a:xfrm>
              <a:off x="8018900" y="2836075"/>
              <a:ext cx="23125" cy="20900"/>
            </a:xfrm>
            <a:custGeom>
              <a:avLst/>
              <a:gdLst/>
              <a:ahLst/>
              <a:cxnLst/>
              <a:rect l="l" t="t" r="r" b="b"/>
              <a:pathLst>
                <a:path w="925" h="836" extrusionOk="0">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6"/>
            <p:cNvSpPr/>
            <p:nvPr/>
          </p:nvSpPr>
          <p:spPr>
            <a:xfrm>
              <a:off x="7977200" y="2796575"/>
              <a:ext cx="27325" cy="20750"/>
            </a:xfrm>
            <a:custGeom>
              <a:avLst/>
              <a:gdLst/>
              <a:ahLst/>
              <a:cxnLst/>
              <a:rect l="l" t="t" r="r" b="b"/>
              <a:pathLst>
                <a:path w="1093" h="830" extrusionOk="0">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6"/>
            <p:cNvSpPr/>
            <p:nvPr/>
          </p:nvSpPr>
          <p:spPr>
            <a:xfrm>
              <a:off x="7962200" y="3157775"/>
              <a:ext cx="24200" cy="21425"/>
            </a:xfrm>
            <a:custGeom>
              <a:avLst/>
              <a:gdLst/>
              <a:ahLst/>
              <a:cxnLst/>
              <a:rect l="l" t="t" r="r" b="b"/>
              <a:pathLst>
                <a:path w="968" h="857" extrusionOk="0">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6"/>
            <p:cNvSpPr/>
            <p:nvPr/>
          </p:nvSpPr>
          <p:spPr>
            <a:xfrm>
              <a:off x="7995125" y="3261700"/>
              <a:ext cx="24650" cy="21050"/>
            </a:xfrm>
            <a:custGeom>
              <a:avLst/>
              <a:gdLst/>
              <a:ahLst/>
              <a:cxnLst/>
              <a:rect l="l" t="t" r="r" b="b"/>
              <a:pathLst>
                <a:path w="986" h="842" extrusionOk="0">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6"/>
            <p:cNvSpPr/>
            <p:nvPr/>
          </p:nvSpPr>
          <p:spPr>
            <a:xfrm>
              <a:off x="8036800" y="3136475"/>
              <a:ext cx="24675" cy="20475"/>
            </a:xfrm>
            <a:custGeom>
              <a:avLst/>
              <a:gdLst/>
              <a:ahLst/>
              <a:cxnLst/>
              <a:rect l="l" t="t" r="r" b="b"/>
              <a:pathLst>
                <a:path w="987" h="819" extrusionOk="0">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6"/>
            <p:cNvSpPr/>
            <p:nvPr/>
          </p:nvSpPr>
          <p:spPr>
            <a:xfrm>
              <a:off x="7959125" y="2708900"/>
              <a:ext cx="23200" cy="21600"/>
            </a:xfrm>
            <a:custGeom>
              <a:avLst/>
              <a:gdLst/>
              <a:ahLst/>
              <a:cxnLst/>
              <a:rect l="l" t="t" r="r" b="b"/>
              <a:pathLst>
                <a:path w="928" h="864" extrusionOk="0">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6"/>
            <p:cNvSpPr/>
            <p:nvPr/>
          </p:nvSpPr>
          <p:spPr>
            <a:xfrm>
              <a:off x="7905950" y="2511250"/>
              <a:ext cx="23900" cy="20875"/>
            </a:xfrm>
            <a:custGeom>
              <a:avLst/>
              <a:gdLst/>
              <a:ahLst/>
              <a:cxnLst/>
              <a:rect l="l" t="t" r="r" b="b"/>
              <a:pathLst>
                <a:path w="956" h="835" extrusionOk="0">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6"/>
            <p:cNvSpPr/>
            <p:nvPr/>
          </p:nvSpPr>
          <p:spPr>
            <a:xfrm>
              <a:off x="7862125" y="2612525"/>
              <a:ext cx="26525" cy="20825"/>
            </a:xfrm>
            <a:custGeom>
              <a:avLst/>
              <a:gdLst/>
              <a:ahLst/>
              <a:cxnLst/>
              <a:rect l="l" t="t" r="r" b="b"/>
              <a:pathLst>
                <a:path w="1061" h="833" extrusionOk="0">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6"/>
            <p:cNvSpPr/>
            <p:nvPr/>
          </p:nvSpPr>
          <p:spPr>
            <a:xfrm>
              <a:off x="7892375" y="2637925"/>
              <a:ext cx="27325" cy="21300"/>
            </a:xfrm>
            <a:custGeom>
              <a:avLst/>
              <a:gdLst/>
              <a:ahLst/>
              <a:cxnLst/>
              <a:rect l="l" t="t" r="r" b="b"/>
              <a:pathLst>
                <a:path w="1093" h="852" extrusionOk="0">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6"/>
            <p:cNvSpPr/>
            <p:nvPr/>
          </p:nvSpPr>
          <p:spPr>
            <a:xfrm>
              <a:off x="7762050" y="2215025"/>
              <a:ext cx="24925" cy="21125"/>
            </a:xfrm>
            <a:custGeom>
              <a:avLst/>
              <a:gdLst/>
              <a:ahLst/>
              <a:cxnLst/>
              <a:rect l="l" t="t" r="r" b="b"/>
              <a:pathLst>
                <a:path w="997" h="845" extrusionOk="0">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6"/>
            <p:cNvSpPr/>
            <p:nvPr/>
          </p:nvSpPr>
          <p:spPr>
            <a:xfrm>
              <a:off x="7603275" y="2067500"/>
              <a:ext cx="24575" cy="20975"/>
            </a:xfrm>
            <a:custGeom>
              <a:avLst/>
              <a:gdLst/>
              <a:ahLst/>
              <a:cxnLst/>
              <a:rect l="l" t="t" r="r" b="b"/>
              <a:pathLst>
                <a:path w="983" h="839" extrusionOk="0">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6"/>
            <p:cNvSpPr/>
            <p:nvPr/>
          </p:nvSpPr>
          <p:spPr>
            <a:xfrm>
              <a:off x="7650300" y="2134025"/>
              <a:ext cx="23375" cy="20950"/>
            </a:xfrm>
            <a:custGeom>
              <a:avLst/>
              <a:gdLst/>
              <a:ahLst/>
              <a:cxnLst/>
              <a:rect l="l" t="t" r="r" b="b"/>
              <a:pathLst>
                <a:path w="935" h="838" extrusionOk="0">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6"/>
            <p:cNvSpPr/>
            <p:nvPr/>
          </p:nvSpPr>
          <p:spPr>
            <a:xfrm>
              <a:off x="7659475" y="2079025"/>
              <a:ext cx="42575" cy="37950"/>
            </a:xfrm>
            <a:custGeom>
              <a:avLst/>
              <a:gdLst/>
              <a:ahLst/>
              <a:cxnLst/>
              <a:rect l="l" t="t" r="r" b="b"/>
              <a:pathLst>
                <a:path w="1703" h="1518" extrusionOk="0">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6"/>
            <p:cNvSpPr/>
            <p:nvPr/>
          </p:nvSpPr>
          <p:spPr>
            <a:xfrm>
              <a:off x="7933875" y="2836900"/>
              <a:ext cx="45875" cy="38175"/>
            </a:xfrm>
            <a:custGeom>
              <a:avLst/>
              <a:gdLst/>
              <a:ahLst/>
              <a:cxnLst/>
              <a:rect l="l" t="t" r="r" b="b"/>
              <a:pathLst>
                <a:path w="1835" h="1527" extrusionOk="0">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6"/>
            <p:cNvSpPr/>
            <p:nvPr/>
          </p:nvSpPr>
          <p:spPr>
            <a:xfrm>
              <a:off x="7873800" y="3533600"/>
              <a:ext cx="45725" cy="38425"/>
            </a:xfrm>
            <a:custGeom>
              <a:avLst/>
              <a:gdLst/>
              <a:ahLst/>
              <a:cxnLst/>
              <a:rect l="l" t="t" r="r" b="b"/>
              <a:pathLst>
                <a:path w="1829" h="1537" extrusionOk="0">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6"/>
            <p:cNvSpPr/>
            <p:nvPr/>
          </p:nvSpPr>
          <p:spPr>
            <a:xfrm>
              <a:off x="7368450" y="4279875"/>
              <a:ext cx="47325" cy="38000"/>
            </a:xfrm>
            <a:custGeom>
              <a:avLst/>
              <a:gdLst/>
              <a:ahLst/>
              <a:cxnLst/>
              <a:rect l="l" t="t" r="r" b="b"/>
              <a:pathLst>
                <a:path w="1893" h="1520" extrusionOk="0">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6"/>
            <p:cNvSpPr/>
            <p:nvPr/>
          </p:nvSpPr>
          <p:spPr>
            <a:xfrm>
              <a:off x="7210000" y="4382775"/>
              <a:ext cx="43250" cy="37900"/>
            </a:xfrm>
            <a:custGeom>
              <a:avLst/>
              <a:gdLst/>
              <a:ahLst/>
              <a:cxnLst/>
              <a:rect l="l" t="t" r="r" b="b"/>
              <a:pathLst>
                <a:path w="1730" h="1516" extrusionOk="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6"/>
            <p:cNvSpPr/>
            <p:nvPr/>
          </p:nvSpPr>
          <p:spPr>
            <a:xfrm>
              <a:off x="6837225" y="4632325"/>
              <a:ext cx="45150" cy="38200"/>
            </a:xfrm>
            <a:custGeom>
              <a:avLst/>
              <a:gdLst/>
              <a:ahLst/>
              <a:cxnLst/>
              <a:rect l="l" t="t" r="r" b="b"/>
              <a:pathLst>
                <a:path w="1806" h="1528" extrusionOk="0">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6"/>
            <p:cNvSpPr/>
            <p:nvPr/>
          </p:nvSpPr>
          <p:spPr>
            <a:xfrm>
              <a:off x="6416925" y="4679325"/>
              <a:ext cx="45450" cy="38075"/>
            </a:xfrm>
            <a:custGeom>
              <a:avLst/>
              <a:gdLst/>
              <a:ahLst/>
              <a:cxnLst/>
              <a:rect l="l" t="t" r="r" b="b"/>
              <a:pathLst>
                <a:path w="1818" h="1523" extrusionOk="0">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6"/>
            <p:cNvSpPr/>
            <p:nvPr/>
          </p:nvSpPr>
          <p:spPr>
            <a:xfrm>
              <a:off x="5985500" y="4634325"/>
              <a:ext cx="52325" cy="38500"/>
            </a:xfrm>
            <a:custGeom>
              <a:avLst/>
              <a:gdLst/>
              <a:ahLst/>
              <a:cxnLst/>
              <a:rect l="l" t="t" r="r" b="b"/>
              <a:pathLst>
                <a:path w="2093" h="1540" extrusionOk="0">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6"/>
            <p:cNvSpPr/>
            <p:nvPr/>
          </p:nvSpPr>
          <p:spPr>
            <a:xfrm>
              <a:off x="5839125" y="4603000"/>
              <a:ext cx="45775" cy="38575"/>
            </a:xfrm>
            <a:custGeom>
              <a:avLst/>
              <a:gdLst/>
              <a:ahLst/>
              <a:cxnLst/>
              <a:rect l="l" t="t" r="r" b="b"/>
              <a:pathLst>
                <a:path w="1831" h="1543" extrusionOk="0">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6"/>
            <p:cNvSpPr/>
            <p:nvPr/>
          </p:nvSpPr>
          <p:spPr>
            <a:xfrm>
              <a:off x="5672700" y="4521425"/>
              <a:ext cx="55850" cy="38925"/>
            </a:xfrm>
            <a:custGeom>
              <a:avLst/>
              <a:gdLst/>
              <a:ahLst/>
              <a:cxnLst/>
              <a:rect l="l" t="t" r="r" b="b"/>
              <a:pathLst>
                <a:path w="2234" h="1557" extrusionOk="0">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6"/>
            <p:cNvSpPr/>
            <p:nvPr/>
          </p:nvSpPr>
          <p:spPr>
            <a:xfrm>
              <a:off x="5498350" y="4439075"/>
              <a:ext cx="56850" cy="39275"/>
            </a:xfrm>
            <a:custGeom>
              <a:avLst/>
              <a:gdLst/>
              <a:ahLst/>
              <a:cxnLst/>
              <a:rect l="l" t="t" r="r" b="b"/>
              <a:pathLst>
                <a:path w="2274" h="1571" extrusionOk="0">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8" name="Google Shape;11348;p26"/>
          <p:cNvSpPr/>
          <p:nvPr/>
        </p:nvSpPr>
        <p:spPr>
          <a:xfrm rot="-1276185">
            <a:off x="8747098" y="934211"/>
            <a:ext cx="372298" cy="205609"/>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6"/>
          <p:cNvSpPr/>
          <p:nvPr/>
        </p:nvSpPr>
        <p:spPr>
          <a:xfrm rot="-1276185">
            <a:off x="8113223" y="3969586"/>
            <a:ext cx="372298" cy="205609"/>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0" name="Google Shape;11350;p26"/>
          <p:cNvGrpSpPr/>
          <p:nvPr/>
        </p:nvGrpSpPr>
        <p:grpSpPr>
          <a:xfrm rot="5509917" flipH="1">
            <a:off x="7862342" y="934728"/>
            <a:ext cx="3607845" cy="3378307"/>
            <a:chOff x="5272775" y="2011375"/>
            <a:chExt cx="3027200" cy="2935100"/>
          </a:xfrm>
        </p:grpSpPr>
        <p:sp>
          <p:nvSpPr>
            <p:cNvPr id="11351" name="Google Shape;11351;p26"/>
            <p:cNvSpPr/>
            <p:nvPr/>
          </p:nvSpPr>
          <p:spPr>
            <a:xfrm>
              <a:off x="6106700" y="2471800"/>
              <a:ext cx="13375" cy="12125"/>
            </a:xfrm>
            <a:custGeom>
              <a:avLst/>
              <a:gdLst/>
              <a:ahLst/>
              <a:cxnLst/>
              <a:rect l="l" t="t" r="r" b="b"/>
              <a:pathLst>
                <a:path w="535" h="485" extrusionOk="0">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6"/>
            <p:cNvSpPr/>
            <p:nvPr/>
          </p:nvSpPr>
          <p:spPr>
            <a:xfrm>
              <a:off x="5595700" y="3047225"/>
              <a:ext cx="14025" cy="12000"/>
            </a:xfrm>
            <a:custGeom>
              <a:avLst/>
              <a:gdLst/>
              <a:ahLst/>
              <a:cxnLst/>
              <a:rect l="l" t="t" r="r" b="b"/>
              <a:pathLst>
                <a:path w="561" h="480" extrusionOk="0">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6"/>
            <p:cNvSpPr/>
            <p:nvPr/>
          </p:nvSpPr>
          <p:spPr>
            <a:xfrm>
              <a:off x="5931575" y="2955475"/>
              <a:ext cx="13375" cy="12225"/>
            </a:xfrm>
            <a:custGeom>
              <a:avLst/>
              <a:gdLst/>
              <a:ahLst/>
              <a:cxnLst/>
              <a:rect l="l" t="t" r="r" b="b"/>
              <a:pathLst>
                <a:path w="535" h="489" extrusionOk="0">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6"/>
            <p:cNvSpPr/>
            <p:nvPr/>
          </p:nvSpPr>
          <p:spPr>
            <a:xfrm>
              <a:off x="8152325" y="2173500"/>
              <a:ext cx="16325" cy="12700"/>
            </a:xfrm>
            <a:custGeom>
              <a:avLst/>
              <a:gdLst/>
              <a:ahLst/>
              <a:cxnLst/>
              <a:rect l="l" t="t" r="r" b="b"/>
              <a:pathLst>
                <a:path w="653" h="508" extrusionOk="0">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6"/>
            <p:cNvSpPr/>
            <p:nvPr/>
          </p:nvSpPr>
          <p:spPr>
            <a:xfrm>
              <a:off x="8125650" y="2210475"/>
              <a:ext cx="13175" cy="12225"/>
            </a:xfrm>
            <a:custGeom>
              <a:avLst/>
              <a:gdLst/>
              <a:ahLst/>
              <a:cxnLst/>
              <a:rect l="l" t="t" r="r" b="b"/>
              <a:pathLst>
                <a:path w="527" h="489" extrusionOk="0">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6"/>
            <p:cNvSpPr/>
            <p:nvPr/>
          </p:nvSpPr>
          <p:spPr>
            <a:xfrm>
              <a:off x="6069175" y="3281375"/>
              <a:ext cx="13950" cy="12100"/>
            </a:xfrm>
            <a:custGeom>
              <a:avLst/>
              <a:gdLst/>
              <a:ahLst/>
              <a:cxnLst/>
              <a:rect l="l" t="t" r="r" b="b"/>
              <a:pathLst>
                <a:path w="558" h="484" extrusionOk="0">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6"/>
            <p:cNvSpPr/>
            <p:nvPr/>
          </p:nvSpPr>
          <p:spPr>
            <a:xfrm>
              <a:off x="5326975" y="3766100"/>
              <a:ext cx="16450" cy="12700"/>
            </a:xfrm>
            <a:custGeom>
              <a:avLst/>
              <a:gdLst/>
              <a:ahLst/>
              <a:cxnLst/>
              <a:rect l="l" t="t" r="r" b="b"/>
              <a:pathLst>
                <a:path w="658" h="508" extrusionOk="0">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6"/>
            <p:cNvSpPr/>
            <p:nvPr/>
          </p:nvSpPr>
          <p:spPr>
            <a:xfrm>
              <a:off x="6218575" y="3441950"/>
              <a:ext cx="10750" cy="10325"/>
            </a:xfrm>
            <a:custGeom>
              <a:avLst/>
              <a:gdLst/>
              <a:ahLst/>
              <a:cxnLst/>
              <a:rect l="l" t="t" r="r" b="b"/>
              <a:pathLst>
                <a:path w="430" h="413" extrusionOk="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6"/>
            <p:cNvSpPr/>
            <p:nvPr/>
          </p:nvSpPr>
          <p:spPr>
            <a:xfrm>
              <a:off x="6526175" y="4097550"/>
              <a:ext cx="14200" cy="12350"/>
            </a:xfrm>
            <a:custGeom>
              <a:avLst/>
              <a:gdLst/>
              <a:ahLst/>
              <a:cxnLst/>
              <a:rect l="l" t="t" r="r" b="b"/>
              <a:pathLst>
                <a:path w="568" h="494" extrusionOk="0">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6"/>
            <p:cNvSpPr/>
            <p:nvPr/>
          </p:nvSpPr>
          <p:spPr>
            <a:xfrm>
              <a:off x="6346050" y="4366175"/>
              <a:ext cx="13825" cy="12225"/>
            </a:xfrm>
            <a:custGeom>
              <a:avLst/>
              <a:gdLst/>
              <a:ahLst/>
              <a:cxnLst/>
              <a:rect l="l" t="t" r="r" b="b"/>
              <a:pathLst>
                <a:path w="553" h="489" extrusionOk="0">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6"/>
            <p:cNvSpPr/>
            <p:nvPr/>
          </p:nvSpPr>
          <p:spPr>
            <a:xfrm>
              <a:off x="8083500" y="3369150"/>
              <a:ext cx="13825" cy="12125"/>
            </a:xfrm>
            <a:custGeom>
              <a:avLst/>
              <a:gdLst/>
              <a:ahLst/>
              <a:cxnLst/>
              <a:rect l="l" t="t" r="r" b="b"/>
              <a:pathLst>
                <a:path w="553" h="485" extrusionOk="0">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6"/>
            <p:cNvSpPr/>
            <p:nvPr/>
          </p:nvSpPr>
          <p:spPr>
            <a:xfrm>
              <a:off x="7163850" y="4549850"/>
              <a:ext cx="15325" cy="12225"/>
            </a:xfrm>
            <a:custGeom>
              <a:avLst/>
              <a:gdLst/>
              <a:ahLst/>
              <a:cxnLst/>
              <a:rect l="l" t="t" r="r" b="b"/>
              <a:pathLst>
                <a:path w="613" h="489" extrusionOk="0">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6"/>
            <p:cNvSpPr/>
            <p:nvPr/>
          </p:nvSpPr>
          <p:spPr>
            <a:xfrm>
              <a:off x="5533200" y="4799325"/>
              <a:ext cx="16475" cy="12300"/>
            </a:xfrm>
            <a:custGeom>
              <a:avLst/>
              <a:gdLst/>
              <a:ahLst/>
              <a:cxnLst/>
              <a:rect l="l" t="t" r="r" b="b"/>
              <a:pathLst>
                <a:path w="659" h="492" extrusionOk="0">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6"/>
            <p:cNvSpPr/>
            <p:nvPr/>
          </p:nvSpPr>
          <p:spPr>
            <a:xfrm>
              <a:off x="7781700" y="4934425"/>
              <a:ext cx="16600" cy="12050"/>
            </a:xfrm>
            <a:custGeom>
              <a:avLst/>
              <a:gdLst/>
              <a:ahLst/>
              <a:cxnLst/>
              <a:rect l="l" t="t" r="r" b="b"/>
              <a:pathLst>
                <a:path w="664" h="482" extrusionOk="0">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6"/>
            <p:cNvSpPr/>
            <p:nvPr/>
          </p:nvSpPr>
          <p:spPr>
            <a:xfrm>
              <a:off x="7923850" y="2065875"/>
              <a:ext cx="12525" cy="12550"/>
            </a:xfrm>
            <a:custGeom>
              <a:avLst/>
              <a:gdLst/>
              <a:ahLst/>
              <a:cxnLst/>
              <a:rect l="l" t="t" r="r" b="b"/>
              <a:pathLst>
                <a:path w="501" h="502" extrusionOk="0">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6"/>
            <p:cNvSpPr/>
            <p:nvPr/>
          </p:nvSpPr>
          <p:spPr>
            <a:xfrm>
              <a:off x="8007525" y="2054175"/>
              <a:ext cx="16975" cy="11775"/>
            </a:xfrm>
            <a:custGeom>
              <a:avLst/>
              <a:gdLst/>
              <a:ahLst/>
              <a:cxnLst/>
              <a:rect l="l" t="t" r="r" b="b"/>
              <a:pathLst>
                <a:path w="679" h="471" extrusionOk="0">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6"/>
            <p:cNvSpPr/>
            <p:nvPr/>
          </p:nvSpPr>
          <p:spPr>
            <a:xfrm>
              <a:off x="8209875" y="2482825"/>
              <a:ext cx="13375" cy="12225"/>
            </a:xfrm>
            <a:custGeom>
              <a:avLst/>
              <a:gdLst/>
              <a:ahLst/>
              <a:cxnLst/>
              <a:rect l="l" t="t" r="r" b="b"/>
              <a:pathLst>
                <a:path w="535" h="489" extrusionOk="0">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6"/>
            <p:cNvSpPr/>
            <p:nvPr/>
          </p:nvSpPr>
          <p:spPr>
            <a:xfrm>
              <a:off x="7394300" y="4304825"/>
              <a:ext cx="24625" cy="20625"/>
            </a:xfrm>
            <a:custGeom>
              <a:avLst/>
              <a:gdLst/>
              <a:ahLst/>
              <a:cxnLst/>
              <a:rect l="l" t="t" r="r" b="b"/>
              <a:pathLst>
                <a:path w="985" h="825" extrusionOk="0">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6"/>
            <p:cNvSpPr/>
            <p:nvPr/>
          </p:nvSpPr>
          <p:spPr>
            <a:xfrm>
              <a:off x="7711550" y="3810525"/>
              <a:ext cx="23025" cy="21375"/>
            </a:xfrm>
            <a:custGeom>
              <a:avLst/>
              <a:gdLst/>
              <a:ahLst/>
              <a:cxnLst/>
              <a:rect l="l" t="t" r="r" b="b"/>
              <a:pathLst>
                <a:path w="921" h="855" extrusionOk="0">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6"/>
            <p:cNvSpPr/>
            <p:nvPr/>
          </p:nvSpPr>
          <p:spPr>
            <a:xfrm>
              <a:off x="8108700" y="2112275"/>
              <a:ext cx="26150" cy="20775"/>
            </a:xfrm>
            <a:custGeom>
              <a:avLst/>
              <a:gdLst/>
              <a:ahLst/>
              <a:cxnLst/>
              <a:rect l="l" t="t" r="r" b="b"/>
              <a:pathLst>
                <a:path w="1046" h="831" extrusionOk="0">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6"/>
            <p:cNvSpPr/>
            <p:nvPr/>
          </p:nvSpPr>
          <p:spPr>
            <a:xfrm>
              <a:off x="7454350" y="4887975"/>
              <a:ext cx="21700" cy="20800"/>
            </a:xfrm>
            <a:custGeom>
              <a:avLst/>
              <a:gdLst/>
              <a:ahLst/>
              <a:cxnLst/>
              <a:rect l="l" t="t" r="r" b="b"/>
              <a:pathLst>
                <a:path w="868" h="832" extrusionOk="0">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6"/>
            <p:cNvSpPr/>
            <p:nvPr/>
          </p:nvSpPr>
          <p:spPr>
            <a:xfrm>
              <a:off x="7936600" y="4793775"/>
              <a:ext cx="44800" cy="38500"/>
            </a:xfrm>
            <a:custGeom>
              <a:avLst/>
              <a:gdLst/>
              <a:ahLst/>
              <a:cxnLst/>
              <a:rect l="l" t="t" r="r" b="b"/>
              <a:pathLst>
                <a:path w="1792" h="1540" extrusionOk="0">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6"/>
            <p:cNvSpPr/>
            <p:nvPr/>
          </p:nvSpPr>
          <p:spPr>
            <a:xfrm>
              <a:off x="5984125" y="4653325"/>
              <a:ext cx="44025" cy="38125"/>
            </a:xfrm>
            <a:custGeom>
              <a:avLst/>
              <a:gdLst/>
              <a:ahLst/>
              <a:cxnLst/>
              <a:rect l="l" t="t" r="r" b="b"/>
              <a:pathLst>
                <a:path w="1761" h="1525" extrusionOk="0">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6"/>
            <p:cNvSpPr/>
            <p:nvPr/>
          </p:nvSpPr>
          <p:spPr>
            <a:xfrm>
              <a:off x="5495625" y="4410425"/>
              <a:ext cx="47375" cy="38350"/>
            </a:xfrm>
            <a:custGeom>
              <a:avLst/>
              <a:gdLst/>
              <a:ahLst/>
              <a:cxnLst/>
              <a:rect l="l" t="t" r="r" b="b"/>
              <a:pathLst>
                <a:path w="1895" h="1534" extrusionOk="0">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6"/>
            <p:cNvSpPr/>
            <p:nvPr/>
          </p:nvSpPr>
          <p:spPr>
            <a:xfrm>
              <a:off x="7260875" y="3364475"/>
              <a:ext cx="43375" cy="38025"/>
            </a:xfrm>
            <a:custGeom>
              <a:avLst/>
              <a:gdLst/>
              <a:ahLst/>
              <a:cxnLst/>
              <a:rect l="l" t="t" r="r" b="b"/>
              <a:pathLst>
                <a:path w="1735" h="1521" extrusionOk="0">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6"/>
            <p:cNvSpPr/>
            <p:nvPr/>
          </p:nvSpPr>
          <p:spPr>
            <a:xfrm>
              <a:off x="7432725" y="2516450"/>
              <a:ext cx="45000" cy="37875"/>
            </a:xfrm>
            <a:custGeom>
              <a:avLst/>
              <a:gdLst/>
              <a:ahLst/>
              <a:cxnLst/>
              <a:rect l="l" t="t" r="r" b="b"/>
              <a:pathLst>
                <a:path w="1800" h="1515" extrusionOk="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6"/>
            <p:cNvSpPr/>
            <p:nvPr/>
          </p:nvSpPr>
          <p:spPr>
            <a:xfrm>
              <a:off x="7765300" y="2445900"/>
              <a:ext cx="45150" cy="38200"/>
            </a:xfrm>
            <a:custGeom>
              <a:avLst/>
              <a:gdLst/>
              <a:ahLst/>
              <a:cxnLst/>
              <a:rect l="l" t="t" r="r" b="b"/>
              <a:pathLst>
                <a:path w="1806" h="1528" extrusionOk="0">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6"/>
            <p:cNvSpPr/>
            <p:nvPr/>
          </p:nvSpPr>
          <p:spPr>
            <a:xfrm>
              <a:off x="8059775" y="3876125"/>
              <a:ext cx="15675" cy="11950"/>
            </a:xfrm>
            <a:custGeom>
              <a:avLst/>
              <a:gdLst/>
              <a:ahLst/>
              <a:cxnLst/>
              <a:rect l="l" t="t" r="r" b="b"/>
              <a:pathLst>
                <a:path w="627" h="478" extrusionOk="0">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6"/>
            <p:cNvSpPr/>
            <p:nvPr/>
          </p:nvSpPr>
          <p:spPr>
            <a:xfrm>
              <a:off x="7967200" y="3380650"/>
              <a:ext cx="15150" cy="12250"/>
            </a:xfrm>
            <a:custGeom>
              <a:avLst/>
              <a:gdLst/>
              <a:ahLst/>
              <a:cxnLst/>
              <a:rect l="l" t="t" r="r" b="b"/>
              <a:pathLst>
                <a:path w="606" h="490" extrusionOk="0">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6"/>
            <p:cNvSpPr/>
            <p:nvPr/>
          </p:nvSpPr>
          <p:spPr>
            <a:xfrm>
              <a:off x="7610275" y="2819725"/>
              <a:ext cx="11925" cy="10225"/>
            </a:xfrm>
            <a:custGeom>
              <a:avLst/>
              <a:gdLst/>
              <a:ahLst/>
              <a:cxnLst/>
              <a:rect l="l" t="t" r="r" b="b"/>
              <a:pathLst>
                <a:path w="477" h="409" extrusionOk="0">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6"/>
            <p:cNvSpPr/>
            <p:nvPr/>
          </p:nvSpPr>
          <p:spPr>
            <a:xfrm>
              <a:off x="8060125" y="2302950"/>
              <a:ext cx="16350" cy="12525"/>
            </a:xfrm>
            <a:custGeom>
              <a:avLst/>
              <a:gdLst/>
              <a:ahLst/>
              <a:cxnLst/>
              <a:rect l="l" t="t" r="r" b="b"/>
              <a:pathLst>
                <a:path w="654" h="501" extrusionOk="0">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6"/>
            <p:cNvSpPr/>
            <p:nvPr/>
          </p:nvSpPr>
          <p:spPr>
            <a:xfrm>
              <a:off x="8283225" y="2064975"/>
              <a:ext cx="16750" cy="12825"/>
            </a:xfrm>
            <a:custGeom>
              <a:avLst/>
              <a:gdLst/>
              <a:ahLst/>
              <a:cxnLst/>
              <a:rect l="l" t="t" r="r" b="b"/>
              <a:pathLst>
                <a:path w="670" h="513" extrusionOk="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6"/>
            <p:cNvSpPr/>
            <p:nvPr/>
          </p:nvSpPr>
          <p:spPr>
            <a:xfrm>
              <a:off x="7496875" y="2065050"/>
              <a:ext cx="12525" cy="11500"/>
            </a:xfrm>
            <a:custGeom>
              <a:avLst/>
              <a:gdLst/>
              <a:ahLst/>
              <a:cxnLst/>
              <a:rect l="l" t="t" r="r" b="b"/>
              <a:pathLst>
                <a:path w="501" h="460" extrusionOk="0">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6"/>
            <p:cNvSpPr/>
            <p:nvPr/>
          </p:nvSpPr>
          <p:spPr>
            <a:xfrm>
              <a:off x="6738000" y="2077350"/>
              <a:ext cx="14200" cy="12125"/>
            </a:xfrm>
            <a:custGeom>
              <a:avLst/>
              <a:gdLst/>
              <a:ahLst/>
              <a:cxnLst/>
              <a:rect l="l" t="t" r="r" b="b"/>
              <a:pathLst>
                <a:path w="568" h="485" extrusionOk="0">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6"/>
            <p:cNvSpPr/>
            <p:nvPr/>
          </p:nvSpPr>
          <p:spPr>
            <a:xfrm>
              <a:off x="6400250" y="2372275"/>
              <a:ext cx="13150" cy="12625"/>
            </a:xfrm>
            <a:custGeom>
              <a:avLst/>
              <a:gdLst/>
              <a:ahLst/>
              <a:cxnLst/>
              <a:rect l="l" t="t" r="r" b="b"/>
              <a:pathLst>
                <a:path w="526" h="505" extrusionOk="0">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6"/>
            <p:cNvSpPr/>
            <p:nvPr/>
          </p:nvSpPr>
          <p:spPr>
            <a:xfrm>
              <a:off x="7253350" y="2963125"/>
              <a:ext cx="15725" cy="12450"/>
            </a:xfrm>
            <a:custGeom>
              <a:avLst/>
              <a:gdLst/>
              <a:ahLst/>
              <a:cxnLst/>
              <a:rect l="l" t="t" r="r" b="b"/>
              <a:pathLst>
                <a:path w="629" h="498" extrusionOk="0">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6"/>
            <p:cNvSpPr/>
            <p:nvPr/>
          </p:nvSpPr>
          <p:spPr>
            <a:xfrm>
              <a:off x="7628625" y="3308450"/>
              <a:ext cx="12550" cy="12525"/>
            </a:xfrm>
            <a:custGeom>
              <a:avLst/>
              <a:gdLst/>
              <a:ahLst/>
              <a:cxnLst/>
              <a:rect l="l" t="t" r="r" b="b"/>
              <a:pathLst>
                <a:path w="502" h="501" extrusionOk="0">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6"/>
            <p:cNvSpPr/>
            <p:nvPr/>
          </p:nvSpPr>
          <p:spPr>
            <a:xfrm>
              <a:off x="7041550" y="3520875"/>
              <a:ext cx="14675" cy="11825"/>
            </a:xfrm>
            <a:custGeom>
              <a:avLst/>
              <a:gdLst/>
              <a:ahLst/>
              <a:cxnLst/>
              <a:rect l="l" t="t" r="r" b="b"/>
              <a:pathLst>
                <a:path w="587" h="473" extrusionOk="0">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6"/>
            <p:cNvSpPr/>
            <p:nvPr/>
          </p:nvSpPr>
          <p:spPr>
            <a:xfrm>
              <a:off x="7300900" y="2835400"/>
              <a:ext cx="13375" cy="12200"/>
            </a:xfrm>
            <a:custGeom>
              <a:avLst/>
              <a:gdLst/>
              <a:ahLst/>
              <a:cxnLst/>
              <a:rect l="l" t="t" r="r" b="b"/>
              <a:pathLst>
                <a:path w="535" h="488" extrusionOk="0">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6"/>
            <p:cNvSpPr/>
            <p:nvPr/>
          </p:nvSpPr>
          <p:spPr>
            <a:xfrm>
              <a:off x="7146625" y="2396750"/>
              <a:ext cx="13350" cy="12125"/>
            </a:xfrm>
            <a:custGeom>
              <a:avLst/>
              <a:gdLst/>
              <a:ahLst/>
              <a:cxnLst/>
              <a:rect l="l" t="t" r="r" b="b"/>
              <a:pathLst>
                <a:path w="534" h="485" extrusionOk="0">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6"/>
            <p:cNvSpPr/>
            <p:nvPr/>
          </p:nvSpPr>
          <p:spPr>
            <a:xfrm>
              <a:off x="6674025" y="2247475"/>
              <a:ext cx="14800" cy="12275"/>
            </a:xfrm>
            <a:custGeom>
              <a:avLst/>
              <a:gdLst/>
              <a:ahLst/>
              <a:cxnLst/>
              <a:rect l="l" t="t" r="r" b="b"/>
              <a:pathLst>
                <a:path w="592" h="491" extrusionOk="0">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6"/>
            <p:cNvSpPr/>
            <p:nvPr/>
          </p:nvSpPr>
          <p:spPr>
            <a:xfrm>
              <a:off x="6623075" y="2036025"/>
              <a:ext cx="14225" cy="12425"/>
            </a:xfrm>
            <a:custGeom>
              <a:avLst/>
              <a:gdLst/>
              <a:ahLst/>
              <a:cxnLst/>
              <a:rect l="l" t="t" r="r" b="b"/>
              <a:pathLst>
                <a:path w="569" h="497" extrusionOk="0">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6"/>
            <p:cNvSpPr/>
            <p:nvPr/>
          </p:nvSpPr>
          <p:spPr>
            <a:xfrm>
              <a:off x="5813175" y="2152275"/>
              <a:ext cx="13850" cy="12075"/>
            </a:xfrm>
            <a:custGeom>
              <a:avLst/>
              <a:gdLst/>
              <a:ahLst/>
              <a:cxnLst/>
              <a:rect l="l" t="t" r="r" b="b"/>
              <a:pathLst>
                <a:path w="554" h="483" extrusionOk="0">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6"/>
            <p:cNvSpPr/>
            <p:nvPr/>
          </p:nvSpPr>
          <p:spPr>
            <a:xfrm>
              <a:off x="5915850" y="2557625"/>
              <a:ext cx="14775" cy="8025"/>
            </a:xfrm>
            <a:custGeom>
              <a:avLst/>
              <a:gdLst/>
              <a:ahLst/>
              <a:cxnLst/>
              <a:rect l="l" t="t" r="r" b="b"/>
              <a:pathLst>
                <a:path w="591" h="321" extrusionOk="0">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6"/>
            <p:cNvSpPr/>
            <p:nvPr/>
          </p:nvSpPr>
          <p:spPr>
            <a:xfrm>
              <a:off x="6492250" y="2926350"/>
              <a:ext cx="17825" cy="12025"/>
            </a:xfrm>
            <a:custGeom>
              <a:avLst/>
              <a:gdLst/>
              <a:ahLst/>
              <a:cxnLst/>
              <a:rect l="l" t="t" r="r" b="b"/>
              <a:pathLst>
                <a:path w="713" h="481" extrusionOk="0">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6"/>
            <p:cNvSpPr/>
            <p:nvPr/>
          </p:nvSpPr>
          <p:spPr>
            <a:xfrm>
              <a:off x="6717150" y="2748575"/>
              <a:ext cx="15600" cy="11850"/>
            </a:xfrm>
            <a:custGeom>
              <a:avLst/>
              <a:gdLst/>
              <a:ahLst/>
              <a:cxnLst/>
              <a:rect l="l" t="t" r="r" b="b"/>
              <a:pathLst>
                <a:path w="624" h="474" extrusionOk="0">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6"/>
            <p:cNvSpPr/>
            <p:nvPr/>
          </p:nvSpPr>
          <p:spPr>
            <a:xfrm>
              <a:off x="6538675" y="2427775"/>
              <a:ext cx="15575" cy="12025"/>
            </a:xfrm>
            <a:custGeom>
              <a:avLst/>
              <a:gdLst/>
              <a:ahLst/>
              <a:cxnLst/>
              <a:rect l="l" t="t" r="r" b="b"/>
              <a:pathLst>
                <a:path w="623" h="481" extrusionOk="0">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6"/>
            <p:cNvSpPr/>
            <p:nvPr/>
          </p:nvSpPr>
          <p:spPr>
            <a:xfrm>
              <a:off x="6043325" y="2371950"/>
              <a:ext cx="12550" cy="11850"/>
            </a:xfrm>
            <a:custGeom>
              <a:avLst/>
              <a:gdLst/>
              <a:ahLst/>
              <a:cxnLst/>
              <a:rect l="l" t="t" r="r" b="b"/>
              <a:pathLst>
                <a:path w="502" h="474" extrusionOk="0">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6"/>
            <p:cNvSpPr/>
            <p:nvPr/>
          </p:nvSpPr>
          <p:spPr>
            <a:xfrm>
              <a:off x="5906575" y="2652125"/>
              <a:ext cx="13950" cy="12075"/>
            </a:xfrm>
            <a:custGeom>
              <a:avLst/>
              <a:gdLst/>
              <a:ahLst/>
              <a:cxnLst/>
              <a:rect l="l" t="t" r="r" b="b"/>
              <a:pathLst>
                <a:path w="558" h="483" extrusionOk="0">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6"/>
            <p:cNvSpPr/>
            <p:nvPr/>
          </p:nvSpPr>
          <p:spPr>
            <a:xfrm>
              <a:off x="5827350" y="3269075"/>
              <a:ext cx="14550" cy="12025"/>
            </a:xfrm>
            <a:custGeom>
              <a:avLst/>
              <a:gdLst/>
              <a:ahLst/>
              <a:cxnLst/>
              <a:rect l="l" t="t" r="r" b="b"/>
              <a:pathLst>
                <a:path w="582" h="481" extrusionOk="0">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6"/>
            <p:cNvSpPr/>
            <p:nvPr/>
          </p:nvSpPr>
          <p:spPr>
            <a:xfrm>
              <a:off x="6250425" y="3786550"/>
              <a:ext cx="14750" cy="11750"/>
            </a:xfrm>
            <a:custGeom>
              <a:avLst/>
              <a:gdLst/>
              <a:ahLst/>
              <a:cxnLst/>
              <a:rect l="l" t="t" r="r" b="b"/>
              <a:pathLst>
                <a:path w="590" h="470" extrusionOk="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6"/>
            <p:cNvSpPr/>
            <p:nvPr/>
          </p:nvSpPr>
          <p:spPr>
            <a:xfrm>
              <a:off x="6830775" y="3420100"/>
              <a:ext cx="15650" cy="12625"/>
            </a:xfrm>
            <a:custGeom>
              <a:avLst/>
              <a:gdLst/>
              <a:ahLst/>
              <a:cxnLst/>
              <a:rect l="l" t="t" r="r" b="b"/>
              <a:pathLst>
                <a:path w="626" h="505" extrusionOk="0">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6"/>
            <p:cNvSpPr/>
            <p:nvPr/>
          </p:nvSpPr>
          <p:spPr>
            <a:xfrm>
              <a:off x="6683800" y="2885425"/>
              <a:ext cx="14675" cy="11825"/>
            </a:xfrm>
            <a:custGeom>
              <a:avLst/>
              <a:gdLst/>
              <a:ahLst/>
              <a:cxnLst/>
              <a:rect l="l" t="t" r="r" b="b"/>
              <a:pathLst>
                <a:path w="587" h="473" extrusionOk="0">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6"/>
            <p:cNvSpPr/>
            <p:nvPr/>
          </p:nvSpPr>
          <p:spPr>
            <a:xfrm>
              <a:off x="6211300" y="2631000"/>
              <a:ext cx="17675" cy="12275"/>
            </a:xfrm>
            <a:custGeom>
              <a:avLst/>
              <a:gdLst/>
              <a:ahLst/>
              <a:cxnLst/>
              <a:rect l="l" t="t" r="r" b="b"/>
              <a:pathLst>
                <a:path w="707" h="491" extrusionOk="0">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6"/>
            <p:cNvSpPr/>
            <p:nvPr/>
          </p:nvSpPr>
          <p:spPr>
            <a:xfrm>
              <a:off x="5730600" y="2838275"/>
              <a:ext cx="14575" cy="11950"/>
            </a:xfrm>
            <a:custGeom>
              <a:avLst/>
              <a:gdLst/>
              <a:ahLst/>
              <a:cxnLst/>
              <a:rect l="l" t="t" r="r" b="b"/>
              <a:pathLst>
                <a:path w="583" h="478" extrusionOk="0">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6"/>
            <p:cNvSpPr/>
            <p:nvPr/>
          </p:nvSpPr>
          <p:spPr>
            <a:xfrm>
              <a:off x="5512125" y="3208325"/>
              <a:ext cx="15575" cy="11900"/>
            </a:xfrm>
            <a:custGeom>
              <a:avLst/>
              <a:gdLst/>
              <a:ahLst/>
              <a:cxnLst/>
              <a:rect l="l" t="t" r="r" b="b"/>
              <a:pathLst>
                <a:path w="623" h="476" extrusionOk="0">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6"/>
            <p:cNvSpPr/>
            <p:nvPr/>
          </p:nvSpPr>
          <p:spPr>
            <a:xfrm>
              <a:off x="5732275" y="3482725"/>
              <a:ext cx="15875" cy="12375"/>
            </a:xfrm>
            <a:custGeom>
              <a:avLst/>
              <a:gdLst/>
              <a:ahLst/>
              <a:cxnLst/>
              <a:rect l="l" t="t" r="r" b="b"/>
              <a:pathLst>
                <a:path w="635" h="495" extrusionOk="0">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6"/>
            <p:cNvSpPr/>
            <p:nvPr/>
          </p:nvSpPr>
          <p:spPr>
            <a:xfrm>
              <a:off x="6486850" y="3283900"/>
              <a:ext cx="13500" cy="12050"/>
            </a:xfrm>
            <a:custGeom>
              <a:avLst/>
              <a:gdLst/>
              <a:ahLst/>
              <a:cxnLst/>
              <a:rect l="l" t="t" r="r" b="b"/>
              <a:pathLst>
                <a:path w="540" h="482" extrusionOk="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6"/>
            <p:cNvSpPr/>
            <p:nvPr/>
          </p:nvSpPr>
          <p:spPr>
            <a:xfrm>
              <a:off x="6651275" y="2626625"/>
              <a:ext cx="13975" cy="12400"/>
            </a:xfrm>
            <a:custGeom>
              <a:avLst/>
              <a:gdLst/>
              <a:ahLst/>
              <a:cxnLst/>
              <a:rect l="l" t="t" r="r" b="b"/>
              <a:pathLst>
                <a:path w="559" h="496" extrusionOk="0">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6"/>
            <p:cNvSpPr/>
            <p:nvPr/>
          </p:nvSpPr>
          <p:spPr>
            <a:xfrm>
              <a:off x="6368000" y="2181775"/>
              <a:ext cx="15600" cy="11900"/>
            </a:xfrm>
            <a:custGeom>
              <a:avLst/>
              <a:gdLst/>
              <a:ahLst/>
              <a:cxnLst/>
              <a:rect l="l" t="t" r="r" b="b"/>
              <a:pathLst>
                <a:path w="624" h="476" extrusionOk="0">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6"/>
            <p:cNvSpPr/>
            <p:nvPr/>
          </p:nvSpPr>
          <p:spPr>
            <a:xfrm>
              <a:off x="5917400" y="2215125"/>
              <a:ext cx="16450" cy="12575"/>
            </a:xfrm>
            <a:custGeom>
              <a:avLst/>
              <a:gdLst/>
              <a:ahLst/>
              <a:cxnLst/>
              <a:rect l="l" t="t" r="r" b="b"/>
              <a:pathLst>
                <a:path w="658" h="503" extrusionOk="0">
                  <a:moveTo>
                    <a:pt x="332" y="0"/>
                  </a:moveTo>
                  <a:cubicBezTo>
                    <a:pt x="322" y="0"/>
                    <a:pt x="312" y="1"/>
                    <a:pt x="301" y="2"/>
                  </a:cubicBezTo>
                  <a:cubicBezTo>
                    <a:pt x="1" y="35"/>
                    <a:pt x="34" y="502"/>
                    <a:pt x="334" y="502"/>
                  </a:cubicBezTo>
                  <a:cubicBezTo>
                    <a:pt x="657" y="470"/>
                    <a:pt x="636" y="0"/>
                    <a:pt x="3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6"/>
            <p:cNvSpPr/>
            <p:nvPr/>
          </p:nvSpPr>
          <p:spPr>
            <a:xfrm>
              <a:off x="5521300" y="2595225"/>
              <a:ext cx="13350" cy="12125"/>
            </a:xfrm>
            <a:custGeom>
              <a:avLst/>
              <a:gdLst/>
              <a:ahLst/>
              <a:cxnLst/>
              <a:rect l="l" t="t" r="r" b="b"/>
              <a:pathLst>
                <a:path w="534" h="485" extrusionOk="0">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6"/>
            <p:cNvSpPr/>
            <p:nvPr/>
          </p:nvSpPr>
          <p:spPr>
            <a:xfrm>
              <a:off x="5501275" y="3131500"/>
              <a:ext cx="11700" cy="12275"/>
            </a:xfrm>
            <a:custGeom>
              <a:avLst/>
              <a:gdLst/>
              <a:ahLst/>
              <a:cxnLst/>
              <a:rect l="l" t="t" r="r" b="b"/>
              <a:pathLst>
                <a:path w="468" h="491" extrusionOk="0">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6"/>
            <p:cNvSpPr/>
            <p:nvPr/>
          </p:nvSpPr>
          <p:spPr>
            <a:xfrm>
              <a:off x="6099200" y="3701025"/>
              <a:ext cx="13375" cy="12100"/>
            </a:xfrm>
            <a:custGeom>
              <a:avLst/>
              <a:gdLst/>
              <a:ahLst/>
              <a:cxnLst/>
              <a:rect l="l" t="t" r="r" b="b"/>
              <a:pathLst>
                <a:path w="535" h="484" extrusionOk="0">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6"/>
            <p:cNvSpPr/>
            <p:nvPr/>
          </p:nvSpPr>
          <p:spPr>
            <a:xfrm>
              <a:off x="6966500" y="3545200"/>
              <a:ext cx="11700" cy="10225"/>
            </a:xfrm>
            <a:custGeom>
              <a:avLst/>
              <a:gdLst/>
              <a:ahLst/>
              <a:cxnLst/>
              <a:rect l="l" t="t" r="r" b="b"/>
              <a:pathLst>
                <a:path w="468" h="409" extrusionOk="0">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6"/>
            <p:cNvSpPr/>
            <p:nvPr/>
          </p:nvSpPr>
          <p:spPr>
            <a:xfrm>
              <a:off x="7250675" y="2937500"/>
              <a:ext cx="15225" cy="11825"/>
            </a:xfrm>
            <a:custGeom>
              <a:avLst/>
              <a:gdLst/>
              <a:ahLst/>
              <a:cxnLst/>
              <a:rect l="l" t="t" r="r" b="b"/>
              <a:pathLst>
                <a:path w="609" h="473" extrusionOk="0">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6"/>
            <p:cNvSpPr/>
            <p:nvPr/>
          </p:nvSpPr>
          <p:spPr>
            <a:xfrm>
              <a:off x="7016525" y="2532050"/>
              <a:ext cx="14825" cy="12025"/>
            </a:xfrm>
            <a:custGeom>
              <a:avLst/>
              <a:gdLst/>
              <a:ahLst/>
              <a:cxnLst/>
              <a:rect l="l" t="t" r="r" b="b"/>
              <a:pathLst>
                <a:path w="593" h="481" extrusionOk="0">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6"/>
            <p:cNvSpPr/>
            <p:nvPr/>
          </p:nvSpPr>
          <p:spPr>
            <a:xfrm>
              <a:off x="6149700" y="2426000"/>
              <a:ext cx="14575" cy="12000"/>
            </a:xfrm>
            <a:custGeom>
              <a:avLst/>
              <a:gdLst/>
              <a:ahLst/>
              <a:cxnLst/>
              <a:rect l="l" t="t" r="r" b="b"/>
              <a:pathLst>
                <a:path w="583" h="480" extrusionOk="0">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6"/>
            <p:cNvSpPr/>
            <p:nvPr/>
          </p:nvSpPr>
          <p:spPr>
            <a:xfrm>
              <a:off x="5920750" y="3707050"/>
              <a:ext cx="13350" cy="11750"/>
            </a:xfrm>
            <a:custGeom>
              <a:avLst/>
              <a:gdLst/>
              <a:ahLst/>
              <a:cxnLst/>
              <a:rect l="l" t="t" r="r" b="b"/>
              <a:pathLst>
                <a:path w="534" h="470" extrusionOk="0">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6"/>
            <p:cNvSpPr/>
            <p:nvPr/>
          </p:nvSpPr>
          <p:spPr>
            <a:xfrm>
              <a:off x="6843350" y="3549450"/>
              <a:ext cx="13075" cy="12700"/>
            </a:xfrm>
            <a:custGeom>
              <a:avLst/>
              <a:gdLst/>
              <a:ahLst/>
              <a:cxnLst/>
              <a:rect l="l" t="t" r="r" b="b"/>
              <a:pathLst>
                <a:path w="523" h="508" extrusionOk="0">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6"/>
            <p:cNvSpPr/>
            <p:nvPr/>
          </p:nvSpPr>
          <p:spPr>
            <a:xfrm>
              <a:off x="6896375" y="3010575"/>
              <a:ext cx="12600" cy="12625"/>
            </a:xfrm>
            <a:custGeom>
              <a:avLst/>
              <a:gdLst/>
              <a:ahLst/>
              <a:cxnLst/>
              <a:rect l="l" t="t" r="r" b="b"/>
              <a:pathLst>
                <a:path w="504" h="505" extrusionOk="0">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6"/>
            <p:cNvSpPr/>
            <p:nvPr/>
          </p:nvSpPr>
          <p:spPr>
            <a:xfrm>
              <a:off x="6679625" y="2642100"/>
              <a:ext cx="13350" cy="11775"/>
            </a:xfrm>
            <a:custGeom>
              <a:avLst/>
              <a:gdLst/>
              <a:ahLst/>
              <a:cxnLst/>
              <a:rect l="l" t="t" r="r" b="b"/>
              <a:pathLst>
                <a:path w="534" h="471" extrusionOk="0">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6"/>
            <p:cNvSpPr/>
            <p:nvPr/>
          </p:nvSpPr>
          <p:spPr>
            <a:xfrm>
              <a:off x="5993300" y="2555250"/>
              <a:ext cx="12525" cy="12025"/>
            </a:xfrm>
            <a:custGeom>
              <a:avLst/>
              <a:gdLst/>
              <a:ahLst/>
              <a:cxnLst/>
              <a:rect l="l" t="t" r="r" b="b"/>
              <a:pathLst>
                <a:path w="501" h="481" extrusionOk="0">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6"/>
            <p:cNvSpPr/>
            <p:nvPr/>
          </p:nvSpPr>
          <p:spPr>
            <a:xfrm>
              <a:off x="5384525" y="2805750"/>
              <a:ext cx="13375" cy="12175"/>
            </a:xfrm>
            <a:custGeom>
              <a:avLst/>
              <a:gdLst/>
              <a:ahLst/>
              <a:cxnLst/>
              <a:rect l="l" t="t" r="r" b="b"/>
              <a:pathLst>
                <a:path w="535" h="487" extrusionOk="0">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6"/>
            <p:cNvSpPr/>
            <p:nvPr/>
          </p:nvSpPr>
          <p:spPr>
            <a:xfrm>
              <a:off x="5969100" y="3866300"/>
              <a:ext cx="15000" cy="11975"/>
            </a:xfrm>
            <a:custGeom>
              <a:avLst/>
              <a:gdLst/>
              <a:ahLst/>
              <a:cxnLst/>
              <a:rect l="l" t="t" r="r" b="b"/>
              <a:pathLst>
                <a:path w="600" h="479" extrusionOk="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6"/>
            <p:cNvSpPr/>
            <p:nvPr/>
          </p:nvSpPr>
          <p:spPr>
            <a:xfrm>
              <a:off x="7143250" y="3753175"/>
              <a:ext cx="12575" cy="9825"/>
            </a:xfrm>
            <a:custGeom>
              <a:avLst/>
              <a:gdLst/>
              <a:ahLst/>
              <a:cxnLst/>
              <a:rect l="l" t="t" r="r" b="b"/>
              <a:pathLst>
                <a:path w="503" h="393" extrusionOk="0">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6"/>
            <p:cNvSpPr/>
            <p:nvPr/>
          </p:nvSpPr>
          <p:spPr>
            <a:xfrm>
              <a:off x="7211725" y="2953150"/>
              <a:ext cx="12475" cy="9100"/>
            </a:xfrm>
            <a:custGeom>
              <a:avLst/>
              <a:gdLst/>
              <a:ahLst/>
              <a:cxnLst/>
              <a:rect l="l" t="t" r="r" b="b"/>
              <a:pathLst>
                <a:path w="499" h="364" extrusionOk="0">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6"/>
            <p:cNvSpPr/>
            <p:nvPr/>
          </p:nvSpPr>
          <p:spPr>
            <a:xfrm>
              <a:off x="6864750" y="2408600"/>
              <a:ext cx="15575" cy="12025"/>
            </a:xfrm>
            <a:custGeom>
              <a:avLst/>
              <a:gdLst/>
              <a:ahLst/>
              <a:cxnLst/>
              <a:rect l="l" t="t" r="r" b="b"/>
              <a:pathLst>
                <a:path w="623" h="481" extrusionOk="0">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6"/>
            <p:cNvSpPr/>
            <p:nvPr/>
          </p:nvSpPr>
          <p:spPr>
            <a:xfrm>
              <a:off x="6595400" y="2618100"/>
              <a:ext cx="15900" cy="12850"/>
            </a:xfrm>
            <a:custGeom>
              <a:avLst/>
              <a:gdLst/>
              <a:ahLst/>
              <a:cxnLst/>
              <a:rect l="l" t="t" r="r" b="b"/>
              <a:pathLst>
                <a:path w="636" h="514" extrusionOk="0">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6"/>
            <p:cNvSpPr/>
            <p:nvPr/>
          </p:nvSpPr>
          <p:spPr>
            <a:xfrm>
              <a:off x="5583600" y="3375725"/>
              <a:ext cx="16100" cy="12500"/>
            </a:xfrm>
            <a:custGeom>
              <a:avLst/>
              <a:gdLst/>
              <a:ahLst/>
              <a:cxnLst/>
              <a:rect l="l" t="t" r="r" b="b"/>
              <a:pathLst>
                <a:path w="644" h="500" extrusionOk="0">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6"/>
            <p:cNvSpPr/>
            <p:nvPr/>
          </p:nvSpPr>
          <p:spPr>
            <a:xfrm>
              <a:off x="5760625" y="3895200"/>
              <a:ext cx="13975" cy="12450"/>
            </a:xfrm>
            <a:custGeom>
              <a:avLst/>
              <a:gdLst/>
              <a:ahLst/>
              <a:cxnLst/>
              <a:rect l="l" t="t" r="r" b="b"/>
              <a:pathLst>
                <a:path w="559" h="498" extrusionOk="0">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6"/>
            <p:cNvSpPr/>
            <p:nvPr/>
          </p:nvSpPr>
          <p:spPr>
            <a:xfrm>
              <a:off x="6544050" y="3766600"/>
              <a:ext cx="14375" cy="8200"/>
            </a:xfrm>
            <a:custGeom>
              <a:avLst/>
              <a:gdLst/>
              <a:ahLst/>
              <a:cxnLst/>
              <a:rect l="l" t="t" r="r" b="b"/>
              <a:pathLst>
                <a:path w="575" h="328" extrusionOk="0">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6"/>
            <p:cNvSpPr/>
            <p:nvPr/>
          </p:nvSpPr>
          <p:spPr>
            <a:xfrm>
              <a:off x="6748975" y="3073875"/>
              <a:ext cx="11550" cy="10275"/>
            </a:xfrm>
            <a:custGeom>
              <a:avLst/>
              <a:gdLst/>
              <a:ahLst/>
              <a:cxnLst/>
              <a:rect l="l" t="t" r="r" b="b"/>
              <a:pathLst>
                <a:path w="462" h="411" extrusionOk="0">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6"/>
            <p:cNvSpPr/>
            <p:nvPr/>
          </p:nvSpPr>
          <p:spPr>
            <a:xfrm>
              <a:off x="6283300" y="2373350"/>
              <a:ext cx="17100" cy="12225"/>
            </a:xfrm>
            <a:custGeom>
              <a:avLst/>
              <a:gdLst/>
              <a:ahLst/>
              <a:cxnLst/>
              <a:rect l="l" t="t" r="r" b="b"/>
              <a:pathLst>
                <a:path w="684" h="489" extrusionOk="0">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6"/>
            <p:cNvSpPr/>
            <p:nvPr/>
          </p:nvSpPr>
          <p:spPr>
            <a:xfrm>
              <a:off x="5384525" y="2532675"/>
              <a:ext cx="12525" cy="12075"/>
            </a:xfrm>
            <a:custGeom>
              <a:avLst/>
              <a:gdLst/>
              <a:ahLst/>
              <a:cxnLst/>
              <a:rect l="l" t="t" r="r" b="b"/>
              <a:pathLst>
                <a:path w="501" h="483" extrusionOk="0">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6"/>
            <p:cNvSpPr/>
            <p:nvPr/>
          </p:nvSpPr>
          <p:spPr>
            <a:xfrm>
              <a:off x="5870700" y="3356400"/>
              <a:ext cx="13900" cy="11950"/>
            </a:xfrm>
            <a:custGeom>
              <a:avLst/>
              <a:gdLst/>
              <a:ahLst/>
              <a:cxnLst/>
              <a:rect l="l" t="t" r="r" b="b"/>
              <a:pathLst>
                <a:path w="556" h="478" extrusionOk="0">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6"/>
            <p:cNvSpPr/>
            <p:nvPr/>
          </p:nvSpPr>
          <p:spPr>
            <a:xfrm>
              <a:off x="6813875" y="3151575"/>
              <a:ext cx="11700" cy="10225"/>
            </a:xfrm>
            <a:custGeom>
              <a:avLst/>
              <a:gdLst/>
              <a:ahLst/>
              <a:cxnLst/>
              <a:rect l="l" t="t" r="r" b="b"/>
              <a:pathLst>
                <a:path w="468" h="409" extrusionOk="0">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6"/>
            <p:cNvSpPr/>
            <p:nvPr/>
          </p:nvSpPr>
          <p:spPr>
            <a:xfrm>
              <a:off x="6853625" y="2654900"/>
              <a:ext cx="13850" cy="8950"/>
            </a:xfrm>
            <a:custGeom>
              <a:avLst/>
              <a:gdLst/>
              <a:ahLst/>
              <a:cxnLst/>
              <a:rect l="l" t="t" r="r" b="b"/>
              <a:pathLst>
                <a:path w="554" h="358" extrusionOk="0">
                  <a:moveTo>
                    <a:pt x="471" y="0"/>
                  </a:moveTo>
                  <a:cubicBezTo>
                    <a:pt x="316" y="0"/>
                    <a:pt x="1" y="332"/>
                    <a:pt x="279" y="357"/>
                  </a:cubicBezTo>
                  <a:cubicBezTo>
                    <a:pt x="412" y="357"/>
                    <a:pt x="546" y="257"/>
                    <a:pt x="546" y="124"/>
                  </a:cubicBezTo>
                  <a:cubicBezTo>
                    <a:pt x="554" y="34"/>
                    <a:pt x="521" y="0"/>
                    <a:pt x="4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6"/>
            <p:cNvSpPr/>
            <p:nvPr/>
          </p:nvSpPr>
          <p:spPr>
            <a:xfrm>
              <a:off x="6452375" y="2406800"/>
              <a:ext cx="17725" cy="11975"/>
            </a:xfrm>
            <a:custGeom>
              <a:avLst/>
              <a:gdLst/>
              <a:ahLst/>
              <a:cxnLst/>
              <a:rect l="l" t="t" r="r" b="b"/>
              <a:pathLst>
                <a:path w="709" h="479" extrusionOk="0">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6"/>
            <p:cNvSpPr/>
            <p:nvPr/>
          </p:nvSpPr>
          <p:spPr>
            <a:xfrm>
              <a:off x="5277775" y="2962400"/>
              <a:ext cx="14975" cy="11950"/>
            </a:xfrm>
            <a:custGeom>
              <a:avLst/>
              <a:gdLst/>
              <a:ahLst/>
              <a:cxnLst/>
              <a:rect l="l" t="t" r="r" b="b"/>
              <a:pathLst>
                <a:path w="599" h="478" extrusionOk="0">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6"/>
            <p:cNvSpPr/>
            <p:nvPr/>
          </p:nvSpPr>
          <p:spPr>
            <a:xfrm>
              <a:off x="5272775" y="3564450"/>
              <a:ext cx="12550" cy="11700"/>
            </a:xfrm>
            <a:custGeom>
              <a:avLst/>
              <a:gdLst/>
              <a:ahLst/>
              <a:cxnLst/>
              <a:rect l="l" t="t" r="r" b="b"/>
              <a:pathLst>
                <a:path w="502" h="468" extrusionOk="0">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6"/>
            <p:cNvSpPr/>
            <p:nvPr/>
          </p:nvSpPr>
          <p:spPr>
            <a:xfrm>
              <a:off x="6536250" y="3854150"/>
              <a:ext cx="14000" cy="8200"/>
            </a:xfrm>
            <a:custGeom>
              <a:avLst/>
              <a:gdLst/>
              <a:ahLst/>
              <a:cxnLst/>
              <a:rect l="l" t="t" r="r" b="b"/>
              <a:pathLst>
                <a:path w="560" h="328" extrusionOk="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6"/>
            <p:cNvSpPr/>
            <p:nvPr/>
          </p:nvSpPr>
          <p:spPr>
            <a:xfrm>
              <a:off x="6898950" y="3558200"/>
              <a:ext cx="13850" cy="12450"/>
            </a:xfrm>
            <a:custGeom>
              <a:avLst/>
              <a:gdLst/>
              <a:ahLst/>
              <a:cxnLst/>
              <a:rect l="l" t="t" r="r" b="b"/>
              <a:pathLst>
                <a:path w="554" h="498" extrusionOk="0">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6"/>
            <p:cNvSpPr/>
            <p:nvPr/>
          </p:nvSpPr>
          <p:spPr>
            <a:xfrm>
              <a:off x="6953000" y="3455625"/>
              <a:ext cx="15175" cy="12125"/>
            </a:xfrm>
            <a:custGeom>
              <a:avLst/>
              <a:gdLst/>
              <a:ahLst/>
              <a:cxnLst/>
              <a:rect l="l" t="t" r="r" b="b"/>
              <a:pathLst>
                <a:path w="607" h="485" extrusionOk="0">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6"/>
            <p:cNvSpPr/>
            <p:nvPr/>
          </p:nvSpPr>
          <p:spPr>
            <a:xfrm>
              <a:off x="6989850" y="3365950"/>
              <a:ext cx="13350" cy="11725"/>
            </a:xfrm>
            <a:custGeom>
              <a:avLst/>
              <a:gdLst/>
              <a:ahLst/>
              <a:cxnLst/>
              <a:rect l="l" t="t" r="r" b="b"/>
              <a:pathLst>
                <a:path w="534" h="469" extrusionOk="0">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6"/>
            <p:cNvSpPr/>
            <p:nvPr/>
          </p:nvSpPr>
          <p:spPr>
            <a:xfrm>
              <a:off x="6923125" y="3484375"/>
              <a:ext cx="14200" cy="11750"/>
            </a:xfrm>
            <a:custGeom>
              <a:avLst/>
              <a:gdLst/>
              <a:ahLst/>
              <a:cxnLst/>
              <a:rect l="l" t="t" r="r" b="b"/>
              <a:pathLst>
                <a:path w="568" h="470" extrusionOk="0">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6"/>
            <p:cNvSpPr/>
            <p:nvPr/>
          </p:nvSpPr>
          <p:spPr>
            <a:xfrm>
              <a:off x="6928975" y="3460975"/>
              <a:ext cx="15650" cy="12100"/>
            </a:xfrm>
            <a:custGeom>
              <a:avLst/>
              <a:gdLst/>
              <a:ahLst/>
              <a:cxnLst/>
              <a:rect l="l" t="t" r="r" b="b"/>
              <a:pathLst>
                <a:path w="626" h="484" extrusionOk="0">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6"/>
            <p:cNvSpPr/>
            <p:nvPr/>
          </p:nvSpPr>
          <p:spPr>
            <a:xfrm>
              <a:off x="7024875" y="3300275"/>
              <a:ext cx="14200" cy="12350"/>
            </a:xfrm>
            <a:custGeom>
              <a:avLst/>
              <a:gdLst/>
              <a:ahLst/>
              <a:cxnLst/>
              <a:rect l="l" t="t" r="r" b="b"/>
              <a:pathLst>
                <a:path w="568" h="494" extrusionOk="0">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6"/>
            <p:cNvSpPr/>
            <p:nvPr/>
          </p:nvSpPr>
          <p:spPr>
            <a:xfrm>
              <a:off x="7021525" y="3386675"/>
              <a:ext cx="14775" cy="11900"/>
            </a:xfrm>
            <a:custGeom>
              <a:avLst/>
              <a:gdLst/>
              <a:ahLst/>
              <a:cxnLst/>
              <a:rect l="l" t="t" r="r" b="b"/>
              <a:pathLst>
                <a:path w="591" h="476" extrusionOk="0">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6"/>
            <p:cNvSpPr/>
            <p:nvPr/>
          </p:nvSpPr>
          <p:spPr>
            <a:xfrm>
              <a:off x="7034725" y="3437350"/>
              <a:ext cx="14150" cy="11925"/>
            </a:xfrm>
            <a:custGeom>
              <a:avLst/>
              <a:gdLst/>
              <a:ahLst/>
              <a:cxnLst/>
              <a:rect l="l" t="t" r="r" b="b"/>
              <a:pathLst>
                <a:path w="566" h="477" extrusionOk="0">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6"/>
            <p:cNvSpPr/>
            <p:nvPr/>
          </p:nvSpPr>
          <p:spPr>
            <a:xfrm>
              <a:off x="7119925" y="3309850"/>
              <a:ext cx="14200" cy="12000"/>
            </a:xfrm>
            <a:custGeom>
              <a:avLst/>
              <a:gdLst/>
              <a:ahLst/>
              <a:cxnLst/>
              <a:rect l="l" t="t" r="r" b="b"/>
              <a:pathLst>
                <a:path w="568" h="480" extrusionOk="0">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6"/>
            <p:cNvSpPr/>
            <p:nvPr/>
          </p:nvSpPr>
          <p:spPr>
            <a:xfrm>
              <a:off x="7138375" y="3372225"/>
              <a:ext cx="14700" cy="8175"/>
            </a:xfrm>
            <a:custGeom>
              <a:avLst/>
              <a:gdLst/>
              <a:ahLst/>
              <a:cxnLst/>
              <a:rect l="l" t="t" r="r" b="b"/>
              <a:pathLst>
                <a:path w="588" h="327" extrusionOk="0">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6"/>
            <p:cNvSpPr/>
            <p:nvPr/>
          </p:nvSpPr>
          <p:spPr>
            <a:xfrm>
              <a:off x="7132775" y="3151000"/>
              <a:ext cx="14700" cy="12750"/>
            </a:xfrm>
            <a:custGeom>
              <a:avLst/>
              <a:gdLst/>
              <a:ahLst/>
              <a:cxnLst/>
              <a:rect l="l" t="t" r="r" b="b"/>
              <a:pathLst>
                <a:path w="588" h="510" extrusionOk="0">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6"/>
            <p:cNvSpPr/>
            <p:nvPr/>
          </p:nvSpPr>
          <p:spPr>
            <a:xfrm>
              <a:off x="7222725" y="3047900"/>
              <a:ext cx="13150" cy="12500"/>
            </a:xfrm>
            <a:custGeom>
              <a:avLst/>
              <a:gdLst/>
              <a:ahLst/>
              <a:cxnLst/>
              <a:rect l="l" t="t" r="r" b="b"/>
              <a:pathLst>
                <a:path w="526" h="500" extrusionOk="0">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6"/>
            <p:cNvSpPr/>
            <p:nvPr/>
          </p:nvSpPr>
          <p:spPr>
            <a:xfrm>
              <a:off x="7119925" y="3180150"/>
              <a:ext cx="13800" cy="11925"/>
            </a:xfrm>
            <a:custGeom>
              <a:avLst/>
              <a:gdLst/>
              <a:ahLst/>
              <a:cxnLst/>
              <a:rect l="l" t="t" r="r" b="b"/>
              <a:pathLst>
                <a:path w="552" h="477" extrusionOk="0">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6"/>
            <p:cNvSpPr/>
            <p:nvPr/>
          </p:nvSpPr>
          <p:spPr>
            <a:xfrm>
              <a:off x="7108175" y="3131475"/>
              <a:ext cx="15950" cy="12175"/>
            </a:xfrm>
            <a:custGeom>
              <a:avLst/>
              <a:gdLst/>
              <a:ahLst/>
              <a:cxnLst/>
              <a:rect l="l" t="t" r="r" b="b"/>
              <a:pathLst>
                <a:path w="638" h="487" extrusionOk="0">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6"/>
            <p:cNvSpPr/>
            <p:nvPr/>
          </p:nvSpPr>
          <p:spPr>
            <a:xfrm>
              <a:off x="7112425" y="2972375"/>
              <a:ext cx="13375" cy="12525"/>
            </a:xfrm>
            <a:custGeom>
              <a:avLst/>
              <a:gdLst/>
              <a:ahLst/>
              <a:cxnLst/>
              <a:rect l="l" t="t" r="r" b="b"/>
              <a:pathLst>
                <a:path w="535" h="501" extrusionOk="0">
                  <a:moveTo>
                    <a:pt x="301" y="0"/>
                  </a:moveTo>
                  <a:cubicBezTo>
                    <a:pt x="1" y="34"/>
                    <a:pt x="1" y="467"/>
                    <a:pt x="301" y="501"/>
                  </a:cubicBezTo>
                  <a:cubicBezTo>
                    <a:pt x="434" y="501"/>
                    <a:pt x="534" y="401"/>
                    <a:pt x="534" y="267"/>
                  </a:cubicBezTo>
                  <a:cubicBezTo>
                    <a:pt x="534" y="134"/>
                    <a:pt x="434" y="0"/>
                    <a:pt x="30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6"/>
            <p:cNvSpPr/>
            <p:nvPr/>
          </p:nvSpPr>
          <p:spPr>
            <a:xfrm>
              <a:off x="7101125" y="3016350"/>
              <a:ext cx="14625" cy="7900"/>
            </a:xfrm>
            <a:custGeom>
              <a:avLst/>
              <a:gdLst/>
              <a:ahLst/>
              <a:cxnLst/>
              <a:rect l="l" t="t" r="r" b="b"/>
              <a:pathLst>
                <a:path w="585" h="316" extrusionOk="0">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6"/>
            <p:cNvSpPr/>
            <p:nvPr/>
          </p:nvSpPr>
          <p:spPr>
            <a:xfrm>
              <a:off x="7072400" y="3147325"/>
              <a:ext cx="14775" cy="11925"/>
            </a:xfrm>
            <a:custGeom>
              <a:avLst/>
              <a:gdLst/>
              <a:ahLst/>
              <a:cxnLst/>
              <a:rect l="l" t="t" r="r" b="b"/>
              <a:pathLst>
                <a:path w="591" h="477" extrusionOk="0">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6"/>
            <p:cNvSpPr/>
            <p:nvPr/>
          </p:nvSpPr>
          <p:spPr>
            <a:xfrm>
              <a:off x="7082375" y="2959850"/>
              <a:ext cx="12575" cy="12550"/>
            </a:xfrm>
            <a:custGeom>
              <a:avLst/>
              <a:gdLst/>
              <a:ahLst/>
              <a:cxnLst/>
              <a:rect l="l" t="t" r="r" b="b"/>
              <a:pathLst>
                <a:path w="503" h="502" extrusionOk="0">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6"/>
            <p:cNvSpPr/>
            <p:nvPr/>
          </p:nvSpPr>
          <p:spPr>
            <a:xfrm>
              <a:off x="7109400" y="2871425"/>
              <a:ext cx="14725" cy="11950"/>
            </a:xfrm>
            <a:custGeom>
              <a:avLst/>
              <a:gdLst/>
              <a:ahLst/>
              <a:cxnLst/>
              <a:rect l="l" t="t" r="r" b="b"/>
              <a:pathLst>
                <a:path w="589" h="478" extrusionOk="0">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6"/>
            <p:cNvSpPr/>
            <p:nvPr/>
          </p:nvSpPr>
          <p:spPr>
            <a:xfrm>
              <a:off x="7190275" y="2995425"/>
              <a:ext cx="14750" cy="12300"/>
            </a:xfrm>
            <a:custGeom>
              <a:avLst/>
              <a:gdLst/>
              <a:ahLst/>
              <a:cxnLst/>
              <a:rect l="l" t="t" r="r" b="b"/>
              <a:pathLst>
                <a:path w="590" h="492" extrusionOk="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6"/>
            <p:cNvSpPr/>
            <p:nvPr/>
          </p:nvSpPr>
          <p:spPr>
            <a:xfrm>
              <a:off x="7173300" y="3020700"/>
              <a:ext cx="13900" cy="12400"/>
            </a:xfrm>
            <a:custGeom>
              <a:avLst/>
              <a:gdLst/>
              <a:ahLst/>
              <a:cxnLst/>
              <a:rect l="l" t="t" r="r" b="b"/>
              <a:pathLst>
                <a:path w="556" h="496" extrusionOk="0">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6"/>
            <p:cNvSpPr/>
            <p:nvPr/>
          </p:nvSpPr>
          <p:spPr>
            <a:xfrm>
              <a:off x="7144675" y="2866050"/>
              <a:ext cx="11975" cy="9825"/>
            </a:xfrm>
            <a:custGeom>
              <a:avLst/>
              <a:gdLst/>
              <a:ahLst/>
              <a:cxnLst/>
              <a:rect l="l" t="t" r="r" b="b"/>
              <a:pathLst>
                <a:path w="479" h="393" extrusionOk="0">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6"/>
            <p:cNvSpPr/>
            <p:nvPr/>
          </p:nvSpPr>
          <p:spPr>
            <a:xfrm>
              <a:off x="7159875" y="2836900"/>
              <a:ext cx="10950" cy="10775"/>
            </a:xfrm>
            <a:custGeom>
              <a:avLst/>
              <a:gdLst/>
              <a:ahLst/>
              <a:cxnLst/>
              <a:rect l="l" t="t" r="r" b="b"/>
              <a:pathLst>
                <a:path w="438" h="431" extrusionOk="0">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6"/>
            <p:cNvSpPr/>
            <p:nvPr/>
          </p:nvSpPr>
          <p:spPr>
            <a:xfrm>
              <a:off x="7162375" y="2978550"/>
              <a:ext cx="13075" cy="12050"/>
            </a:xfrm>
            <a:custGeom>
              <a:avLst/>
              <a:gdLst/>
              <a:ahLst/>
              <a:cxnLst/>
              <a:rect l="l" t="t" r="r" b="b"/>
              <a:pathLst>
                <a:path w="523" h="482" extrusionOk="0">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6"/>
            <p:cNvSpPr/>
            <p:nvPr/>
          </p:nvSpPr>
          <p:spPr>
            <a:xfrm>
              <a:off x="7123125" y="2812725"/>
              <a:ext cx="14100" cy="12200"/>
            </a:xfrm>
            <a:custGeom>
              <a:avLst/>
              <a:gdLst/>
              <a:ahLst/>
              <a:cxnLst/>
              <a:rect l="l" t="t" r="r" b="b"/>
              <a:pathLst>
                <a:path w="564" h="488" extrusionOk="0">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6"/>
            <p:cNvSpPr/>
            <p:nvPr/>
          </p:nvSpPr>
          <p:spPr>
            <a:xfrm>
              <a:off x="7121600" y="2678825"/>
              <a:ext cx="12525" cy="12525"/>
            </a:xfrm>
            <a:custGeom>
              <a:avLst/>
              <a:gdLst/>
              <a:ahLst/>
              <a:cxnLst/>
              <a:rect l="l" t="t" r="r" b="b"/>
              <a:pathLst>
                <a:path w="501" h="501" extrusionOk="0">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6"/>
            <p:cNvSpPr/>
            <p:nvPr/>
          </p:nvSpPr>
          <p:spPr>
            <a:xfrm>
              <a:off x="7113475" y="2652975"/>
              <a:ext cx="12325" cy="10250"/>
            </a:xfrm>
            <a:custGeom>
              <a:avLst/>
              <a:gdLst/>
              <a:ahLst/>
              <a:cxnLst/>
              <a:rect l="l" t="t" r="r" b="b"/>
              <a:pathLst>
                <a:path w="493" h="410" extrusionOk="0">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6"/>
            <p:cNvSpPr/>
            <p:nvPr/>
          </p:nvSpPr>
          <p:spPr>
            <a:xfrm>
              <a:off x="7058525" y="2566275"/>
              <a:ext cx="9725" cy="10775"/>
            </a:xfrm>
            <a:custGeom>
              <a:avLst/>
              <a:gdLst/>
              <a:ahLst/>
              <a:cxnLst/>
              <a:rect l="l" t="t" r="r" b="b"/>
              <a:pathLst>
                <a:path w="389" h="431" extrusionOk="0">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6"/>
            <p:cNvSpPr/>
            <p:nvPr/>
          </p:nvSpPr>
          <p:spPr>
            <a:xfrm>
              <a:off x="7048225" y="2686300"/>
              <a:ext cx="13150" cy="12575"/>
            </a:xfrm>
            <a:custGeom>
              <a:avLst/>
              <a:gdLst/>
              <a:ahLst/>
              <a:cxnLst/>
              <a:rect l="l" t="t" r="r" b="b"/>
              <a:pathLst>
                <a:path w="526" h="503" extrusionOk="0">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6"/>
            <p:cNvSpPr/>
            <p:nvPr/>
          </p:nvSpPr>
          <p:spPr>
            <a:xfrm>
              <a:off x="7078650" y="2708700"/>
              <a:ext cx="16300" cy="12675"/>
            </a:xfrm>
            <a:custGeom>
              <a:avLst/>
              <a:gdLst/>
              <a:ahLst/>
              <a:cxnLst/>
              <a:rect l="l" t="t" r="r" b="b"/>
              <a:pathLst>
                <a:path w="652" h="507" extrusionOk="0">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6"/>
            <p:cNvSpPr/>
            <p:nvPr/>
          </p:nvSpPr>
          <p:spPr>
            <a:xfrm>
              <a:off x="7086800" y="2583725"/>
              <a:ext cx="13150" cy="11775"/>
            </a:xfrm>
            <a:custGeom>
              <a:avLst/>
              <a:gdLst/>
              <a:ahLst/>
              <a:cxnLst/>
              <a:rect l="l" t="t" r="r" b="b"/>
              <a:pathLst>
                <a:path w="526" h="471" extrusionOk="0">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6"/>
            <p:cNvSpPr/>
            <p:nvPr/>
          </p:nvSpPr>
          <p:spPr>
            <a:xfrm>
              <a:off x="6933275" y="2550250"/>
              <a:ext cx="14875" cy="8650"/>
            </a:xfrm>
            <a:custGeom>
              <a:avLst/>
              <a:gdLst/>
              <a:ahLst/>
              <a:cxnLst/>
              <a:rect l="l" t="t" r="r" b="b"/>
              <a:pathLst>
                <a:path w="595" h="346" extrusionOk="0">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6"/>
            <p:cNvSpPr/>
            <p:nvPr/>
          </p:nvSpPr>
          <p:spPr>
            <a:xfrm>
              <a:off x="6983175" y="2637850"/>
              <a:ext cx="15650" cy="12475"/>
            </a:xfrm>
            <a:custGeom>
              <a:avLst/>
              <a:gdLst/>
              <a:ahLst/>
              <a:cxnLst/>
              <a:rect l="l" t="t" r="r" b="b"/>
              <a:pathLst>
                <a:path w="626" h="499" extrusionOk="0">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6"/>
            <p:cNvSpPr/>
            <p:nvPr/>
          </p:nvSpPr>
          <p:spPr>
            <a:xfrm>
              <a:off x="7041550" y="2545400"/>
              <a:ext cx="13350" cy="12525"/>
            </a:xfrm>
            <a:custGeom>
              <a:avLst/>
              <a:gdLst/>
              <a:ahLst/>
              <a:cxnLst/>
              <a:rect l="l" t="t" r="r" b="b"/>
              <a:pathLst>
                <a:path w="534" h="501" extrusionOk="0">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6"/>
            <p:cNvSpPr/>
            <p:nvPr/>
          </p:nvSpPr>
          <p:spPr>
            <a:xfrm>
              <a:off x="6938675" y="2419375"/>
              <a:ext cx="15325" cy="12475"/>
            </a:xfrm>
            <a:custGeom>
              <a:avLst/>
              <a:gdLst/>
              <a:ahLst/>
              <a:cxnLst/>
              <a:rect l="l" t="t" r="r" b="b"/>
              <a:pathLst>
                <a:path w="613" h="499" extrusionOk="0">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6"/>
            <p:cNvSpPr/>
            <p:nvPr/>
          </p:nvSpPr>
          <p:spPr>
            <a:xfrm>
              <a:off x="6865225" y="2438500"/>
              <a:ext cx="14550" cy="12000"/>
            </a:xfrm>
            <a:custGeom>
              <a:avLst/>
              <a:gdLst/>
              <a:ahLst/>
              <a:cxnLst/>
              <a:rect l="l" t="t" r="r" b="b"/>
              <a:pathLst>
                <a:path w="582" h="480" extrusionOk="0">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6"/>
            <p:cNvSpPr/>
            <p:nvPr/>
          </p:nvSpPr>
          <p:spPr>
            <a:xfrm>
              <a:off x="6911850" y="2451200"/>
              <a:ext cx="16300" cy="12700"/>
            </a:xfrm>
            <a:custGeom>
              <a:avLst/>
              <a:gdLst/>
              <a:ahLst/>
              <a:cxnLst/>
              <a:rect l="l" t="t" r="r" b="b"/>
              <a:pathLst>
                <a:path w="652" h="508" extrusionOk="0">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6"/>
            <p:cNvSpPr/>
            <p:nvPr/>
          </p:nvSpPr>
          <p:spPr>
            <a:xfrm>
              <a:off x="6966600" y="2335700"/>
              <a:ext cx="11600" cy="10350"/>
            </a:xfrm>
            <a:custGeom>
              <a:avLst/>
              <a:gdLst/>
              <a:ahLst/>
              <a:cxnLst/>
              <a:rect l="l" t="t" r="r" b="b"/>
              <a:pathLst>
                <a:path w="464" h="414" extrusionOk="0">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6"/>
            <p:cNvSpPr/>
            <p:nvPr/>
          </p:nvSpPr>
          <p:spPr>
            <a:xfrm>
              <a:off x="6884225" y="2308250"/>
              <a:ext cx="14750" cy="11850"/>
            </a:xfrm>
            <a:custGeom>
              <a:avLst/>
              <a:gdLst/>
              <a:ahLst/>
              <a:cxnLst/>
              <a:rect l="l" t="t" r="r" b="b"/>
              <a:pathLst>
                <a:path w="590" h="474" extrusionOk="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6"/>
            <p:cNvSpPr/>
            <p:nvPr/>
          </p:nvSpPr>
          <p:spPr>
            <a:xfrm>
              <a:off x="6868925" y="2327725"/>
              <a:ext cx="13950" cy="12100"/>
            </a:xfrm>
            <a:custGeom>
              <a:avLst/>
              <a:gdLst/>
              <a:ahLst/>
              <a:cxnLst/>
              <a:rect l="l" t="t" r="r" b="b"/>
              <a:pathLst>
                <a:path w="558" h="484" extrusionOk="0">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6"/>
            <p:cNvSpPr/>
            <p:nvPr/>
          </p:nvSpPr>
          <p:spPr>
            <a:xfrm>
              <a:off x="6895750" y="2263300"/>
              <a:ext cx="11550" cy="10250"/>
            </a:xfrm>
            <a:custGeom>
              <a:avLst/>
              <a:gdLst/>
              <a:ahLst/>
              <a:cxnLst/>
              <a:rect l="l" t="t" r="r" b="b"/>
              <a:pathLst>
                <a:path w="462" h="410" extrusionOk="0">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6"/>
            <p:cNvSpPr/>
            <p:nvPr/>
          </p:nvSpPr>
          <p:spPr>
            <a:xfrm>
              <a:off x="6772125" y="2166675"/>
              <a:ext cx="16775" cy="12850"/>
            </a:xfrm>
            <a:custGeom>
              <a:avLst/>
              <a:gdLst/>
              <a:ahLst/>
              <a:cxnLst/>
              <a:rect l="l" t="t" r="r" b="b"/>
              <a:pathLst>
                <a:path w="671" h="514" extrusionOk="0">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6"/>
            <p:cNvSpPr/>
            <p:nvPr/>
          </p:nvSpPr>
          <p:spPr>
            <a:xfrm>
              <a:off x="6738000" y="2180425"/>
              <a:ext cx="13350" cy="12400"/>
            </a:xfrm>
            <a:custGeom>
              <a:avLst/>
              <a:gdLst/>
              <a:ahLst/>
              <a:cxnLst/>
              <a:rect l="l" t="t" r="r" b="b"/>
              <a:pathLst>
                <a:path w="534" h="496" extrusionOk="0">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6"/>
            <p:cNvSpPr/>
            <p:nvPr/>
          </p:nvSpPr>
          <p:spPr>
            <a:xfrm>
              <a:off x="6841400" y="2189325"/>
              <a:ext cx="13100" cy="12675"/>
            </a:xfrm>
            <a:custGeom>
              <a:avLst/>
              <a:gdLst/>
              <a:ahLst/>
              <a:cxnLst/>
              <a:rect l="l" t="t" r="r" b="b"/>
              <a:pathLst>
                <a:path w="524" h="507" extrusionOk="0">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6"/>
            <p:cNvSpPr/>
            <p:nvPr/>
          </p:nvSpPr>
          <p:spPr>
            <a:xfrm>
              <a:off x="6831650" y="2120775"/>
              <a:ext cx="13950" cy="11900"/>
            </a:xfrm>
            <a:custGeom>
              <a:avLst/>
              <a:gdLst/>
              <a:ahLst/>
              <a:cxnLst/>
              <a:rect l="l" t="t" r="r" b="b"/>
              <a:pathLst>
                <a:path w="558" h="476" extrusionOk="0">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6"/>
            <p:cNvSpPr/>
            <p:nvPr/>
          </p:nvSpPr>
          <p:spPr>
            <a:xfrm>
              <a:off x="6687550" y="2129275"/>
              <a:ext cx="13350" cy="11700"/>
            </a:xfrm>
            <a:custGeom>
              <a:avLst/>
              <a:gdLst/>
              <a:ahLst/>
              <a:cxnLst/>
              <a:rect l="l" t="t" r="r" b="b"/>
              <a:pathLst>
                <a:path w="534" h="468" extrusionOk="0">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6"/>
            <p:cNvSpPr/>
            <p:nvPr/>
          </p:nvSpPr>
          <p:spPr>
            <a:xfrm>
              <a:off x="6703800" y="2114875"/>
              <a:ext cx="13375" cy="12125"/>
            </a:xfrm>
            <a:custGeom>
              <a:avLst/>
              <a:gdLst/>
              <a:ahLst/>
              <a:cxnLst/>
              <a:rect l="l" t="t" r="r" b="b"/>
              <a:pathLst>
                <a:path w="535" h="485" extrusionOk="0">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6"/>
            <p:cNvSpPr/>
            <p:nvPr/>
          </p:nvSpPr>
          <p:spPr>
            <a:xfrm>
              <a:off x="6727150" y="2040500"/>
              <a:ext cx="14600" cy="13125"/>
            </a:xfrm>
            <a:custGeom>
              <a:avLst/>
              <a:gdLst/>
              <a:ahLst/>
              <a:cxnLst/>
              <a:rect l="l" t="t" r="r" b="b"/>
              <a:pathLst>
                <a:path w="584" h="525" extrusionOk="0">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6"/>
            <p:cNvSpPr/>
            <p:nvPr/>
          </p:nvSpPr>
          <p:spPr>
            <a:xfrm>
              <a:off x="6768575" y="3719775"/>
              <a:ext cx="15300" cy="12450"/>
            </a:xfrm>
            <a:custGeom>
              <a:avLst/>
              <a:gdLst/>
              <a:ahLst/>
              <a:cxnLst/>
              <a:rect l="l" t="t" r="r" b="b"/>
              <a:pathLst>
                <a:path w="612" h="498" extrusionOk="0">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6"/>
            <p:cNvSpPr/>
            <p:nvPr/>
          </p:nvSpPr>
          <p:spPr>
            <a:xfrm>
              <a:off x="6776400" y="3674425"/>
              <a:ext cx="12500" cy="10225"/>
            </a:xfrm>
            <a:custGeom>
              <a:avLst/>
              <a:gdLst/>
              <a:ahLst/>
              <a:cxnLst/>
              <a:rect l="l" t="t" r="r" b="b"/>
              <a:pathLst>
                <a:path w="500" h="409" extrusionOk="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6"/>
            <p:cNvSpPr/>
            <p:nvPr/>
          </p:nvSpPr>
          <p:spPr>
            <a:xfrm>
              <a:off x="6855025" y="3571425"/>
              <a:ext cx="15600" cy="12500"/>
            </a:xfrm>
            <a:custGeom>
              <a:avLst/>
              <a:gdLst/>
              <a:ahLst/>
              <a:cxnLst/>
              <a:rect l="l" t="t" r="r" b="b"/>
              <a:pathLst>
                <a:path w="624" h="500" extrusionOk="0">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6"/>
            <p:cNvSpPr/>
            <p:nvPr/>
          </p:nvSpPr>
          <p:spPr>
            <a:xfrm>
              <a:off x="6803050" y="3645325"/>
              <a:ext cx="14200" cy="12050"/>
            </a:xfrm>
            <a:custGeom>
              <a:avLst/>
              <a:gdLst/>
              <a:ahLst/>
              <a:cxnLst/>
              <a:rect l="l" t="t" r="r" b="b"/>
              <a:pathLst>
                <a:path w="568" h="482" extrusionOk="0">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6"/>
            <p:cNvSpPr/>
            <p:nvPr/>
          </p:nvSpPr>
          <p:spPr>
            <a:xfrm>
              <a:off x="6660575" y="3707275"/>
              <a:ext cx="18075" cy="12125"/>
            </a:xfrm>
            <a:custGeom>
              <a:avLst/>
              <a:gdLst/>
              <a:ahLst/>
              <a:cxnLst/>
              <a:rect l="l" t="t" r="r" b="b"/>
              <a:pathLst>
                <a:path w="723" h="485" extrusionOk="0">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6"/>
            <p:cNvSpPr/>
            <p:nvPr/>
          </p:nvSpPr>
          <p:spPr>
            <a:xfrm>
              <a:off x="6675450" y="3585100"/>
              <a:ext cx="13000" cy="12075"/>
            </a:xfrm>
            <a:custGeom>
              <a:avLst/>
              <a:gdLst/>
              <a:ahLst/>
              <a:cxnLst/>
              <a:rect l="l" t="t" r="r" b="b"/>
              <a:pathLst>
                <a:path w="520" h="483" extrusionOk="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6"/>
            <p:cNvSpPr/>
            <p:nvPr/>
          </p:nvSpPr>
          <p:spPr>
            <a:xfrm>
              <a:off x="6732400" y="3611550"/>
              <a:ext cx="14950" cy="8175"/>
            </a:xfrm>
            <a:custGeom>
              <a:avLst/>
              <a:gdLst/>
              <a:ahLst/>
              <a:cxnLst/>
              <a:rect l="l" t="t" r="r" b="b"/>
              <a:pathLst>
                <a:path w="598" h="327" extrusionOk="0">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6"/>
            <p:cNvSpPr/>
            <p:nvPr/>
          </p:nvSpPr>
          <p:spPr>
            <a:xfrm>
              <a:off x="6585375" y="3747625"/>
              <a:ext cx="14925" cy="11850"/>
            </a:xfrm>
            <a:custGeom>
              <a:avLst/>
              <a:gdLst/>
              <a:ahLst/>
              <a:cxnLst/>
              <a:rect l="l" t="t" r="r" b="b"/>
              <a:pathLst>
                <a:path w="597" h="474" extrusionOk="0">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6"/>
            <p:cNvSpPr/>
            <p:nvPr/>
          </p:nvSpPr>
          <p:spPr>
            <a:xfrm>
              <a:off x="6537850" y="3738750"/>
              <a:ext cx="13000" cy="12175"/>
            </a:xfrm>
            <a:custGeom>
              <a:avLst/>
              <a:gdLst/>
              <a:ahLst/>
              <a:cxnLst/>
              <a:rect l="l" t="t" r="r" b="b"/>
              <a:pathLst>
                <a:path w="520" h="487" extrusionOk="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6"/>
            <p:cNvSpPr/>
            <p:nvPr/>
          </p:nvSpPr>
          <p:spPr>
            <a:xfrm>
              <a:off x="6586225" y="3715375"/>
              <a:ext cx="13350" cy="11750"/>
            </a:xfrm>
            <a:custGeom>
              <a:avLst/>
              <a:gdLst/>
              <a:ahLst/>
              <a:cxnLst/>
              <a:rect l="l" t="t" r="r" b="b"/>
              <a:pathLst>
                <a:path w="534" h="470" extrusionOk="0">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6"/>
            <p:cNvSpPr/>
            <p:nvPr/>
          </p:nvSpPr>
          <p:spPr>
            <a:xfrm>
              <a:off x="6497825" y="3793300"/>
              <a:ext cx="13125" cy="12050"/>
            </a:xfrm>
            <a:custGeom>
              <a:avLst/>
              <a:gdLst/>
              <a:ahLst/>
              <a:cxnLst/>
              <a:rect l="l" t="t" r="r" b="b"/>
              <a:pathLst>
                <a:path w="525" h="482" extrusionOk="0">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6"/>
            <p:cNvSpPr/>
            <p:nvPr/>
          </p:nvSpPr>
          <p:spPr>
            <a:xfrm>
              <a:off x="6233475" y="3810475"/>
              <a:ext cx="12525" cy="11850"/>
            </a:xfrm>
            <a:custGeom>
              <a:avLst/>
              <a:gdLst/>
              <a:ahLst/>
              <a:cxnLst/>
              <a:rect l="l" t="t" r="r" b="b"/>
              <a:pathLst>
                <a:path w="501" h="474" extrusionOk="0">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6"/>
            <p:cNvSpPr/>
            <p:nvPr/>
          </p:nvSpPr>
          <p:spPr>
            <a:xfrm>
              <a:off x="6165175" y="3779025"/>
              <a:ext cx="18200" cy="12050"/>
            </a:xfrm>
            <a:custGeom>
              <a:avLst/>
              <a:gdLst/>
              <a:ahLst/>
              <a:cxnLst/>
              <a:rect l="l" t="t" r="r" b="b"/>
              <a:pathLst>
                <a:path w="728" h="482" extrusionOk="0">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6"/>
            <p:cNvSpPr/>
            <p:nvPr/>
          </p:nvSpPr>
          <p:spPr>
            <a:xfrm>
              <a:off x="6284325" y="3781700"/>
              <a:ext cx="12550" cy="12125"/>
            </a:xfrm>
            <a:custGeom>
              <a:avLst/>
              <a:gdLst/>
              <a:ahLst/>
              <a:cxnLst/>
              <a:rect l="l" t="t" r="r" b="b"/>
              <a:pathLst>
                <a:path w="502" h="485" extrusionOk="0">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6"/>
            <p:cNvSpPr/>
            <p:nvPr/>
          </p:nvSpPr>
          <p:spPr>
            <a:xfrm>
              <a:off x="6245975" y="3836475"/>
              <a:ext cx="13375" cy="12225"/>
            </a:xfrm>
            <a:custGeom>
              <a:avLst/>
              <a:gdLst/>
              <a:ahLst/>
              <a:cxnLst/>
              <a:rect l="l" t="t" r="r" b="b"/>
              <a:pathLst>
                <a:path w="535" h="489" extrusionOk="0">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6"/>
            <p:cNvSpPr/>
            <p:nvPr/>
          </p:nvSpPr>
          <p:spPr>
            <a:xfrm>
              <a:off x="6090150" y="3793575"/>
              <a:ext cx="14775" cy="8025"/>
            </a:xfrm>
            <a:custGeom>
              <a:avLst/>
              <a:gdLst/>
              <a:ahLst/>
              <a:cxnLst/>
              <a:rect l="l" t="t" r="r" b="b"/>
              <a:pathLst>
                <a:path w="591" h="321" extrusionOk="0">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6"/>
            <p:cNvSpPr/>
            <p:nvPr/>
          </p:nvSpPr>
          <p:spPr>
            <a:xfrm>
              <a:off x="6066200" y="3778025"/>
              <a:ext cx="13850" cy="11950"/>
            </a:xfrm>
            <a:custGeom>
              <a:avLst/>
              <a:gdLst/>
              <a:ahLst/>
              <a:cxnLst/>
              <a:rect l="l" t="t" r="r" b="b"/>
              <a:pathLst>
                <a:path w="554" h="478" extrusionOk="0">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6"/>
            <p:cNvSpPr/>
            <p:nvPr/>
          </p:nvSpPr>
          <p:spPr>
            <a:xfrm>
              <a:off x="6411950" y="3833125"/>
              <a:ext cx="14400" cy="9050"/>
            </a:xfrm>
            <a:custGeom>
              <a:avLst/>
              <a:gdLst/>
              <a:ahLst/>
              <a:cxnLst/>
              <a:rect l="l" t="t" r="r" b="b"/>
              <a:pathLst>
                <a:path w="576" h="362" extrusionOk="0">
                  <a:moveTo>
                    <a:pt x="482" y="1"/>
                  </a:moveTo>
                  <a:cubicBezTo>
                    <a:pt x="317" y="1"/>
                    <a:pt x="0" y="312"/>
                    <a:pt x="300" y="362"/>
                  </a:cubicBezTo>
                  <a:cubicBezTo>
                    <a:pt x="433" y="362"/>
                    <a:pt x="533" y="262"/>
                    <a:pt x="567" y="128"/>
                  </a:cubicBezTo>
                  <a:cubicBezTo>
                    <a:pt x="575" y="36"/>
                    <a:pt x="53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6"/>
            <p:cNvSpPr/>
            <p:nvPr/>
          </p:nvSpPr>
          <p:spPr>
            <a:xfrm>
              <a:off x="6257650" y="3876175"/>
              <a:ext cx="13500" cy="12225"/>
            </a:xfrm>
            <a:custGeom>
              <a:avLst/>
              <a:gdLst/>
              <a:ahLst/>
              <a:cxnLst/>
              <a:rect l="l" t="t" r="r" b="b"/>
              <a:pathLst>
                <a:path w="540" h="489" extrusionOk="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6"/>
            <p:cNvSpPr/>
            <p:nvPr/>
          </p:nvSpPr>
          <p:spPr>
            <a:xfrm>
              <a:off x="6157900" y="3849425"/>
              <a:ext cx="11375" cy="9525"/>
            </a:xfrm>
            <a:custGeom>
              <a:avLst/>
              <a:gdLst/>
              <a:ahLst/>
              <a:cxnLst/>
              <a:rect l="l" t="t" r="r" b="b"/>
              <a:pathLst>
                <a:path w="455" h="381" extrusionOk="0">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6"/>
            <p:cNvSpPr/>
            <p:nvPr/>
          </p:nvSpPr>
          <p:spPr>
            <a:xfrm>
              <a:off x="6178825" y="3869025"/>
              <a:ext cx="15250" cy="7350"/>
            </a:xfrm>
            <a:custGeom>
              <a:avLst/>
              <a:gdLst/>
              <a:ahLst/>
              <a:cxnLst/>
              <a:rect l="l" t="t" r="r" b="b"/>
              <a:pathLst>
                <a:path w="610" h="294" extrusionOk="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6"/>
            <p:cNvSpPr/>
            <p:nvPr/>
          </p:nvSpPr>
          <p:spPr>
            <a:xfrm>
              <a:off x="6010375" y="3796975"/>
              <a:ext cx="13975" cy="8375"/>
            </a:xfrm>
            <a:custGeom>
              <a:avLst/>
              <a:gdLst/>
              <a:ahLst/>
              <a:cxnLst/>
              <a:rect l="l" t="t" r="r" b="b"/>
              <a:pathLst>
                <a:path w="559" h="335" extrusionOk="0">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6"/>
            <p:cNvSpPr/>
            <p:nvPr/>
          </p:nvSpPr>
          <p:spPr>
            <a:xfrm>
              <a:off x="5726650" y="3680525"/>
              <a:ext cx="14825" cy="11875"/>
            </a:xfrm>
            <a:custGeom>
              <a:avLst/>
              <a:gdLst/>
              <a:ahLst/>
              <a:cxnLst/>
              <a:rect l="l" t="t" r="r" b="b"/>
              <a:pathLst>
                <a:path w="593" h="475" extrusionOk="0">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6"/>
            <p:cNvSpPr/>
            <p:nvPr/>
          </p:nvSpPr>
          <p:spPr>
            <a:xfrm>
              <a:off x="5723250" y="3652850"/>
              <a:ext cx="11550" cy="10275"/>
            </a:xfrm>
            <a:custGeom>
              <a:avLst/>
              <a:gdLst/>
              <a:ahLst/>
              <a:cxnLst/>
              <a:rect l="l" t="t" r="r" b="b"/>
              <a:pathLst>
                <a:path w="462" h="411" extrusionOk="0">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6"/>
            <p:cNvSpPr/>
            <p:nvPr/>
          </p:nvSpPr>
          <p:spPr>
            <a:xfrm>
              <a:off x="5810675" y="3717825"/>
              <a:ext cx="15700" cy="11800"/>
            </a:xfrm>
            <a:custGeom>
              <a:avLst/>
              <a:gdLst/>
              <a:ahLst/>
              <a:cxnLst/>
              <a:rect l="l" t="t" r="r" b="b"/>
              <a:pathLst>
                <a:path w="628" h="472" extrusionOk="0">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6"/>
            <p:cNvSpPr/>
            <p:nvPr/>
          </p:nvSpPr>
          <p:spPr>
            <a:xfrm>
              <a:off x="5814000" y="3734575"/>
              <a:ext cx="11700" cy="12550"/>
            </a:xfrm>
            <a:custGeom>
              <a:avLst/>
              <a:gdLst/>
              <a:ahLst/>
              <a:cxnLst/>
              <a:rect l="l" t="t" r="r" b="b"/>
              <a:pathLst>
                <a:path w="468" h="502" extrusionOk="0">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6"/>
            <p:cNvSpPr/>
            <p:nvPr/>
          </p:nvSpPr>
          <p:spPr>
            <a:xfrm>
              <a:off x="5571525" y="3628900"/>
              <a:ext cx="18875" cy="12875"/>
            </a:xfrm>
            <a:custGeom>
              <a:avLst/>
              <a:gdLst/>
              <a:ahLst/>
              <a:cxnLst/>
              <a:rect l="l" t="t" r="r" b="b"/>
              <a:pathLst>
                <a:path w="755" h="515" extrusionOk="0">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6"/>
            <p:cNvSpPr/>
            <p:nvPr/>
          </p:nvSpPr>
          <p:spPr>
            <a:xfrm>
              <a:off x="5408700" y="3487525"/>
              <a:ext cx="15525" cy="12525"/>
            </a:xfrm>
            <a:custGeom>
              <a:avLst/>
              <a:gdLst/>
              <a:ahLst/>
              <a:cxnLst/>
              <a:rect l="l" t="t" r="r" b="b"/>
              <a:pathLst>
                <a:path w="621" h="501" extrusionOk="0">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6"/>
            <p:cNvSpPr/>
            <p:nvPr/>
          </p:nvSpPr>
          <p:spPr>
            <a:xfrm>
              <a:off x="5428725" y="3508575"/>
              <a:ext cx="12525" cy="12550"/>
            </a:xfrm>
            <a:custGeom>
              <a:avLst/>
              <a:gdLst/>
              <a:ahLst/>
              <a:cxnLst/>
              <a:rect l="l" t="t" r="r" b="b"/>
              <a:pathLst>
                <a:path w="501" h="502" extrusionOk="0">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6"/>
            <p:cNvSpPr/>
            <p:nvPr/>
          </p:nvSpPr>
          <p:spPr>
            <a:xfrm>
              <a:off x="5536300" y="3687250"/>
              <a:ext cx="14200" cy="12375"/>
            </a:xfrm>
            <a:custGeom>
              <a:avLst/>
              <a:gdLst/>
              <a:ahLst/>
              <a:cxnLst/>
              <a:rect l="l" t="t" r="r" b="b"/>
              <a:pathLst>
                <a:path w="568" h="495" extrusionOk="0">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6"/>
            <p:cNvSpPr/>
            <p:nvPr/>
          </p:nvSpPr>
          <p:spPr>
            <a:xfrm>
              <a:off x="5444575" y="3616325"/>
              <a:ext cx="14200" cy="12225"/>
            </a:xfrm>
            <a:custGeom>
              <a:avLst/>
              <a:gdLst/>
              <a:ahLst/>
              <a:cxnLst/>
              <a:rect l="l" t="t" r="r" b="b"/>
              <a:pathLst>
                <a:path w="568" h="489" extrusionOk="0">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6"/>
            <p:cNvSpPr/>
            <p:nvPr/>
          </p:nvSpPr>
          <p:spPr>
            <a:xfrm>
              <a:off x="5277775" y="3390125"/>
              <a:ext cx="13375" cy="12000"/>
            </a:xfrm>
            <a:custGeom>
              <a:avLst/>
              <a:gdLst/>
              <a:ahLst/>
              <a:cxnLst/>
              <a:rect l="l" t="t" r="r" b="b"/>
              <a:pathLst>
                <a:path w="535" h="480" extrusionOk="0">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6"/>
            <p:cNvSpPr/>
            <p:nvPr/>
          </p:nvSpPr>
          <p:spPr>
            <a:xfrm>
              <a:off x="5284450" y="3334975"/>
              <a:ext cx="13375" cy="12675"/>
            </a:xfrm>
            <a:custGeom>
              <a:avLst/>
              <a:gdLst/>
              <a:ahLst/>
              <a:cxnLst/>
              <a:rect l="l" t="t" r="r" b="b"/>
              <a:pathLst>
                <a:path w="535" h="507" extrusionOk="0">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6"/>
            <p:cNvSpPr/>
            <p:nvPr/>
          </p:nvSpPr>
          <p:spPr>
            <a:xfrm>
              <a:off x="5519625" y="3506825"/>
              <a:ext cx="14725" cy="12475"/>
            </a:xfrm>
            <a:custGeom>
              <a:avLst/>
              <a:gdLst/>
              <a:ahLst/>
              <a:cxnLst/>
              <a:rect l="l" t="t" r="r" b="b"/>
              <a:pathLst>
                <a:path w="589" h="499" extrusionOk="0">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6"/>
            <p:cNvSpPr/>
            <p:nvPr/>
          </p:nvSpPr>
          <p:spPr>
            <a:xfrm>
              <a:off x="5525825" y="3543600"/>
              <a:ext cx="13600" cy="11850"/>
            </a:xfrm>
            <a:custGeom>
              <a:avLst/>
              <a:gdLst/>
              <a:ahLst/>
              <a:cxnLst/>
              <a:rect l="l" t="t" r="r" b="b"/>
              <a:pathLst>
                <a:path w="544" h="474" extrusionOk="0">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6"/>
            <p:cNvSpPr/>
            <p:nvPr/>
          </p:nvSpPr>
          <p:spPr>
            <a:xfrm>
              <a:off x="5349525" y="3355800"/>
              <a:ext cx="17450" cy="12350"/>
            </a:xfrm>
            <a:custGeom>
              <a:avLst/>
              <a:gdLst/>
              <a:ahLst/>
              <a:cxnLst/>
              <a:rect l="l" t="t" r="r" b="b"/>
              <a:pathLst>
                <a:path w="698" h="494" extrusionOk="0">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6"/>
            <p:cNvSpPr/>
            <p:nvPr/>
          </p:nvSpPr>
          <p:spPr>
            <a:xfrm>
              <a:off x="5275275" y="3156500"/>
              <a:ext cx="13375" cy="12075"/>
            </a:xfrm>
            <a:custGeom>
              <a:avLst/>
              <a:gdLst/>
              <a:ahLst/>
              <a:cxnLst/>
              <a:rect l="l" t="t" r="r" b="b"/>
              <a:pathLst>
                <a:path w="535" h="483" extrusionOk="0">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6"/>
            <p:cNvSpPr/>
            <p:nvPr/>
          </p:nvSpPr>
          <p:spPr>
            <a:xfrm>
              <a:off x="7538575" y="2058175"/>
              <a:ext cx="14075" cy="11875"/>
            </a:xfrm>
            <a:custGeom>
              <a:avLst/>
              <a:gdLst/>
              <a:ahLst/>
              <a:cxnLst/>
              <a:rect l="l" t="t" r="r" b="b"/>
              <a:pathLst>
                <a:path w="563" h="475" extrusionOk="0">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6"/>
            <p:cNvSpPr/>
            <p:nvPr/>
          </p:nvSpPr>
          <p:spPr>
            <a:xfrm>
              <a:off x="7709300" y="2175325"/>
              <a:ext cx="14300" cy="7625"/>
            </a:xfrm>
            <a:custGeom>
              <a:avLst/>
              <a:gdLst/>
              <a:ahLst/>
              <a:cxnLst/>
              <a:rect l="l" t="t" r="r" b="b"/>
              <a:pathLst>
                <a:path w="572" h="305" extrusionOk="0">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6"/>
            <p:cNvSpPr/>
            <p:nvPr/>
          </p:nvSpPr>
          <p:spPr>
            <a:xfrm>
              <a:off x="7726425" y="2157325"/>
              <a:ext cx="13150" cy="11225"/>
            </a:xfrm>
            <a:custGeom>
              <a:avLst/>
              <a:gdLst/>
              <a:ahLst/>
              <a:cxnLst/>
              <a:rect l="l" t="t" r="r" b="b"/>
              <a:pathLst>
                <a:path w="526" h="449" extrusionOk="0">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6"/>
            <p:cNvSpPr/>
            <p:nvPr/>
          </p:nvSpPr>
          <p:spPr>
            <a:xfrm>
              <a:off x="7701500" y="2049675"/>
              <a:ext cx="15225" cy="12450"/>
            </a:xfrm>
            <a:custGeom>
              <a:avLst/>
              <a:gdLst/>
              <a:ahLst/>
              <a:cxnLst/>
              <a:rect l="l" t="t" r="r" b="b"/>
              <a:pathLst>
                <a:path w="609" h="498" extrusionOk="0">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6"/>
            <p:cNvSpPr/>
            <p:nvPr/>
          </p:nvSpPr>
          <p:spPr>
            <a:xfrm>
              <a:off x="7586100" y="2091575"/>
              <a:ext cx="12525" cy="11875"/>
            </a:xfrm>
            <a:custGeom>
              <a:avLst/>
              <a:gdLst/>
              <a:ahLst/>
              <a:cxnLst/>
              <a:rect l="l" t="t" r="r" b="b"/>
              <a:pathLst>
                <a:path w="501" h="475" extrusionOk="0">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6"/>
            <p:cNvSpPr/>
            <p:nvPr/>
          </p:nvSpPr>
          <p:spPr>
            <a:xfrm>
              <a:off x="7656150" y="2205325"/>
              <a:ext cx="13900" cy="12050"/>
            </a:xfrm>
            <a:custGeom>
              <a:avLst/>
              <a:gdLst/>
              <a:ahLst/>
              <a:cxnLst/>
              <a:rect l="l" t="t" r="r" b="b"/>
              <a:pathLst>
                <a:path w="556" h="482" extrusionOk="0">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6"/>
            <p:cNvSpPr/>
            <p:nvPr/>
          </p:nvSpPr>
          <p:spPr>
            <a:xfrm>
              <a:off x="7747875" y="2147075"/>
              <a:ext cx="15425" cy="12275"/>
            </a:xfrm>
            <a:custGeom>
              <a:avLst/>
              <a:gdLst/>
              <a:ahLst/>
              <a:cxnLst/>
              <a:rect l="l" t="t" r="r" b="b"/>
              <a:pathLst>
                <a:path w="617" h="491" extrusionOk="0">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6"/>
            <p:cNvSpPr/>
            <p:nvPr/>
          </p:nvSpPr>
          <p:spPr>
            <a:xfrm>
              <a:off x="7687850" y="2011375"/>
              <a:ext cx="14200" cy="12300"/>
            </a:xfrm>
            <a:custGeom>
              <a:avLst/>
              <a:gdLst/>
              <a:ahLst/>
              <a:cxnLst/>
              <a:rect l="l" t="t" r="r" b="b"/>
              <a:pathLst>
                <a:path w="568" h="492" extrusionOk="0">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6"/>
            <p:cNvSpPr/>
            <p:nvPr/>
          </p:nvSpPr>
          <p:spPr>
            <a:xfrm>
              <a:off x="7613625" y="2045225"/>
              <a:ext cx="13350" cy="12175"/>
            </a:xfrm>
            <a:custGeom>
              <a:avLst/>
              <a:gdLst/>
              <a:ahLst/>
              <a:cxnLst/>
              <a:rect l="l" t="t" r="r" b="b"/>
              <a:pathLst>
                <a:path w="534" h="487" extrusionOk="0">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6"/>
            <p:cNvSpPr/>
            <p:nvPr/>
          </p:nvSpPr>
          <p:spPr>
            <a:xfrm>
              <a:off x="7672350" y="2257900"/>
              <a:ext cx="14550" cy="7525"/>
            </a:xfrm>
            <a:custGeom>
              <a:avLst/>
              <a:gdLst/>
              <a:ahLst/>
              <a:cxnLst/>
              <a:rect l="l" t="t" r="r" b="b"/>
              <a:pathLst>
                <a:path w="582" h="301" extrusionOk="0">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6"/>
            <p:cNvSpPr/>
            <p:nvPr/>
          </p:nvSpPr>
          <p:spPr>
            <a:xfrm>
              <a:off x="7797075" y="2225650"/>
              <a:ext cx="12550" cy="11375"/>
            </a:xfrm>
            <a:custGeom>
              <a:avLst/>
              <a:gdLst/>
              <a:ahLst/>
              <a:cxnLst/>
              <a:rect l="l" t="t" r="r" b="b"/>
              <a:pathLst>
                <a:path w="502" h="455" extrusionOk="0">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6"/>
            <p:cNvSpPr/>
            <p:nvPr/>
          </p:nvSpPr>
          <p:spPr>
            <a:xfrm>
              <a:off x="7794575" y="2074225"/>
              <a:ext cx="15050" cy="12525"/>
            </a:xfrm>
            <a:custGeom>
              <a:avLst/>
              <a:gdLst/>
              <a:ahLst/>
              <a:cxnLst/>
              <a:rect l="l" t="t" r="r" b="b"/>
              <a:pathLst>
                <a:path w="602" h="501" extrusionOk="0">
                  <a:moveTo>
                    <a:pt x="334" y="1"/>
                  </a:moveTo>
                  <a:cubicBezTo>
                    <a:pt x="1" y="34"/>
                    <a:pt x="34" y="501"/>
                    <a:pt x="368" y="501"/>
                  </a:cubicBezTo>
                  <a:cubicBezTo>
                    <a:pt x="501" y="468"/>
                    <a:pt x="601" y="367"/>
                    <a:pt x="568" y="234"/>
                  </a:cubicBezTo>
                  <a:cubicBezTo>
                    <a:pt x="568" y="101"/>
                    <a:pt x="468" y="1"/>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6"/>
            <p:cNvSpPr/>
            <p:nvPr/>
          </p:nvSpPr>
          <p:spPr>
            <a:xfrm>
              <a:off x="7734550" y="2080075"/>
              <a:ext cx="15025" cy="12525"/>
            </a:xfrm>
            <a:custGeom>
              <a:avLst/>
              <a:gdLst/>
              <a:ahLst/>
              <a:cxnLst/>
              <a:rect l="l" t="t" r="r" b="b"/>
              <a:pathLst>
                <a:path w="601" h="501" extrusionOk="0">
                  <a:moveTo>
                    <a:pt x="334" y="0"/>
                  </a:moveTo>
                  <a:cubicBezTo>
                    <a:pt x="0" y="0"/>
                    <a:pt x="33" y="500"/>
                    <a:pt x="367" y="500"/>
                  </a:cubicBezTo>
                  <a:cubicBezTo>
                    <a:pt x="500" y="467"/>
                    <a:pt x="600" y="367"/>
                    <a:pt x="600" y="234"/>
                  </a:cubicBezTo>
                  <a:cubicBezTo>
                    <a:pt x="567" y="100"/>
                    <a:pt x="467"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6"/>
            <p:cNvSpPr/>
            <p:nvPr/>
          </p:nvSpPr>
          <p:spPr>
            <a:xfrm>
              <a:off x="7726950" y="2316425"/>
              <a:ext cx="13075" cy="12025"/>
            </a:xfrm>
            <a:custGeom>
              <a:avLst/>
              <a:gdLst/>
              <a:ahLst/>
              <a:cxnLst/>
              <a:rect l="l" t="t" r="r" b="b"/>
              <a:pathLst>
                <a:path w="523" h="481" extrusionOk="0">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6"/>
            <p:cNvSpPr/>
            <p:nvPr/>
          </p:nvSpPr>
          <p:spPr>
            <a:xfrm>
              <a:off x="7908125" y="2349700"/>
              <a:ext cx="15750" cy="12475"/>
            </a:xfrm>
            <a:custGeom>
              <a:avLst/>
              <a:gdLst/>
              <a:ahLst/>
              <a:cxnLst/>
              <a:rect l="l" t="t" r="r" b="b"/>
              <a:pathLst>
                <a:path w="630" h="499" extrusionOk="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6"/>
            <p:cNvSpPr/>
            <p:nvPr/>
          </p:nvSpPr>
          <p:spPr>
            <a:xfrm>
              <a:off x="7882150" y="2238300"/>
              <a:ext cx="14675" cy="11825"/>
            </a:xfrm>
            <a:custGeom>
              <a:avLst/>
              <a:gdLst/>
              <a:ahLst/>
              <a:cxnLst/>
              <a:rect l="l" t="t" r="r" b="b"/>
              <a:pathLst>
                <a:path w="587" h="473" extrusionOk="0">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6"/>
            <p:cNvSpPr/>
            <p:nvPr/>
          </p:nvSpPr>
          <p:spPr>
            <a:xfrm>
              <a:off x="7815700" y="2245975"/>
              <a:ext cx="16425" cy="12575"/>
            </a:xfrm>
            <a:custGeom>
              <a:avLst/>
              <a:gdLst/>
              <a:ahLst/>
              <a:cxnLst/>
              <a:rect l="l" t="t" r="r" b="b"/>
              <a:pathLst>
                <a:path w="657" h="503" extrusionOk="0">
                  <a:moveTo>
                    <a:pt x="325" y="0"/>
                  </a:moveTo>
                  <a:cubicBezTo>
                    <a:pt x="21" y="0"/>
                    <a:pt x="0" y="470"/>
                    <a:pt x="323" y="502"/>
                  </a:cubicBezTo>
                  <a:cubicBezTo>
                    <a:pt x="623" y="502"/>
                    <a:pt x="657" y="35"/>
                    <a:pt x="357" y="2"/>
                  </a:cubicBezTo>
                  <a:cubicBezTo>
                    <a:pt x="346" y="1"/>
                    <a:pt x="335" y="0"/>
                    <a:pt x="32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6"/>
            <p:cNvSpPr/>
            <p:nvPr/>
          </p:nvSpPr>
          <p:spPr>
            <a:xfrm>
              <a:off x="7831475" y="2410550"/>
              <a:ext cx="14650" cy="10375"/>
            </a:xfrm>
            <a:custGeom>
              <a:avLst/>
              <a:gdLst/>
              <a:ahLst/>
              <a:cxnLst/>
              <a:rect l="l" t="t" r="r" b="b"/>
              <a:pathLst>
                <a:path w="586" h="415" extrusionOk="0">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6"/>
            <p:cNvSpPr/>
            <p:nvPr/>
          </p:nvSpPr>
          <p:spPr>
            <a:xfrm>
              <a:off x="7903825" y="2411125"/>
              <a:ext cx="12525" cy="12550"/>
            </a:xfrm>
            <a:custGeom>
              <a:avLst/>
              <a:gdLst/>
              <a:ahLst/>
              <a:cxnLst/>
              <a:rect l="l" t="t" r="r" b="b"/>
              <a:pathLst>
                <a:path w="501" h="502" extrusionOk="0">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6"/>
            <p:cNvSpPr/>
            <p:nvPr/>
          </p:nvSpPr>
          <p:spPr>
            <a:xfrm>
              <a:off x="7870975" y="2294200"/>
              <a:ext cx="14525" cy="12875"/>
            </a:xfrm>
            <a:custGeom>
              <a:avLst/>
              <a:gdLst/>
              <a:ahLst/>
              <a:cxnLst/>
              <a:rect l="l" t="t" r="r" b="b"/>
              <a:pathLst>
                <a:path w="581" h="515" extrusionOk="0">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6"/>
            <p:cNvSpPr/>
            <p:nvPr/>
          </p:nvSpPr>
          <p:spPr>
            <a:xfrm>
              <a:off x="7820425" y="2441000"/>
              <a:ext cx="15925" cy="12175"/>
            </a:xfrm>
            <a:custGeom>
              <a:avLst/>
              <a:gdLst/>
              <a:ahLst/>
              <a:cxnLst/>
              <a:rect l="l" t="t" r="r" b="b"/>
              <a:pathLst>
                <a:path w="637" h="487" extrusionOk="0">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6"/>
            <p:cNvSpPr/>
            <p:nvPr/>
          </p:nvSpPr>
          <p:spPr>
            <a:xfrm>
              <a:off x="7957700" y="2661600"/>
              <a:ext cx="14725" cy="10850"/>
            </a:xfrm>
            <a:custGeom>
              <a:avLst/>
              <a:gdLst/>
              <a:ahLst/>
              <a:cxnLst/>
              <a:rect l="l" t="t" r="r" b="b"/>
              <a:pathLst>
                <a:path w="589" h="434" extrusionOk="0">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6"/>
            <p:cNvSpPr/>
            <p:nvPr/>
          </p:nvSpPr>
          <p:spPr>
            <a:xfrm>
              <a:off x="8072075" y="2646125"/>
              <a:ext cx="12750" cy="10225"/>
            </a:xfrm>
            <a:custGeom>
              <a:avLst/>
              <a:gdLst/>
              <a:ahLst/>
              <a:cxnLst/>
              <a:rect l="l" t="t" r="r" b="b"/>
              <a:pathLst>
                <a:path w="510" h="409" extrusionOk="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6"/>
            <p:cNvSpPr/>
            <p:nvPr/>
          </p:nvSpPr>
          <p:spPr>
            <a:xfrm>
              <a:off x="8003075" y="2458025"/>
              <a:ext cx="14725" cy="12175"/>
            </a:xfrm>
            <a:custGeom>
              <a:avLst/>
              <a:gdLst/>
              <a:ahLst/>
              <a:cxnLst/>
              <a:rect l="l" t="t" r="r" b="b"/>
              <a:pathLst>
                <a:path w="589" h="487" extrusionOk="0">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6"/>
            <p:cNvSpPr/>
            <p:nvPr/>
          </p:nvSpPr>
          <p:spPr>
            <a:xfrm>
              <a:off x="7834600" y="2517350"/>
              <a:ext cx="14400" cy="12450"/>
            </a:xfrm>
            <a:custGeom>
              <a:avLst/>
              <a:gdLst/>
              <a:ahLst/>
              <a:cxnLst/>
              <a:rect l="l" t="t" r="r" b="b"/>
              <a:pathLst>
                <a:path w="576" h="498" extrusionOk="0">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6"/>
            <p:cNvSpPr/>
            <p:nvPr/>
          </p:nvSpPr>
          <p:spPr>
            <a:xfrm>
              <a:off x="7869625" y="2681950"/>
              <a:ext cx="13375" cy="12125"/>
            </a:xfrm>
            <a:custGeom>
              <a:avLst/>
              <a:gdLst/>
              <a:ahLst/>
              <a:cxnLst/>
              <a:rect l="l" t="t" r="r" b="b"/>
              <a:pathLst>
                <a:path w="535" h="485" extrusionOk="0">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6"/>
            <p:cNvSpPr/>
            <p:nvPr/>
          </p:nvSpPr>
          <p:spPr>
            <a:xfrm>
              <a:off x="8018075" y="2678000"/>
              <a:ext cx="16700" cy="12525"/>
            </a:xfrm>
            <a:custGeom>
              <a:avLst/>
              <a:gdLst/>
              <a:ahLst/>
              <a:cxnLst/>
              <a:rect l="l" t="t" r="r" b="b"/>
              <a:pathLst>
                <a:path w="668" h="501" extrusionOk="0">
                  <a:moveTo>
                    <a:pt x="367" y="0"/>
                  </a:moveTo>
                  <a:cubicBezTo>
                    <a:pt x="34" y="0"/>
                    <a:pt x="0" y="467"/>
                    <a:pt x="334" y="500"/>
                  </a:cubicBezTo>
                  <a:cubicBezTo>
                    <a:pt x="634" y="500"/>
                    <a:pt x="668" y="33"/>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6"/>
            <p:cNvSpPr/>
            <p:nvPr/>
          </p:nvSpPr>
          <p:spPr>
            <a:xfrm>
              <a:off x="7963875" y="2501825"/>
              <a:ext cx="14850" cy="11825"/>
            </a:xfrm>
            <a:custGeom>
              <a:avLst/>
              <a:gdLst/>
              <a:ahLst/>
              <a:cxnLst/>
              <a:rect l="l" t="t" r="r" b="b"/>
              <a:pathLst>
                <a:path w="594" h="473" extrusionOk="0">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6"/>
            <p:cNvSpPr/>
            <p:nvPr/>
          </p:nvSpPr>
          <p:spPr>
            <a:xfrm>
              <a:off x="7877150" y="2572700"/>
              <a:ext cx="12525" cy="11500"/>
            </a:xfrm>
            <a:custGeom>
              <a:avLst/>
              <a:gdLst/>
              <a:ahLst/>
              <a:cxnLst/>
              <a:rect l="l" t="t" r="r" b="b"/>
              <a:pathLst>
                <a:path w="501" h="460" extrusionOk="0">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6"/>
            <p:cNvSpPr/>
            <p:nvPr/>
          </p:nvSpPr>
          <p:spPr>
            <a:xfrm>
              <a:off x="7923000" y="2715750"/>
              <a:ext cx="15775" cy="12125"/>
            </a:xfrm>
            <a:custGeom>
              <a:avLst/>
              <a:gdLst/>
              <a:ahLst/>
              <a:cxnLst/>
              <a:rect l="l" t="t" r="r" b="b"/>
              <a:pathLst>
                <a:path w="631" h="485" extrusionOk="0">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6"/>
            <p:cNvSpPr/>
            <p:nvPr/>
          </p:nvSpPr>
          <p:spPr>
            <a:xfrm>
              <a:off x="7981850" y="2612275"/>
              <a:ext cx="15225" cy="12800"/>
            </a:xfrm>
            <a:custGeom>
              <a:avLst/>
              <a:gdLst/>
              <a:ahLst/>
              <a:cxnLst/>
              <a:rect l="l" t="t" r="r" b="b"/>
              <a:pathLst>
                <a:path w="609" h="512" extrusionOk="0">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6"/>
            <p:cNvSpPr/>
            <p:nvPr/>
          </p:nvSpPr>
          <p:spPr>
            <a:xfrm>
              <a:off x="7968875" y="2581050"/>
              <a:ext cx="14850" cy="11825"/>
            </a:xfrm>
            <a:custGeom>
              <a:avLst/>
              <a:gdLst/>
              <a:ahLst/>
              <a:cxnLst/>
              <a:rect l="l" t="t" r="r" b="b"/>
              <a:pathLst>
                <a:path w="594" h="473" extrusionOk="0">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6"/>
            <p:cNvSpPr/>
            <p:nvPr/>
          </p:nvSpPr>
          <p:spPr>
            <a:xfrm>
              <a:off x="8021400" y="2899650"/>
              <a:ext cx="13375" cy="12025"/>
            </a:xfrm>
            <a:custGeom>
              <a:avLst/>
              <a:gdLst/>
              <a:ahLst/>
              <a:cxnLst/>
              <a:rect l="l" t="t" r="r" b="b"/>
              <a:pathLst>
                <a:path w="535" h="481" extrusionOk="0">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6"/>
            <p:cNvSpPr/>
            <p:nvPr/>
          </p:nvSpPr>
          <p:spPr>
            <a:xfrm>
              <a:off x="8018675" y="2944200"/>
              <a:ext cx="13600" cy="11550"/>
            </a:xfrm>
            <a:custGeom>
              <a:avLst/>
              <a:gdLst/>
              <a:ahLst/>
              <a:cxnLst/>
              <a:rect l="l" t="t" r="r" b="b"/>
              <a:pathLst>
                <a:path w="544" h="462" extrusionOk="0">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6"/>
            <p:cNvSpPr/>
            <p:nvPr/>
          </p:nvSpPr>
          <p:spPr>
            <a:xfrm>
              <a:off x="8013900" y="3142850"/>
              <a:ext cx="13525" cy="8850"/>
            </a:xfrm>
            <a:custGeom>
              <a:avLst/>
              <a:gdLst/>
              <a:ahLst/>
              <a:cxnLst/>
              <a:rect l="l" t="t" r="r" b="b"/>
              <a:pathLst>
                <a:path w="541" h="354" extrusionOk="0">
                  <a:moveTo>
                    <a:pt x="83" y="1"/>
                  </a:moveTo>
                  <a:cubicBezTo>
                    <a:pt x="35" y="1"/>
                    <a:pt x="1" y="34"/>
                    <a:pt x="1" y="120"/>
                  </a:cubicBezTo>
                  <a:cubicBezTo>
                    <a:pt x="1" y="253"/>
                    <a:pt x="101" y="353"/>
                    <a:pt x="234" y="353"/>
                  </a:cubicBezTo>
                  <a:cubicBezTo>
                    <a:pt x="541" y="353"/>
                    <a:pt x="241" y="1"/>
                    <a:pt x="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6"/>
            <p:cNvSpPr/>
            <p:nvPr/>
          </p:nvSpPr>
          <p:spPr>
            <a:xfrm>
              <a:off x="8099175" y="3050400"/>
              <a:ext cx="13150" cy="12225"/>
            </a:xfrm>
            <a:custGeom>
              <a:avLst/>
              <a:gdLst/>
              <a:ahLst/>
              <a:cxnLst/>
              <a:rect l="l" t="t" r="r" b="b"/>
              <a:pathLst>
                <a:path w="526" h="489" extrusionOk="0">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6"/>
            <p:cNvSpPr/>
            <p:nvPr/>
          </p:nvSpPr>
          <p:spPr>
            <a:xfrm>
              <a:off x="8059075" y="2905450"/>
              <a:ext cx="14550" cy="8025"/>
            </a:xfrm>
            <a:custGeom>
              <a:avLst/>
              <a:gdLst/>
              <a:ahLst/>
              <a:cxnLst/>
              <a:rect l="l" t="t" r="r" b="b"/>
              <a:pathLst>
                <a:path w="582" h="321" extrusionOk="0">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6"/>
            <p:cNvSpPr/>
            <p:nvPr/>
          </p:nvSpPr>
          <p:spPr>
            <a:xfrm>
              <a:off x="7906325" y="3033275"/>
              <a:ext cx="15175" cy="11875"/>
            </a:xfrm>
            <a:custGeom>
              <a:avLst/>
              <a:gdLst/>
              <a:ahLst/>
              <a:cxnLst/>
              <a:rect l="l" t="t" r="r" b="b"/>
              <a:pathLst>
                <a:path w="607" h="475" extrusionOk="0">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6"/>
            <p:cNvSpPr/>
            <p:nvPr/>
          </p:nvSpPr>
          <p:spPr>
            <a:xfrm>
              <a:off x="7915500" y="3224925"/>
              <a:ext cx="11700" cy="11825"/>
            </a:xfrm>
            <a:custGeom>
              <a:avLst/>
              <a:gdLst/>
              <a:ahLst/>
              <a:cxnLst/>
              <a:rect l="l" t="t" r="r" b="b"/>
              <a:pathLst>
                <a:path w="468" h="473" extrusionOk="0">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6"/>
            <p:cNvSpPr/>
            <p:nvPr/>
          </p:nvSpPr>
          <p:spPr>
            <a:xfrm>
              <a:off x="8007000" y="3173225"/>
              <a:ext cx="16100" cy="12750"/>
            </a:xfrm>
            <a:custGeom>
              <a:avLst/>
              <a:gdLst/>
              <a:ahLst/>
              <a:cxnLst/>
              <a:rect l="l" t="t" r="r" b="b"/>
              <a:pathLst>
                <a:path w="644" h="510" extrusionOk="0">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6"/>
            <p:cNvSpPr/>
            <p:nvPr/>
          </p:nvSpPr>
          <p:spPr>
            <a:xfrm>
              <a:off x="7949600" y="2998000"/>
              <a:ext cx="15950" cy="12250"/>
            </a:xfrm>
            <a:custGeom>
              <a:avLst/>
              <a:gdLst/>
              <a:ahLst/>
              <a:cxnLst/>
              <a:rect l="l" t="t" r="r" b="b"/>
              <a:pathLst>
                <a:path w="638" h="490" extrusionOk="0">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6"/>
            <p:cNvSpPr/>
            <p:nvPr/>
          </p:nvSpPr>
          <p:spPr>
            <a:xfrm>
              <a:off x="7869250" y="3088175"/>
              <a:ext cx="15425" cy="12250"/>
            </a:xfrm>
            <a:custGeom>
              <a:avLst/>
              <a:gdLst/>
              <a:ahLst/>
              <a:cxnLst/>
              <a:rect l="l" t="t" r="r" b="b"/>
              <a:pathLst>
                <a:path w="617" h="490" extrusionOk="0">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6"/>
            <p:cNvSpPr/>
            <p:nvPr/>
          </p:nvSpPr>
          <p:spPr>
            <a:xfrm>
              <a:off x="7977075" y="3436500"/>
              <a:ext cx="12675" cy="12225"/>
            </a:xfrm>
            <a:custGeom>
              <a:avLst/>
              <a:gdLst/>
              <a:ahLst/>
              <a:cxnLst/>
              <a:rect l="l" t="t" r="r" b="b"/>
              <a:pathLst>
                <a:path w="507" h="489" extrusionOk="0">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6"/>
            <p:cNvSpPr/>
            <p:nvPr/>
          </p:nvSpPr>
          <p:spPr>
            <a:xfrm>
              <a:off x="8081075" y="3391400"/>
              <a:ext cx="15425" cy="12125"/>
            </a:xfrm>
            <a:custGeom>
              <a:avLst/>
              <a:gdLst/>
              <a:ahLst/>
              <a:cxnLst/>
              <a:rect l="l" t="t" r="r" b="b"/>
              <a:pathLst>
                <a:path w="617" h="485" extrusionOk="0">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6"/>
            <p:cNvSpPr/>
            <p:nvPr/>
          </p:nvSpPr>
          <p:spPr>
            <a:xfrm>
              <a:off x="8054650" y="3280775"/>
              <a:ext cx="13475" cy="12050"/>
            </a:xfrm>
            <a:custGeom>
              <a:avLst/>
              <a:gdLst/>
              <a:ahLst/>
              <a:cxnLst/>
              <a:rect l="l" t="t" r="r" b="b"/>
              <a:pathLst>
                <a:path w="539" h="482" extrusionOk="0">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6"/>
            <p:cNvSpPr/>
            <p:nvPr/>
          </p:nvSpPr>
          <p:spPr>
            <a:xfrm>
              <a:off x="7950125" y="3424625"/>
              <a:ext cx="14925" cy="10075"/>
            </a:xfrm>
            <a:custGeom>
              <a:avLst/>
              <a:gdLst/>
              <a:ahLst/>
              <a:cxnLst/>
              <a:rect l="l" t="t" r="r" b="b"/>
              <a:pathLst>
                <a:path w="597" h="403" extrusionOk="0">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6"/>
            <p:cNvSpPr/>
            <p:nvPr/>
          </p:nvSpPr>
          <p:spPr>
            <a:xfrm>
              <a:off x="7963025" y="3640300"/>
              <a:ext cx="13175" cy="11775"/>
            </a:xfrm>
            <a:custGeom>
              <a:avLst/>
              <a:gdLst/>
              <a:ahLst/>
              <a:cxnLst/>
              <a:rect l="l" t="t" r="r" b="b"/>
              <a:pathLst>
                <a:path w="527" h="471" extrusionOk="0">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6"/>
            <p:cNvSpPr/>
            <p:nvPr/>
          </p:nvSpPr>
          <p:spPr>
            <a:xfrm>
              <a:off x="8072725" y="3559000"/>
              <a:ext cx="15425" cy="12425"/>
            </a:xfrm>
            <a:custGeom>
              <a:avLst/>
              <a:gdLst/>
              <a:ahLst/>
              <a:cxnLst/>
              <a:rect l="l" t="t" r="r" b="b"/>
              <a:pathLst>
                <a:path w="617" h="497" extrusionOk="0">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6"/>
            <p:cNvSpPr/>
            <p:nvPr/>
          </p:nvSpPr>
          <p:spPr>
            <a:xfrm>
              <a:off x="8045600" y="3352425"/>
              <a:ext cx="12525" cy="11925"/>
            </a:xfrm>
            <a:custGeom>
              <a:avLst/>
              <a:gdLst/>
              <a:ahLst/>
              <a:cxnLst/>
              <a:rect l="l" t="t" r="r" b="b"/>
              <a:pathLst>
                <a:path w="501" h="477" extrusionOk="0">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6"/>
            <p:cNvSpPr/>
            <p:nvPr/>
          </p:nvSpPr>
          <p:spPr>
            <a:xfrm>
              <a:off x="7882150" y="3492525"/>
              <a:ext cx="13350" cy="12250"/>
            </a:xfrm>
            <a:custGeom>
              <a:avLst/>
              <a:gdLst/>
              <a:ahLst/>
              <a:cxnLst/>
              <a:rect l="l" t="t" r="r" b="b"/>
              <a:pathLst>
                <a:path w="534" h="490" extrusionOk="0">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6"/>
            <p:cNvSpPr/>
            <p:nvPr/>
          </p:nvSpPr>
          <p:spPr>
            <a:xfrm>
              <a:off x="7887150" y="3718125"/>
              <a:ext cx="12225" cy="9100"/>
            </a:xfrm>
            <a:custGeom>
              <a:avLst/>
              <a:gdLst/>
              <a:ahLst/>
              <a:cxnLst/>
              <a:rect l="l" t="t" r="r" b="b"/>
              <a:pathLst>
                <a:path w="489" h="364" extrusionOk="0">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6"/>
            <p:cNvSpPr/>
            <p:nvPr/>
          </p:nvSpPr>
          <p:spPr>
            <a:xfrm>
              <a:off x="7717025" y="3831500"/>
              <a:ext cx="12525" cy="12200"/>
            </a:xfrm>
            <a:custGeom>
              <a:avLst/>
              <a:gdLst/>
              <a:ahLst/>
              <a:cxnLst/>
              <a:rect l="l" t="t" r="r" b="b"/>
              <a:pathLst>
                <a:path w="501" h="488" extrusionOk="0">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6"/>
            <p:cNvSpPr/>
            <p:nvPr/>
          </p:nvSpPr>
          <p:spPr>
            <a:xfrm>
              <a:off x="7742875" y="4011800"/>
              <a:ext cx="13725" cy="8850"/>
            </a:xfrm>
            <a:custGeom>
              <a:avLst/>
              <a:gdLst/>
              <a:ahLst/>
              <a:cxnLst/>
              <a:rect l="l" t="t" r="r" b="b"/>
              <a:pathLst>
                <a:path w="549" h="354" extrusionOk="0">
                  <a:moveTo>
                    <a:pt x="84" y="1"/>
                  </a:moveTo>
                  <a:cubicBezTo>
                    <a:pt x="35" y="1"/>
                    <a:pt x="1" y="34"/>
                    <a:pt x="1" y="120"/>
                  </a:cubicBezTo>
                  <a:cubicBezTo>
                    <a:pt x="1" y="253"/>
                    <a:pt x="101" y="353"/>
                    <a:pt x="267" y="353"/>
                  </a:cubicBezTo>
                  <a:cubicBezTo>
                    <a:pt x="549" y="353"/>
                    <a:pt x="242" y="1"/>
                    <a:pt x="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6"/>
            <p:cNvSpPr/>
            <p:nvPr/>
          </p:nvSpPr>
          <p:spPr>
            <a:xfrm>
              <a:off x="7820600" y="3968125"/>
              <a:ext cx="14025" cy="12400"/>
            </a:xfrm>
            <a:custGeom>
              <a:avLst/>
              <a:gdLst/>
              <a:ahLst/>
              <a:cxnLst/>
              <a:rect l="l" t="t" r="r" b="b"/>
              <a:pathLst>
                <a:path w="561" h="496" extrusionOk="0">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6"/>
            <p:cNvSpPr/>
            <p:nvPr/>
          </p:nvSpPr>
          <p:spPr>
            <a:xfrm>
              <a:off x="7800400" y="3877800"/>
              <a:ext cx="13825" cy="8125"/>
            </a:xfrm>
            <a:custGeom>
              <a:avLst/>
              <a:gdLst/>
              <a:ahLst/>
              <a:cxnLst/>
              <a:rect l="l" t="t" r="r" b="b"/>
              <a:pathLst>
                <a:path w="553" h="325" extrusionOk="0">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6"/>
            <p:cNvSpPr/>
            <p:nvPr/>
          </p:nvSpPr>
          <p:spPr>
            <a:xfrm>
              <a:off x="7671725" y="3996950"/>
              <a:ext cx="17250" cy="12325"/>
            </a:xfrm>
            <a:custGeom>
              <a:avLst/>
              <a:gdLst/>
              <a:ahLst/>
              <a:cxnLst/>
              <a:rect l="l" t="t" r="r" b="b"/>
              <a:pathLst>
                <a:path w="690" h="493" extrusionOk="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6"/>
            <p:cNvSpPr/>
            <p:nvPr/>
          </p:nvSpPr>
          <p:spPr>
            <a:xfrm>
              <a:off x="7634125" y="4208550"/>
              <a:ext cx="14200" cy="12425"/>
            </a:xfrm>
            <a:custGeom>
              <a:avLst/>
              <a:gdLst/>
              <a:ahLst/>
              <a:cxnLst/>
              <a:rect l="l" t="t" r="r" b="b"/>
              <a:pathLst>
                <a:path w="568" h="497" extrusionOk="0">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6"/>
            <p:cNvSpPr/>
            <p:nvPr/>
          </p:nvSpPr>
          <p:spPr>
            <a:xfrm>
              <a:off x="7685325" y="4154475"/>
              <a:ext cx="12550" cy="12325"/>
            </a:xfrm>
            <a:custGeom>
              <a:avLst/>
              <a:gdLst/>
              <a:ahLst/>
              <a:cxnLst/>
              <a:rect l="l" t="t" r="r" b="b"/>
              <a:pathLst>
                <a:path w="502" h="493" extrusionOk="0">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6"/>
            <p:cNvSpPr/>
            <p:nvPr/>
          </p:nvSpPr>
          <p:spPr>
            <a:xfrm>
              <a:off x="7652825" y="4003100"/>
              <a:ext cx="11700" cy="12550"/>
            </a:xfrm>
            <a:custGeom>
              <a:avLst/>
              <a:gdLst/>
              <a:ahLst/>
              <a:cxnLst/>
              <a:rect l="l" t="t" r="r" b="b"/>
              <a:pathLst>
                <a:path w="468" h="502" extrusionOk="0">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6"/>
            <p:cNvSpPr/>
            <p:nvPr/>
          </p:nvSpPr>
          <p:spPr>
            <a:xfrm>
              <a:off x="7584425" y="4090800"/>
              <a:ext cx="14000" cy="11925"/>
            </a:xfrm>
            <a:custGeom>
              <a:avLst/>
              <a:gdLst/>
              <a:ahLst/>
              <a:cxnLst/>
              <a:rect l="l" t="t" r="r" b="b"/>
              <a:pathLst>
                <a:path w="560" h="477" extrusionOk="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6"/>
            <p:cNvSpPr/>
            <p:nvPr/>
          </p:nvSpPr>
          <p:spPr>
            <a:xfrm>
              <a:off x="7596100" y="4410900"/>
              <a:ext cx="12550" cy="12525"/>
            </a:xfrm>
            <a:custGeom>
              <a:avLst/>
              <a:gdLst/>
              <a:ahLst/>
              <a:cxnLst/>
              <a:rect l="l" t="t" r="r" b="b"/>
              <a:pathLst>
                <a:path w="502" h="501" extrusionOk="0">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6"/>
            <p:cNvSpPr/>
            <p:nvPr/>
          </p:nvSpPr>
          <p:spPr>
            <a:xfrm>
              <a:off x="7663175" y="4371525"/>
              <a:ext cx="13850" cy="11800"/>
            </a:xfrm>
            <a:custGeom>
              <a:avLst/>
              <a:gdLst/>
              <a:ahLst/>
              <a:cxnLst/>
              <a:rect l="l" t="t" r="r" b="b"/>
              <a:pathLst>
                <a:path w="554" h="472" extrusionOk="0">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6"/>
            <p:cNvSpPr/>
            <p:nvPr/>
          </p:nvSpPr>
          <p:spPr>
            <a:xfrm>
              <a:off x="7668650" y="4265175"/>
              <a:ext cx="11700" cy="11625"/>
            </a:xfrm>
            <a:custGeom>
              <a:avLst/>
              <a:gdLst/>
              <a:ahLst/>
              <a:cxnLst/>
              <a:rect l="l" t="t" r="r" b="b"/>
              <a:pathLst>
                <a:path w="468" h="465" extrusionOk="0">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6"/>
            <p:cNvSpPr/>
            <p:nvPr/>
          </p:nvSpPr>
          <p:spPr>
            <a:xfrm>
              <a:off x="7511050" y="4236600"/>
              <a:ext cx="12525" cy="12550"/>
            </a:xfrm>
            <a:custGeom>
              <a:avLst/>
              <a:gdLst/>
              <a:ahLst/>
              <a:cxnLst/>
              <a:rect l="l" t="t" r="r" b="b"/>
              <a:pathLst>
                <a:path w="501" h="502" extrusionOk="0">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6"/>
            <p:cNvSpPr/>
            <p:nvPr/>
          </p:nvSpPr>
          <p:spPr>
            <a:xfrm>
              <a:off x="7323400" y="4488125"/>
              <a:ext cx="16200" cy="11800"/>
            </a:xfrm>
            <a:custGeom>
              <a:avLst/>
              <a:gdLst/>
              <a:ahLst/>
              <a:cxnLst/>
              <a:rect l="l" t="t" r="r" b="b"/>
              <a:pathLst>
                <a:path w="648" h="472" extrusionOk="0">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6"/>
            <p:cNvSpPr/>
            <p:nvPr/>
          </p:nvSpPr>
          <p:spPr>
            <a:xfrm>
              <a:off x="7411475" y="4455925"/>
              <a:ext cx="17525" cy="12725"/>
            </a:xfrm>
            <a:custGeom>
              <a:avLst/>
              <a:gdLst/>
              <a:ahLst/>
              <a:cxnLst/>
              <a:rect l="l" t="t" r="r" b="b"/>
              <a:pathLst>
                <a:path w="701" h="509" extrusionOk="0">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6"/>
            <p:cNvSpPr/>
            <p:nvPr/>
          </p:nvSpPr>
          <p:spPr>
            <a:xfrm>
              <a:off x="7490925" y="4186175"/>
              <a:ext cx="15150" cy="11550"/>
            </a:xfrm>
            <a:custGeom>
              <a:avLst/>
              <a:gdLst/>
              <a:ahLst/>
              <a:cxnLst/>
              <a:rect l="l" t="t" r="r" b="b"/>
              <a:pathLst>
                <a:path w="606" h="462" extrusionOk="0">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6"/>
            <p:cNvSpPr/>
            <p:nvPr/>
          </p:nvSpPr>
          <p:spPr>
            <a:xfrm>
              <a:off x="7410150" y="4255275"/>
              <a:ext cx="13350" cy="12025"/>
            </a:xfrm>
            <a:custGeom>
              <a:avLst/>
              <a:gdLst/>
              <a:ahLst/>
              <a:cxnLst/>
              <a:rect l="l" t="t" r="r" b="b"/>
              <a:pathLst>
                <a:path w="534" h="481" extrusionOk="0">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6"/>
            <p:cNvSpPr/>
            <p:nvPr/>
          </p:nvSpPr>
          <p:spPr>
            <a:xfrm>
              <a:off x="7369275" y="4467400"/>
              <a:ext cx="14775" cy="11950"/>
            </a:xfrm>
            <a:custGeom>
              <a:avLst/>
              <a:gdLst/>
              <a:ahLst/>
              <a:cxnLst/>
              <a:rect l="l" t="t" r="r" b="b"/>
              <a:pathLst>
                <a:path w="591" h="478" extrusionOk="0">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6"/>
            <p:cNvSpPr/>
            <p:nvPr/>
          </p:nvSpPr>
          <p:spPr>
            <a:xfrm>
              <a:off x="7042225" y="4605825"/>
              <a:ext cx="17650" cy="12750"/>
            </a:xfrm>
            <a:custGeom>
              <a:avLst/>
              <a:gdLst/>
              <a:ahLst/>
              <a:cxnLst/>
              <a:rect l="l" t="t" r="r" b="b"/>
              <a:pathLst>
                <a:path w="706" h="510" extrusionOk="0">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6"/>
            <p:cNvSpPr/>
            <p:nvPr/>
          </p:nvSpPr>
          <p:spPr>
            <a:xfrm>
              <a:off x="7059050" y="4717775"/>
              <a:ext cx="14200" cy="11875"/>
            </a:xfrm>
            <a:custGeom>
              <a:avLst/>
              <a:gdLst/>
              <a:ahLst/>
              <a:cxnLst/>
              <a:rect l="l" t="t" r="r" b="b"/>
              <a:pathLst>
                <a:path w="568" h="475" extrusionOk="0">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6"/>
            <p:cNvSpPr/>
            <p:nvPr/>
          </p:nvSpPr>
          <p:spPr>
            <a:xfrm>
              <a:off x="7155175" y="4645975"/>
              <a:ext cx="15650" cy="12650"/>
            </a:xfrm>
            <a:custGeom>
              <a:avLst/>
              <a:gdLst/>
              <a:ahLst/>
              <a:cxnLst/>
              <a:rect l="l" t="t" r="r" b="b"/>
              <a:pathLst>
                <a:path w="626" h="506" extrusionOk="0">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6"/>
            <p:cNvSpPr/>
            <p:nvPr/>
          </p:nvSpPr>
          <p:spPr>
            <a:xfrm>
              <a:off x="7070725" y="4559000"/>
              <a:ext cx="15875" cy="12025"/>
            </a:xfrm>
            <a:custGeom>
              <a:avLst/>
              <a:gdLst/>
              <a:ahLst/>
              <a:cxnLst/>
              <a:rect l="l" t="t" r="r" b="b"/>
              <a:pathLst>
                <a:path w="635" h="481" extrusionOk="0">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6"/>
            <p:cNvSpPr/>
            <p:nvPr/>
          </p:nvSpPr>
          <p:spPr>
            <a:xfrm>
              <a:off x="6751625" y="4734900"/>
              <a:ext cx="17350" cy="12150"/>
            </a:xfrm>
            <a:custGeom>
              <a:avLst/>
              <a:gdLst/>
              <a:ahLst/>
              <a:cxnLst/>
              <a:rect l="l" t="t" r="r" b="b"/>
              <a:pathLst>
                <a:path w="694" h="486" extrusionOk="0">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6"/>
            <p:cNvSpPr/>
            <p:nvPr/>
          </p:nvSpPr>
          <p:spPr>
            <a:xfrm>
              <a:off x="6794700" y="4821825"/>
              <a:ext cx="15325" cy="12200"/>
            </a:xfrm>
            <a:custGeom>
              <a:avLst/>
              <a:gdLst/>
              <a:ahLst/>
              <a:cxnLst/>
              <a:rect l="l" t="t" r="r" b="b"/>
              <a:pathLst>
                <a:path w="613" h="488" extrusionOk="0">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6"/>
            <p:cNvSpPr/>
            <p:nvPr/>
          </p:nvSpPr>
          <p:spPr>
            <a:xfrm>
              <a:off x="7086750" y="4620525"/>
              <a:ext cx="13200" cy="12125"/>
            </a:xfrm>
            <a:custGeom>
              <a:avLst/>
              <a:gdLst/>
              <a:ahLst/>
              <a:cxnLst/>
              <a:rect l="l" t="t" r="r" b="b"/>
              <a:pathLst>
                <a:path w="528" h="485" extrusionOk="0">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6"/>
            <p:cNvSpPr/>
            <p:nvPr/>
          </p:nvSpPr>
          <p:spPr>
            <a:xfrm>
              <a:off x="7102200" y="4536600"/>
              <a:ext cx="13600" cy="11350"/>
            </a:xfrm>
            <a:custGeom>
              <a:avLst/>
              <a:gdLst/>
              <a:ahLst/>
              <a:cxnLst/>
              <a:rect l="l" t="t" r="r" b="b"/>
              <a:pathLst>
                <a:path w="544" h="454" extrusionOk="0">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6"/>
            <p:cNvSpPr/>
            <p:nvPr/>
          </p:nvSpPr>
          <p:spPr>
            <a:xfrm>
              <a:off x="7048425" y="4676625"/>
              <a:ext cx="14825" cy="12300"/>
            </a:xfrm>
            <a:custGeom>
              <a:avLst/>
              <a:gdLst/>
              <a:ahLst/>
              <a:cxnLst/>
              <a:rect l="l" t="t" r="r" b="b"/>
              <a:pathLst>
                <a:path w="593" h="492" extrusionOk="0">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6"/>
            <p:cNvSpPr/>
            <p:nvPr/>
          </p:nvSpPr>
          <p:spPr>
            <a:xfrm>
              <a:off x="7209375" y="4622800"/>
              <a:ext cx="11500" cy="10325"/>
            </a:xfrm>
            <a:custGeom>
              <a:avLst/>
              <a:gdLst/>
              <a:ahLst/>
              <a:cxnLst/>
              <a:rect l="l" t="t" r="r" b="b"/>
              <a:pathLst>
                <a:path w="460" h="413" extrusionOk="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6"/>
            <p:cNvSpPr/>
            <p:nvPr/>
          </p:nvSpPr>
          <p:spPr>
            <a:xfrm>
              <a:off x="7235150" y="4491550"/>
              <a:ext cx="11575" cy="10275"/>
            </a:xfrm>
            <a:custGeom>
              <a:avLst/>
              <a:gdLst/>
              <a:ahLst/>
              <a:cxnLst/>
              <a:rect l="l" t="t" r="r" b="b"/>
              <a:pathLst>
                <a:path w="463" h="411" extrusionOk="0">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6"/>
            <p:cNvSpPr/>
            <p:nvPr/>
          </p:nvSpPr>
          <p:spPr>
            <a:xfrm>
              <a:off x="6961125" y="4466650"/>
              <a:ext cx="13725" cy="8950"/>
            </a:xfrm>
            <a:custGeom>
              <a:avLst/>
              <a:gdLst/>
              <a:ahLst/>
              <a:cxnLst/>
              <a:rect l="l" t="t" r="r" b="b"/>
              <a:pathLst>
                <a:path w="549" h="358" extrusionOk="0">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6"/>
            <p:cNvSpPr/>
            <p:nvPr/>
          </p:nvSpPr>
          <p:spPr>
            <a:xfrm>
              <a:off x="6739650" y="4718400"/>
              <a:ext cx="15450" cy="12625"/>
            </a:xfrm>
            <a:custGeom>
              <a:avLst/>
              <a:gdLst/>
              <a:ahLst/>
              <a:cxnLst/>
              <a:rect l="l" t="t" r="r" b="b"/>
              <a:pathLst>
                <a:path w="618" h="505" extrusionOk="0">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6"/>
            <p:cNvSpPr/>
            <p:nvPr/>
          </p:nvSpPr>
          <p:spPr>
            <a:xfrm>
              <a:off x="6834725" y="4775825"/>
              <a:ext cx="15550" cy="11875"/>
            </a:xfrm>
            <a:custGeom>
              <a:avLst/>
              <a:gdLst/>
              <a:ahLst/>
              <a:cxnLst/>
              <a:rect l="l" t="t" r="r" b="b"/>
              <a:pathLst>
                <a:path w="622" h="475" extrusionOk="0">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6"/>
            <p:cNvSpPr/>
            <p:nvPr/>
          </p:nvSpPr>
          <p:spPr>
            <a:xfrm>
              <a:off x="6995075" y="4609500"/>
              <a:ext cx="13125" cy="12075"/>
            </a:xfrm>
            <a:custGeom>
              <a:avLst/>
              <a:gdLst/>
              <a:ahLst/>
              <a:cxnLst/>
              <a:rect l="l" t="t" r="r" b="b"/>
              <a:pathLst>
                <a:path w="525" h="483" extrusionOk="0">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6"/>
            <p:cNvSpPr/>
            <p:nvPr/>
          </p:nvSpPr>
          <p:spPr>
            <a:xfrm>
              <a:off x="6850925" y="4559950"/>
              <a:ext cx="14550" cy="8050"/>
            </a:xfrm>
            <a:custGeom>
              <a:avLst/>
              <a:gdLst/>
              <a:ahLst/>
              <a:cxnLst/>
              <a:rect l="l" t="t" r="r" b="b"/>
              <a:pathLst>
                <a:path w="582" h="322" extrusionOk="0">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6"/>
            <p:cNvSpPr/>
            <p:nvPr/>
          </p:nvSpPr>
          <p:spPr>
            <a:xfrm>
              <a:off x="6566200" y="4806975"/>
              <a:ext cx="13375" cy="11775"/>
            </a:xfrm>
            <a:custGeom>
              <a:avLst/>
              <a:gdLst/>
              <a:ahLst/>
              <a:cxnLst/>
              <a:rect l="l" t="t" r="r" b="b"/>
              <a:pathLst>
                <a:path w="535" h="471" extrusionOk="0">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6"/>
            <p:cNvSpPr/>
            <p:nvPr/>
          </p:nvSpPr>
          <p:spPr>
            <a:xfrm>
              <a:off x="6721325" y="4802850"/>
              <a:ext cx="11700" cy="11700"/>
            </a:xfrm>
            <a:custGeom>
              <a:avLst/>
              <a:gdLst/>
              <a:ahLst/>
              <a:cxnLst/>
              <a:rect l="l" t="t" r="r" b="b"/>
              <a:pathLst>
                <a:path w="468" h="468" extrusionOk="0">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6"/>
            <p:cNvSpPr/>
            <p:nvPr/>
          </p:nvSpPr>
          <p:spPr>
            <a:xfrm>
              <a:off x="6751825" y="4610875"/>
              <a:ext cx="15375" cy="12075"/>
            </a:xfrm>
            <a:custGeom>
              <a:avLst/>
              <a:gdLst/>
              <a:ahLst/>
              <a:cxnLst/>
              <a:rect l="l" t="t" r="r" b="b"/>
              <a:pathLst>
                <a:path w="615" h="483" extrusionOk="0">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6"/>
            <p:cNvSpPr/>
            <p:nvPr/>
          </p:nvSpPr>
          <p:spPr>
            <a:xfrm>
              <a:off x="6538675" y="4677375"/>
              <a:ext cx="10800" cy="10350"/>
            </a:xfrm>
            <a:custGeom>
              <a:avLst/>
              <a:gdLst/>
              <a:ahLst/>
              <a:cxnLst/>
              <a:rect l="l" t="t" r="r" b="b"/>
              <a:pathLst>
                <a:path w="432" h="414" extrusionOk="0">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6"/>
            <p:cNvSpPr/>
            <p:nvPr/>
          </p:nvSpPr>
          <p:spPr>
            <a:xfrm>
              <a:off x="6497825" y="4844025"/>
              <a:ext cx="13775" cy="11975"/>
            </a:xfrm>
            <a:custGeom>
              <a:avLst/>
              <a:gdLst/>
              <a:ahLst/>
              <a:cxnLst/>
              <a:rect l="l" t="t" r="r" b="b"/>
              <a:pathLst>
                <a:path w="551" h="479" extrusionOk="0">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6"/>
            <p:cNvSpPr/>
            <p:nvPr/>
          </p:nvSpPr>
          <p:spPr>
            <a:xfrm>
              <a:off x="6503650" y="4755725"/>
              <a:ext cx="14600" cy="12150"/>
            </a:xfrm>
            <a:custGeom>
              <a:avLst/>
              <a:gdLst/>
              <a:ahLst/>
              <a:cxnLst/>
              <a:rect l="l" t="t" r="r" b="b"/>
              <a:pathLst>
                <a:path w="584" h="486" extrusionOk="0">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6"/>
            <p:cNvSpPr/>
            <p:nvPr/>
          </p:nvSpPr>
          <p:spPr>
            <a:xfrm>
              <a:off x="6542025" y="4796050"/>
              <a:ext cx="13375" cy="12500"/>
            </a:xfrm>
            <a:custGeom>
              <a:avLst/>
              <a:gdLst/>
              <a:ahLst/>
              <a:cxnLst/>
              <a:rect l="l" t="t" r="r" b="b"/>
              <a:pathLst>
                <a:path w="535" h="500" extrusionOk="0">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6"/>
            <p:cNvSpPr/>
            <p:nvPr/>
          </p:nvSpPr>
          <p:spPr>
            <a:xfrm>
              <a:off x="6597250" y="4759025"/>
              <a:ext cx="14000" cy="12175"/>
            </a:xfrm>
            <a:custGeom>
              <a:avLst/>
              <a:gdLst/>
              <a:ahLst/>
              <a:cxnLst/>
              <a:rect l="l" t="t" r="r" b="b"/>
              <a:pathLst>
                <a:path w="560" h="487" extrusionOk="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6"/>
            <p:cNvSpPr/>
            <p:nvPr/>
          </p:nvSpPr>
          <p:spPr>
            <a:xfrm>
              <a:off x="6373650" y="4648275"/>
              <a:ext cx="14125" cy="11775"/>
            </a:xfrm>
            <a:custGeom>
              <a:avLst/>
              <a:gdLst/>
              <a:ahLst/>
              <a:cxnLst/>
              <a:rect l="l" t="t" r="r" b="b"/>
              <a:pathLst>
                <a:path w="565" h="471" extrusionOk="0">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6"/>
            <p:cNvSpPr/>
            <p:nvPr/>
          </p:nvSpPr>
          <p:spPr>
            <a:xfrm>
              <a:off x="6077525" y="4779175"/>
              <a:ext cx="14700" cy="12050"/>
            </a:xfrm>
            <a:custGeom>
              <a:avLst/>
              <a:gdLst/>
              <a:ahLst/>
              <a:cxnLst/>
              <a:rect l="l" t="t" r="r" b="b"/>
              <a:pathLst>
                <a:path w="588" h="482" extrusionOk="0">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6"/>
            <p:cNvSpPr/>
            <p:nvPr/>
          </p:nvSpPr>
          <p:spPr>
            <a:xfrm>
              <a:off x="6213475" y="4808550"/>
              <a:ext cx="14625" cy="8650"/>
            </a:xfrm>
            <a:custGeom>
              <a:avLst/>
              <a:gdLst/>
              <a:ahLst/>
              <a:cxnLst/>
              <a:rect l="l" t="t" r="r" b="b"/>
              <a:pathLst>
                <a:path w="585" h="346" extrusionOk="0">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6"/>
            <p:cNvSpPr/>
            <p:nvPr/>
          </p:nvSpPr>
          <p:spPr>
            <a:xfrm>
              <a:off x="6312250" y="4734175"/>
              <a:ext cx="15475" cy="12000"/>
            </a:xfrm>
            <a:custGeom>
              <a:avLst/>
              <a:gdLst/>
              <a:ahLst/>
              <a:cxnLst/>
              <a:rect l="l" t="t" r="r" b="b"/>
              <a:pathLst>
                <a:path w="619" h="480" extrusionOk="0">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6"/>
            <p:cNvSpPr/>
            <p:nvPr/>
          </p:nvSpPr>
          <p:spPr>
            <a:xfrm>
              <a:off x="6189150" y="4662400"/>
              <a:ext cx="17775" cy="12400"/>
            </a:xfrm>
            <a:custGeom>
              <a:avLst/>
              <a:gdLst/>
              <a:ahLst/>
              <a:cxnLst/>
              <a:rect l="l" t="t" r="r" b="b"/>
              <a:pathLst>
                <a:path w="711" h="496" extrusionOk="0">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6"/>
            <p:cNvSpPr/>
            <p:nvPr/>
          </p:nvSpPr>
          <p:spPr>
            <a:xfrm>
              <a:off x="6111725" y="4753875"/>
              <a:ext cx="15500" cy="12150"/>
            </a:xfrm>
            <a:custGeom>
              <a:avLst/>
              <a:gdLst/>
              <a:ahLst/>
              <a:cxnLst/>
              <a:rect l="l" t="t" r="r" b="b"/>
              <a:pathLst>
                <a:path w="620" h="486" extrusionOk="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6"/>
            <p:cNvSpPr/>
            <p:nvPr/>
          </p:nvSpPr>
          <p:spPr>
            <a:xfrm>
              <a:off x="6199300" y="4781025"/>
              <a:ext cx="14625" cy="8675"/>
            </a:xfrm>
            <a:custGeom>
              <a:avLst/>
              <a:gdLst/>
              <a:ahLst/>
              <a:cxnLst/>
              <a:rect l="l" t="t" r="r" b="b"/>
              <a:pathLst>
                <a:path w="585" h="347" extrusionOk="0">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6"/>
            <p:cNvSpPr/>
            <p:nvPr/>
          </p:nvSpPr>
          <p:spPr>
            <a:xfrm>
              <a:off x="6266350" y="4691625"/>
              <a:ext cx="15500" cy="12225"/>
            </a:xfrm>
            <a:custGeom>
              <a:avLst/>
              <a:gdLst/>
              <a:ahLst/>
              <a:cxnLst/>
              <a:rect l="l" t="t" r="r" b="b"/>
              <a:pathLst>
                <a:path w="620" h="489" extrusionOk="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6"/>
            <p:cNvSpPr/>
            <p:nvPr/>
          </p:nvSpPr>
          <p:spPr>
            <a:xfrm>
              <a:off x="6097575" y="4607500"/>
              <a:ext cx="14175" cy="11900"/>
            </a:xfrm>
            <a:custGeom>
              <a:avLst/>
              <a:gdLst/>
              <a:ahLst/>
              <a:cxnLst/>
              <a:rect l="l" t="t" r="r" b="b"/>
              <a:pathLst>
                <a:path w="567" h="476" extrusionOk="0">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6"/>
            <p:cNvSpPr/>
            <p:nvPr/>
          </p:nvSpPr>
          <p:spPr>
            <a:xfrm>
              <a:off x="5980775" y="4731600"/>
              <a:ext cx="13175" cy="12500"/>
            </a:xfrm>
            <a:custGeom>
              <a:avLst/>
              <a:gdLst/>
              <a:ahLst/>
              <a:cxnLst/>
              <a:rect l="l" t="t" r="r" b="b"/>
              <a:pathLst>
                <a:path w="527" h="500" extrusionOk="0">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6"/>
            <p:cNvSpPr/>
            <p:nvPr/>
          </p:nvSpPr>
          <p:spPr>
            <a:xfrm>
              <a:off x="6082525" y="4748425"/>
              <a:ext cx="13375" cy="12075"/>
            </a:xfrm>
            <a:custGeom>
              <a:avLst/>
              <a:gdLst/>
              <a:ahLst/>
              <a:cxnLst/>
              <a:rect l="l" t="t" r="r" b="b"/>
              <a:pathLst>
                <a:path w="535" h="483" extrusionOk="0">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6"/>
            <p:cNvSpPr/>
            <p:nvPr/>
          </p:nvSpPr>
          <p:spPr>
            <a:xfrm>
              <a:off x="6136350" y="4683150"/>
              <a:ext cx="14575" cy="11525"/>
            </a:xfrm>
            <a:custGeom>
              <a:avLst/>
              <a:gdLst/>
              <a:ahLst/>
              <a:cxnLst/>
              <a:rect l="l" t="t" r="r" b="b"/>
              <a:pathLst>
                <a:path w="583" h="461" extrusionOk="0">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6"/>
            <p:cNvSpPr/>
            <p:nvPr/>
          </p:nvSpPr>
          <p:spPr>
            <a:xfrm>
              <a:off x="5972675" y="4545325"/>
              <a:ext cx="15650" cy="12450"/>
            </a:xfrm>
            <a:custGeom>
              <a:avLst/>
              <a:gdLst/>
              <a:ahLst/>
              <a:cxnLst/>
              <a:rect l="l" t="t" r="r" b="b"/>
              <a:pathLst>
                <a:path w="626" h="498" extrusionOk="0">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6"/>
            <p:cNvSpPr/>
            <p:nvPr/>
          </p:nvSpPr>
          <p:spPr>
            <a:xfrm>
              <a:off x="5663900" y="4575875"/>
              <a:ext cx="11700" cy="11850"/>
            </a:xfrm>
            <a:custGeom>
              <a:avLst/>
              <a:gdLst/>
              <a:ahLst/>
              <a:cxnLst/>
              <a:rect l="l" t="t" r="r" b="b"/>
              <a:pathLst>
                <a:path w="468" h="474" extrusionOk="0">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6"/>
            <p:cNvSpPr/>
            <p:nvPr/>
          </p:nvSpPr>
          <p:spPr>
            <a:xfrm>
              <a:off x="5740825" y="4697700"/>
              <a:ext cx="15650" cy="12025"/>
            </a:xfrm>
            <a:custGeom>
              <a:avLst/>
              <a:gdLst/>
              <a:ahLst/>
              <a:cxnLst/>
              <a:rect l="l" t="t" r="r" b="b"/>
              <a:pathLst>
                <a:path w="626" h="481" extrusionOk="0">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6"/>
            <p:cNvSpPr/>
            <p:nvPr/>
          </p:nvSpPr>
          <p:spPr>
            <a:xfrm>
              <a:off x="5898225" y="4665075"/>
              <a:ext cx="12525" cy="11875"/>
            </a:xfrm>
            <a:custGeom>
              <a:avLst/>
              <a:gdLst/>
              <a:ahLst/>
              <a:cxnLst/>
              <a:rect l="l" t="t" r="r" b="b"/>
              <a:pathLst>
                <a:path w="501" h="475" extrusionOk="0">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6"/>
            <p:cNvSpPr/>
            <p:nvPr/>
          </p:nvSpPr>
          <p:spPr>
            <a:xfrm>
              <a:off x="5876550" y="4570700"/>
              <a:ext cx="15525" cy="12350"/>
            </a:xfrm>
            <a:custGeom>
              <a:avLst/>
              <a:gdLst/>
              <a:ahLst/>
              <a:cxnLst/>
              <a:rect l="l" t="t" r="r" b="b"/>
              <a:pathLst>
                <a:path w="621" h="494" extrusionOk="0">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6"/>
            <p:cNvSpPr/>
            <p:nvPr/>
          </p:nvSpPr>
          <p:spPr>
            <a:xfrm>
              <a:off x="5769225" y="4569300"/>
              <a:ext cx="14775" cy="12575"/>
            </a:xfrm>
            <a:custGeom>
              <a:avLst/>
              <a:gdLst/>
              <a:ahLst/>
              <a:cxnLst/>
              <a:rect l="l" t="t" r="r" b="b"/>
              <a:pathLst>
                <a:path w="591" h="503" extrusionOk="0">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6"/>
            <p:cNvSpPr/>
            <p:nvPr/>
          </p:nvSpPr>
          <p:spPr>
            <a:xfrm>
              <a:off x="5721825" y="4680475"/>
              <a:ext cx="15075" cy="12100"/>
            </a:xfrm>
            <a:custGeom>
              <a:avLst/>
              <a:gdLst/>
              <a:ahLst/>
              <a:cxnLst/>
              <a:rect l="l" t="t" r="r" b="b"/>
              <a:pathLst>
                <a:path w="603" h="484" extrusionOk="0">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6"/>
            <p:cNvSpPr/>
            <p:nvPr/>
          </p:nvSpPr>
          <p:spPr>
            <a:xfrm>
              <a:off x="5857375" y="4686900"/>
              <a:ext cx="13175" cy="12600"/>
            </a:xfrm>
            <a:custGeom>
              <a:avLst/>
              <a:gdLst/>
              <a:ahLst/>
              <a:cxnLst/>
              <a:rect l="l" t="t" r="r" b="b"/>
              <a:pathLst>
                <a:path w="527" h="504" extrusionOk="0">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6"/>
            <p:cNvSpPr/>
            <p:nvPr/>
          </p:nvSpPr>
          <p:spPr>
            <a:xfrm>
              <a:off x="6004125" y="4545000"/>
              <a:ext cx="16300" cy="11900"/>
            </a:xfrm>
            <a:custGeom>
              <a:avLst/>
              <a:gdLst/>
              <a:ahLst/>
              <a:cxnLst/>
              <a:rect l="l" t="t" r="r" b="b"/>
              <a:pathLst>
                <a:path w="652" h="476" extrusionOk="0">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6"/>
            <p:cNvSpPr/>
            <p:nvPr/>
          </p:nvSpPr>
          <p:spPr>
            <a:xfrm>
              <a:off x="5808225" y="4480725"/>
              <a:ext cx="11650" cy="10250"/>
            </a:xfrm>
            <a:custGeom>
              <a:avLst/>
              <a:gdLst/>
              <a:ahLst/>
              <a:cxnLst/>
              <a:rect l="l" t="t" r="r" b="b"/>
              <a:pathLst>
                <a:path w="466" h="410" extrusionOk="0">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6"/>
            <p:cNvSpPr/>
            <p:nvPr/>
          </p:nvSpPr>
          <p:spPr>
            <a:xfrm>
              <a:off x="5604625" y="4579825"/>
              <a:ext cx="17700" cy="12425"/>
            </a:xfrm>
            <a:custGeom>
              <a:avLst/>
              <a:gdLst/>
              <a:ahLst/>
              <a:cxnLst/>
              <a:rect l="l" t="t" r="r" b="b"/>
              <a:pathLst>
                <a:path w="708" h="497" extrusionOk="0">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6"/>
            <p:cNvSpPr/>
            <p:nvPr/>
          </p:nvSpPr>
          <p:spPr>
            <a:xfrm>
              <a:off x="5700575" y="4601650"/>
              <a:ext cx="15150" cy="12275"/>
            </a:xfrm>
            <a:custGeom>
              <a:avLst/>
              <a:gdLst/>
              <a:ahLst/>
              <a:cxnLst/>
              <a:rect l="l" t="t" r="r" b="b"/>
              <a:pathLst>
                <a:path w="606" h="491" extrusionOk="0">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6"/>
            <p:cNvSpPr/>
            <p:nvPr/>
          </p:nvSpPr>
          <p:spPr>
            <a:xfrm>
              <a:off x="5727525" y="4513025"/>
              <a:ext cx="14950" cy="8200"/>
            </a:xfrm>
            <a:custGeom>
              <a:avLst/>
              <a:gdLst/>
              <a:ahLst/>
              <a:cxnLst/>
              <a:rect l="l" t="t" r="r" b="b"/>
              <a:pathLst>
                <a:path w="598" h="328" extrusionOk="0">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6"/>
            <p:cNvSpPr/>
            <p:nvPr/>
          </p:nvSpPr>
          <p:spPr>
            <a:xfrm>
              <a:off x="5600675" y="4446750"/>
              <a:ext cx="14875" cy="12625"/>
            </a:xfrm>
            <a:custGeom>
              <a:avLst/>
              <a:gdLst/>
              <a:ahLst/>
              <a:cxnLst/>
              <a:rect l="l" t="t" r="r" b="b"/>
              <a:pathLst>
                <a:path w="595" h="505" extrusionOk="0">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6"/>
            <p:cNvSpPr/>
            <p:nvPr/>
          </p:nvSpPr>
          <p:spPr>
            <a:xfrm>
              <a:off x="5467925" y="4506575"/>
              <a:ext cx="13375" cy="12075"/>
            </a:xfrm>
            <a:custGeom>
              <a:avLst/>
              <a:gdLst/>
              <a:ahLst/>
              <a:cxnLst/>
              <a:rect l="l" t="t" r="r" b="b"/>
              <a:pathLst>
                <a:path w="535" h="483" extrusionOk="0">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6"/>
            <p:cNvSpPr/>
            <p:nvPr/>
          </p:nvSpPr>
          <p:spPr>
            <a:xfrm>
              <a:off x="5484600" y="4547650"/>
              <a:ext cx="14200" cy="12375"/>
            </a:xfrm>
            <a:custGeom>
              <a:avLst/>
              <a:gdLst/>
              <a:ahLst/>
              <a:cxnLst/>
              <a:rect l="l" t="t" r="r" b="b"/>
              <a:pathLst>
                <a:path w="568" h="495" extrusionOk="0">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6"/>
            <p:cNvSpPr/>
            <p:nvPr/>
          </p:nvSpPr>
          <p:spPr>
            <a:xfrm>
              <a:off x="5573125" y="4477725"/>
              <a:ext cx="14075" cy="11625"/>
            </a:xfrm>
            <a:custGeom>
              <a:avLst/>
              <a:gdLst/>
              <a:ahLst/>
              <a:cxnLst/>
              <a:rect l="l" t="t" r="r" b="b"/>
              <a:pathLst>
                <a:path w="563" h="465" extrusionOk="0">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6"/>
            <p:cNvSpPr/>
            <p:nvPr/>
          </p:nvSpPr>
          <p:spPr>
            <a:xfrm>
              <a:off x="5553825" y="4380225"/>
              <a:ext cx="14725" cy="12175"/>
            </a:xfrm>
            <a:custGeom>
              <a:avLst/>
              <a:gdLst/>
              <a:ahLst/>
              <a:cxnLst/>
              <a:rect l="l" t="t" r="r" b="b"/>
              <a:pathLst>
                <a:path w="589" h="487" extrusionOk="0">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6"/>
            <p:cNvSpPr/>
            <p:nvPr/>
          </p:nvSpPr>
          <p:spPr>
            <a:xfrm>
              <a:off x="5438100" y="4367375"/>
              <a:ext cx="14000" cy="12575"/>
            </a:xfrm>
            <a:custGeom>
              <a:avLst/>
              <a:gdLst/>
              <a:ahLst/>
              <a:cxnLst/>
              <a:rect l="l" t="t" r="r" b="b"/>
              <a:pathLst>
                <a:path w="560" h="503" extrusionOk="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6"/>
            <p:cNvSpPr/>
            <p:nvPr/>
          </p:nvSpPr>
          <p:spPr>
            <a:xfrm>
              <a:off x="5332100" y="4309700"/>
              <a:ext cx="14925" cy="12200"/>
            </a:xfrm>
            <a:custGeom>
              <a:avLst/>
              <a:gdLst/>
              <a:ahLst/>
              <a:cxnLst/>
              <a:rect l="l" t="t" r="r" b="b"/>
              <a:pathLst>
                <a:path w="597" h="488" extrusionOk="0">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6"/>
            <p:cNvSpPr/>
            <p:nvPr/>
          </p:nvSpPr>
          <p:spPr>
            <a:xfrm>
              <a:off x="5364525" y="4283275"/>
              <a:ext cx="14200" cy="11775"/>
            </a:xfrm>
            <a:custGeom>
              <a:avLst/>
              <a:gdLst/>
              <a:ahLst/>
              <a:cxnLst/>
              <a:rect l="l" t="t" r="r" b="b"/>
              <a:pathLst>
                <a:path w="568" h="471" extrusionOk="0">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6"/>
            <p:cNvSpPr/>
            <p:nvPr/>
          </p:nvSpPr>
          <p:spPr>
            <a:xfrm>
              <a:off x="5299475" y="4180700"/>
              <a:ext cx="15650" cy="11825"/>
            </a:xfrm>
            <a:custGeom>
              <a:avLst/>
              <a:gdLst/>
              <a:ahLst/>
              <a:cxnLst/>
              <a:rect l="l" t="t" r="r" b="b"/>
              <a:pathLst>
                <a:path w="626" h="473" extrusionOk="0">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6"/>
            <p:cNvSpPr/>
            <p:nvPr/>
          </p:nvSpPr>
          <p:spPr>
            <a:xfrm>
              <a:off x="5292800" y="4354875"/>
              <a:ext cx="17050" cy="12675"/>
            </a:xfrm>
            <a:custGeom>
              <a:avLst/>
              <a:gdLst/>
              <a:ahLst/>
              <a:cxnLst/>
              <a:rect l="l" t="t" r="r" b="b"/>
              <a:pathLst>
                <a:path w="682" h="507" extrusionOk="0">
                  <a:moveTo>
                    <a:pt x="356" y="1"/>
                  </a:moveTo>
                  <a:cubicBezTo>
                    <a:pt x="339" y="1"/>
                    <a:pt x="320" y="3"/>
                    <a:pt x="301" y="6"/>
                  </a:cubicBezTo>
                  <a:cubicBezTo>
                    <a:pt x="0" y="73"/>
                    <a:pt x="67" y="507"/>
                    <a:pt x="367" y="507"/>
                  </a:cubicBezTo>
                  <a:cubicBezTo>
                    <a:pt x="681" y="475"/>
                    <a:pt x="641" y="1"/>
                    <a:pt x="3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6"/>
            <p:cNvSpPr/>
            <p:nvPr/>
          </p:nvSpPr>
          <p:spPr>
            <a:xfrm>
              <a:off x="5565500" y="4631000"/>
              <a:ext cx="27300" cy="20750"/>
            </a:xfrm>
            <a:custGeom>
              <a:avLst/>
              <a:gdLst/>
              <a:ahLst/>
              <a:cxnLst/>
              <a:rect l="l" t="t" r="r" b="b"/>
              <a:pathLst>
                <a:path w="1092" h="830" extrusionOk="0">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6"/>
            <p:cNvSpPr/>
            <p:nvPr/>
          </p:nvSpPr>
          <p:spPr>
            <a:xfrm>
              <a:off x="5657225" y="4622700"/>
              <a:ext cx="28925" cy="20900"/>
            </a:xfrm>
            <a:custGeom>
              <a:avLst/>
              <a:gdLst/>
              <a:ahLst/>
              <a:cxnLst/>
              <a:rect l="l" t="t" r="r" b="b"/>
              <a:pathLst>
                <a:path w="1157" h="836" extrusionOk="0">
                  <a:moveTo>
                    <a:pt x="600" y="0"/>
                  </a:moveTo>
                  <a:cubicBezTo>
                    <a:pt x="589" y="0"/>
                    <a:pt x="579" y="0"/>
                    <a:pt x="567" y="1"/>
                  </a:cubicBezTo>
                  <a:cubicBezTo>
                    <a:pt x="0" y="1"/>
                    <a:pt x="34" y="835"/>
                    <a:pt x="601" y="835"/>
                  </a:cubicBezTo>
                  <a:cubicBezTo>
                    <a:pt x="1157" y="802"/>
                    <a:pt x="1136" y="0"/>
                    <a:pt x="60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6"/>
            <p:cNvSpPr/>
            <p:nvPr/>
          </p:nvSpPr>
          <p:spPr>
            <a:xfrm>
              <a:off x="5630200" y="4512300"/>
              <a:ext cx="26075" cy="20975"/>
            </a:xfrm>
            <a:custGeom>
              <a:avLst/>
              <a:gdLst/>
              <a:ahLst/>
              <a:cxnLst/>
              <a:rect l="l" t="t" r="r" b="b"/>
              <a:pathLst>
                <a:path w="1043" h="839" extrusionOk="0">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6"/>
            <p:cNvSpPr/>
            <p:nvPr/>
          </p:nvSpPr>
          <p:spPr>
            <a:xfrm>
              <a:off x="5564375" y="4513025"/>
              <a:ext cx="25325" cy="20425"/>
            </a:xfrm>
            <a:custGeom>
              <a:avLst/>
              <a:gdLst/>
              <a:ahLst/>
              <a:cxnLst/>
              <a:rect l="l" t="t" r="r" b="b"/>
              <a:pathLst>
                <a:path w="1013" h="817" extrusionOk="0">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6"/>
            <p:cNvSpPr/>
            <p:nvPr/>
          </p:nvSpPr>
          <p:spPr>
            <a:xfrm>
              <a:off x="5647425" y="4651850"/>
              <a:ext cx="27325" cy="20475"/>
            </a:xfrm>
            <a:custGeom>
              <a:avLst/>
              <a:gdLst/>
              <a:ahLst/>
              <a:cxnLst/>
              <a:rect l="l" t="t" r="r" b="b"/>
              <a:pathLst>
                <a:path w="1093" h="819" extrusionOk="0">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6"/>
            <p:cNvSpPr/>
            <p:nvPr/>
          </p:nvSpPr>
          <p:spPr>
            <a:xfrm>
              <a:off x="5838175" y="4650225"/>
              <a:ext cx="24225" cy="20875"/>
            </a:xfrm>
            <a:custGeom>
              <a:avLst/>
              <a:gdLst/>
              <a:ahLst/>
              <a:cxnLst/>
              <a:rect l="l" t="t" r="r" b="b"/>
              <a:pathLst>
                <a:path w="969" h="835" extrusionOk="0">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6"/>
            <p:cNvSpPr/>
            <p:nvPr/>
          </p:nvSpPr>
          <p:spPr>
            <a:xfrm>
              <a:off x="5840675" y="4546725"/>
              <a:ext cx="24850" cy="21150"/>
            </a:xfrm>
            <a:custGeom>
              <a:avLst/>
              <a:gdLst/>
              <a:ahLst/>
              <a:cxnLst/>
              <a:rect l="l" t="t" r="r" b="b"/>
              <a:pathLst>
                <a:path w="994" h="846" extrusionOk="0">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6"/>
            <p:cNvSpPr/>
            <p:nvPr/>
          </p:nvSpPr>
          <p:spPr>
            <a:xfrm>
              <a:off x="5726700" y="4538125"/>
              <a:ext cx="23125" cy="21175"/>
            </a:xfrm>
            <a:custGeom>
              <a:avLst/>
              <a:gdLst/>
              <a:ahLst/>
              <a:cxnLst/>
              <a:rect l="l" t="t" r="r" b="b"/>
              <a:pathLst>
                <a:path w="925" h="847" extrusionOk="0">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6"/>
            <p:cNvSpPr/>
            <p:nvPr/>
          </p:nvSpPr>
          <p:spPr>
            <a:xfrm>
              <a:off x="5731450" y="4628950"/>
              <a:ext cx="23675" cy="20825"/>
            </a:xfrm>
            <a:custGeom>
              <a:avLst/>
              <a:gdLst/>
              <a:ahLst/>
              <a:cxnLst/>
              <a:rect l="l" t="t" r="r" b="b"/>
              <a:pathLst>
                <a:path w="947" h="833" extrusionOk="0">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6"/>
            <p:cNvSpPr/>
            <p:nvPr/>
          </p:nvSpPr>
          <p:spPr>
            <a:xfrm>
              <a:off x="5955725" y="4663375"/>
              <a:ext cx="30125" cy="21275"/>
            </a:xfrm>
            <a:custGeom>
              <a:avLst/>
              <a:gdLst/>
              <a:ahLst/>
              <a:cxnLst/>
              <a:rect l="l" t="t" r="r" b="b"/>
              <a:pathLst>
                <a:path w="1205" h="851" extrusionOk="0">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6"/>
            <p:cNvSpPr/>
            <p:nvPr/>
          </p:nvSpPr>
          <p:spPr>
            <a:xfrm>
              <a:off x="6175925" y="4697775"/>
              <a:ext cx="28375" cy="21500"/>
            </a:xfrm>
            <a:custGeom>
              <a:avLst/>
              <a:gdLst/>
              <a:ahLst/>
              <a:cxnLst/>
              <a:rect l="l" t="t" r="r" b="b"/>
              <a:pathLst>
                <a:path w="1135" h="860" extrusionOk="0">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6"/>
            <p:cNvSpPr/>
            <p:nvPr/>
          </p:nvSpPr>
          <p:spPr>
            <a:xfrm>
              <a:off x="6559525" y="4697025"/>
              <a:ext cx="24225" cy="20775"/>
            </a:xfrm>
            <a:custGeom>
              <a:avLst/>
              <a:gdLst/>
              <a:ahLst/>
              <a:cxnLst/>
              <a:rect l="l" t="t" r="r" b="b"/>
              <a:pathLst>
                <a:path w="969" h="831" extrusionOk="0">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6"/>
            <p:cNvSpPr/>
            <p:nvPr/>
          </p:nvSpPr>
          <p:spPr>
            <a:xfrm>
              <a:off x="6620850" y="4690450"/>
              <a:ext cx="24600" cy="20875"/>
            </a:xfrm>
            <a:custGeom>
              <a:avLst/>
              <a:gdLst/>
              <a:ahLst/>
              <a:cxnLst/>
              <a:rect l="l" t="t" r="r" b="b"/>
              <a:pathLst>
                <a:path w="984" h="835" extrusionOk="0">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6"/>
            <p:cNvSpPr/>
            <p:nvPr/>
          </p:nvSpPr>
          <p:spPr>
            <a:xfrm>
              <a:off x="6299350" y="4668575"/>
              <a:ext cx="27550" cy="20875"/>
            </a:xfrm>
            <a:custGeom>
              <a:avLst/>
              <a:gdLst/>
              <a:ahLst/>
              <a:cxnLst/>
              <a:rect l="l" t="t" r="r" b="b"/>
              <a:pathLst>
                <a:path w="1102" h="835" extrusionOk="0">
                  <a:moveTo>
                    <a:pt x="534" y="1"/>
                  </a:moveTo>
                  <a:cubicBezTo>
                    <a:pt x="0" y="1"/>
                    <a:pt x="0" y="835"/>
                    <a:pt x="534" y="835"/>
                  </a:cubicBezTo>
                  <a:cubicBezTo>
                    <a:pt x="1101" y="835"/>
                    <a:pt x="1101" y="1"/>
                    <a:pt x="5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6"/>
            <p:cNvSpPr/>
            <p:nvPr/>
          </p:nvSpPr>
          <p:spPr>
            <a:xfrm>
              <a:off x="6156750" y="4742925"/>
              <a:ext cx="25275" cy="20775"/>
            </a:xfrm>
            <a:custGeom>
              <a:avLst/>
              <a:gdLst/>
              <a:ahLst/>
              <a:cxnLst/>
              <a:rect l="l" t="t" r="r" b="b"/>
              <a:pathLst>
                <a:path w="1011" h="831" extrusionOk="0">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6"/>
            <p:cNvSpPr/>
            <p:nvPr/>
          </p:nvSpPr>
          <p:spPr>
            <a:xfrm>
              <a:off x="6466125" y="4748650"/>
              <a:ext cx="24225" cy="20875"/>
            </a:xfrm>
            <a:custGeom>
              <a:avLst/>
              <a:gdLst/>
              <a:ahLst/>
              <a:cxnLst/>
              <a:rect l="l" t="t" r="r" b="b"/>
              <a:pathLst>
                <a:path w="969" h="835" extrusionOk="0">
                  <a:moveTo>
                    <a:pt x="535" y="0"/>
                  </a:moveTo>
                  <a:cubicBezTo>
                    <a:pt x="1" y="0"/>
                    <a:pt x="1" y="834"/>
                    <a:pt x="535" y="834"/>
                  </a:cubicBezTo>
                  <a:cubicBezTo>
                    <a:pt x="768" y="834"/>
                    <a:pt x="968" y="634"/>
                    <a:pt x="968" y="434"/>
                  </a:cubicBezTo>
                  <a:cubicBezTo>
                    <a:pt x="968" y="200"/>
                    <a:pt x="768" y="0"/>
                    <a:pt x="5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6"/>
            <p:cNvSpPr/>
            <p:nvPr/>
          </p:nvSpPr>
          <p:spPr>
            <a:xfrm>
              <a:off x="6638450" y="4651700"/>
              <a:ext cx="24525" cy="21000"/>
            </a:xfrm>
            <a:custGeom>
              <a:avLst/>
              <a:gdLst/>
              <a:ahLst/>
              <a:cxnLst/>
              <a:rect l="l" t="t" r="r" b="b"/>
              <a:pathLst>
                <a:path w="981" h="840" extrusionOk="0">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6"/>
            <p:cNvSpPr/>
            <p:nvPr/>
          </p:nvSpPr>
          <p:spPr>
            <a:xfrm>
              <a:off x="6580000" y="4639300"/>
              <a:ext cx="25425" cy="20800"/>
            </a:xfrm>
            <a:custGeom>
              <a:avLst/>
              <a:gdLst/>
              <a:ahLst/>
              <a:cxnLst/>
              <a:rect l="l" t="t" r="r" b="b"/>
              <a:pathLst>
                <a:path w="1017" h="832" extrusionOk="0">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6"/>
            <p:cNvSpPr/>
            <p:nvPr/>
          </p:nvSpPr>
          <p:spPr>
            <a:xfrm>
              <a:off x="6520350" y="4712100"/>
              <a:ext cx="22300" cy="20900"/>
            </a:xfrm>
            <a:custGeom>
              <a:avLst/>
              <a:gdLst/>
              <a:ahLst/>
              <a:cxnLst/>
              <a:rect l="l" t="t" r="r" b="b"/>
              <a:pathLst>
                <a:path w="892" h="836" extrusionOk="0">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6"/>
            <p:cNvSpPr/>
            <p:nvPr/>
          </p:nvSpPr>
          <p:spPr>
            <a:xfrm>
              <a:off x="6785925" y="4667325"/>
              <a:ext cx="24650" cy="20625"/>
            </a:xfrm>
            <a:custGeom>
              <a:avLst/>
              <a:gdLst/>
              <a:ahLst/>
              <a:cxnLst/>
              <a:rect l="l" t="t" r="r" b="b"/>
              <a:pathLst>
                <a:path w="986" h="825" extrusionOk="0">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6"/>
            <p:cNvSpPr/>
            <p:nvPr/>
          </p:nvSpPr>
          <p:spPr>
            <a:xfrm>
              <a:off x="7003575" y="4631275"/>
              <a:ext cx="24650" cy="20850"/>
            </a:xfrm>
            <a:custGeom>
              <a:avLst/>
              <a:gdLst/>
              <a:ahLst/>
              <a:cxnLst/>
              <a:rect l="l" t="t" r="r" b="b"/>
              <a:pathLst>
                <a:path w="986" h="834" extrusionOk="0">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6"/>
            <p:cNvSpPr/>
            <p:nvPr/>
          </p:nvSpPr>
          <p:spPr>
            <a:xfrm>
              <a:off x="6827225" y="4679825"/>
              <a:ext cx="25325" cy="20425"/>
            </a:xfrm>
            <a:custGeom>
              <a:avLst/>
              <a:gdLst/>
              <a:ahLst/>
              <a:cxnLst/>
              <a:rect l="l" t="t" r="r" b="b"/>
              <a:pathLst>
                <a:path w="1013" h="817" extrusionOk="0">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6"/>
            <p:cNvSpPr/>
            <p:nvPr/>
          </p:nvSpPr>
          <p:spPr>
            <a:xfrm>
              <a:off x="6791375" y="4716750"/>
              <a:ext cx="21700" cy="20800"/>
            </a:xfrm>
            <a:custGeom>
              <a:avLst/>
              <a:gdLst/>
              <a:ahLst/>
              <a:cxnLst/>
              <a:rect l="l" t="t" r="r" b="b"/>
              <a:pathLst>
                <a:path w="868" h="832" extrusionOk="0">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6"/>
            <p:cNvSpPr/>
            <p:nvPr/>
          </p:nvSpPr>
          <p:spPr>
            <a:xfrm>
              <a:off x="7213425" y="4461450"/>
              <a:ext cx="27450" cy="20950"/>
            </a:xfrm>
            <a:custGeom>
              <a:avLst/>
              <a:gdLst/>
              <a:ahLst/>
              <a:cxnLst/>
              <a:rect l="l" t="t" r="r" b="b"/>
              <a:pathLst>
                <a:path w="1098" h="838" extrusionOk="0">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6"/>
            <p:cNvSpPr/>
            <p:nvPr/>
          </p:nvSpPr>
          <p:spPr>
            <a:xfrm>
              <a:off x="7489750" y="4278125"/>
              <a:ext cx="27150" cy="20750"/>
            </a:xfrm>
            <a:custGeom>
              <a:avLst/>
              <a:gdLst/>
              <a:ahLst/>
              <a:cxnLst/>
              <a:rect l="l" t="t" r="r" b="b"/>
              <a:pathLst>
                <a:path w="1086" h="830" extrusionOk="0">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6"/>
            <p:cNvSpPr/>
            <p:nvPr/>
          </p:nvSpPr>
          <p:spPr>
            <a:xfrm>
              <a:off x="7464350" y="4314000"/>
              <a:ext cx="23150" cy="20875"/>
            </a:xfrm>
            <a:custGeom>
              <a:avLst/>
              <a:gdLst/>
              <a:ahLst/>
              <a:cxnLst/>
              <a:rect l="l" t="t" r="r" b="b"/>
              <a:pathLst>
                <a:path w="926" h="835" extrusionOk="0">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6"/>
            <p:cNvSpPr/>
            <p:nvPr/>
          </p:nvSpPr>
          <p:spPr>
            <a:xfrm>
              <a:off x="7336750" y="4444475"/>
              <a:ext cx="27025" cy="21850"/>
            </a:xfrm>
            <a:custGeom>
              <a:avLst/>
              <a:gdLst/>
              <a:ahLst/>
              <a:cxnLst/>
              <a:rect l="l" t="t" r="r" b="b"/>
              <a:pathLst>
                <a:path w="1081" h="874" extrusionOk="0">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6"/>
            <p:cNvSpPr/>
            <p:nvPr/>
          </p:nvSpPr>
          <p:spPr>
            <a:xfrm>
              <a:off x="7459600" y="4405325"/>
              <a:ext cx="31300" cy="21175"/>
            </a:xfrm>
            <a:custGeom>
              <a:avLst/>
              <a:gdLst/>
              <a:ahLst/>
              <a:cxnLst/>
              <a:rect l="l" t="t" r="r" b="b"/>
              <a:pathLst>
                <a:path w="1252" h="847" extrusionOk="0">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6"/>
            <p:cNvSpPr/>
            <p:nvPr/>
          </p:nvSpPr>
          <p:spPr>
            <a:xfrm>
              <a:off x="7586975" y="4286625"/>
              <a:ext cx="30375" cy="21475"/>
            </a:xfrm>
            <a:custGeom>
              <a:avLst/>
              <a:gdLst/>
              <a:ahLst/>
              <a:cxnLst/>
              <a:rect l="l" t="t" r="r" b="b"/>
              <a:pathLst>
                <a:path w="1215" h="859" extrusionOk="0">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6"/>
            <p:cNvSpPr/>
            <p:nvPr/>
          </p:nvSpPr>
          <p:spPr>
            <a:xfrm>
              <a:off x="7443500" y="4345500"/>
              <a:ext cx="23725" cy="20400"/>
            </a:xfrm>
            <a:custGeom>
              <a:avLst/>
              <a:gdLst/>
              <a:ahLst/>
              <a:cxnLst/>
              <a:rect l="l" t="t" r="r" b="b"/>
              <a:pathLst>
                <a:path w="949" h="816" extrusionOk="0">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6"/>
            <p:cNvSpPr/>
            <p:nvPr/>
          </p:nvSpPr>
          <p:spPr>
            <a:xfrm>
              <a:off x="7420150" y="4407150"/>
              <a:ext cx="24550" cy="21150"/>
            </a:xfrm>
            <a:custGeom>
              <a:avLst/>
              <a:gdLst/>
              <a:ahLst/>
              <a:cxnLst/>
              <a:rect l="l" t="t" r="r" b="b"/>
              <a:pathLst>
                <a:path w="982" h="846" extrusionOk="0">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6"/>
            <p:cNvSpPr/>
            <p:nvPr/>
          </p:nvSpPr>
          <p:spPr>
            <a:xfrm>
              <a:off x="7611375" y="4247750"/>
              <a:ext cx="23125" cy="20950"/>
            </a:xfrm>
            <a:custGeom>
              <a:avLst/>
              <a:gdLst/>
              <a:ahLst/>
              <a:cxnLst/>
              <a:rect l="l" t="t" r="r" b="b"/>
              <a:pathLst>
                <a:path w="925" h="838" extrusionOk="0">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6"/>
            <p:cNvSpPr/>
            <p:nvPr/>
          </p:nvSpPr>
          <p:spPr>
            <a:xfrm>
              <a:off x="7616325" y="4118975"/>
              <a:ext cx="24850" cy="20875"/>
            </a:xfrm>
            <a:custGeom>
              <a:avLst/>
              <a:gdLst/>
              <a:ahLst/>
              <a:cxnLst/>
              <a:rect l="l" t="t" r="r" b="b"/>
              <a:pathLst>
                <a:path w="994" h="835" extrusionOk="0">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6"/>
            <p:cNvSpPr/>
            <p:nvPr/>
          </p:nvSpPr>
          <p:spPr>
            <a:xfrm>
              <a:off x="7553750" y="4179575"/>
              <a:ext cx="27375" cy="21250"/>
            </a:xfrm>
            <a:custGeom>
              <a:avLst/>
              <a:gdLst/>
              <a:ahLst/>
              <a:cxnLst/>
              <a:rect l="l" t="t" r="r" b="b"/>
              <a:pathLst>
                <a:path w="1095" h="850" extrusionOk="0">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6"/>
            <p:cNvSpPr/>
            <p:nvPr/>
          </p:nvSpPr>
          <p:spPr>
            <a:xfrm>
              <a:off x="7591925" y="4184900"/>
              <a:ext cx="20875" cy="20875"/>
            </a:xfrm>
            <a:custGeom>
              <a:avLst/>
              <a:gdLst/>
              <a:ahLst/>
              <a:cxnLst/>
              <a:rect l="l" t="t" r="r" b="b"/>
              <a:pathLst>
                <a:path w="835" h="835" extrusionOk="0">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6"/>
            <p:cNvSpPr/>
            <p:nvPr/>
          </p:nvSpPr>
          <p:spPr>
            <a:xfrm>
              <a:off x="7725675" y="3915875"/>
              <a:ext cx="28900" cy="21525"/>
            </a:xfrm>
            <a:custGeom>
              <a:avLst/>
              <a:gdLst/>
              <a:ahLst/>
              <a:cxnLst/>
              <a:rect l="l" t="t" r="r" b="b"/>
              <a:pathLst>
                <a:path w="1156" h="861" extrusionOk="0">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6"/>
            <p:cNvSpPr/>
            <p:nvPr/>
          </p:nvSpPr>
          <p:spPr>
            <a:xfrm>
              <a:off x="7794325" y="3680800"/>
              <a:ext cx="25300" cy="21200"/>
            </a:xfrm>
            <a:custGeom>
              <a:avLst/>
              <a:gdLst/>
              <a:ahLst/>
              <a:cxnLst/>
              <a:rect l="l" t="t" r="r" b="b"/>
              <a:pathLst>
                <a:path w="1012" h="848" extrusionOk="0">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6"/>
            <p:cNvSpPr/>
            <p:nvPr/>
          </p:nvSpPr>
          <p:spPr>
            <a:xfrm>
              <a:off x="7782900" y="3759175"/>
              <a:ext cx="26350" cy="21000"/>
            </a:xfrm>
            <a:custGeom>
              <a:avLst/>
              <a:gdLst/>
              <a:ahLst/>
              <a:cxnLst/>
              <a:rect l="l" t="t" r="r" b="b"/>
              <a:pathLst>
                <a:path w="1054" h="840" extrusionOk="0">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6"/>
            <p:cNvSpPr/>
            <p:nvPr/>
          </p:nvSpPr>
          <p:spPr>
            <a:xfrm>
              <a:off x="7782075" y="3907875"/>
              <a:ext cx="24825" cy="21075"/>
            </a:xfrm>
            <a:custGeom>
              <a:avLst/>
              <a:gdLst/>
              <a:ahLst/>
              <a:cxnLst/>
              <a:rect l="l" t="t" r="r" b="b"/>
              <a:pathLst>
                <a:path w="993" h="843" extrusionOk="0">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6"/>
            <p:cNvSpPr/>
            <p:nvPr/>
          </p:nvSpPr>
          <p:spPr>
            <a:xfrm>
              <a:off x="7859825" y="3647250"/>
              <a:ext cx="25425" cy="20650"/>
            </a:xfrm>
            <a:custGeom>
              <a:avLst/>
              <a:gdLst/>
              <a:ahLst/>
              <a:cxnLst/>
              <a:rect l="l" t="t" r="r" b="b"/>
              <a:pathLst>
                <a:path w="1017" h="826" extrusionOk="0">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6"/>
            <p:cNvSpPr/>
            <p:nvPr/>
          </p:nvSpPr>
          <p:spPr>
            <a:xfrm>
              <a:off x="7862125" y="3576050"/>
              <a:ext cx="23125" cy="21075"/>
            </a:xfrm>
            <a:custGeom>
              <a:avLst/>
              <a:gdLst/>
              <a:ahLst/>
              <a:cxnLst/>
              <a:rect l="l" t="t" r="r" b="b"/>
              <a:pathLst>
                <a:path w="925" h="843" extrusionOk="0">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6"/>
            <p:cNvSpPr/>
            <p:nvPr/>
          </p:nvSpPr>
          <p:spPr>
            <a:xfrm>
              <a:off x="7960525" y="3726925"/>
              <a:ext cx="24750" cy="21150"/>
            </a:xfrm>
            <a:custGeom>
              <a:avLst/>
              <a:gdLst/>
              <a:ahLst/>
              <a:cxnLst/>
              <a:rect l="l" t="t" r="r" b="b"/>
              <a:pathLst>
                <a:path w="990" h="846" extrusionOk="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6"/>
            <p:cNvSpPr/>
            <p:nvPr/>
          </p:nvSpPr>
          <p:spPr>
            <a:xfrm>
              <a:off x="8013075" y="3656150"/>
              <a:ext cx="27300" cy="21250"/>
            </a:xfrm>
            <a:custGeom>
              <a:avLst/>
              <a:gdLst/>
              <a:ahLst/>
              <a:cxnLst/>
              <a:rect l="l" t="t" r="r" b="b"/>
              <a:pathLst>
                <a:path w="1092" h="850" extrusionOk="0">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6"/>
            <p:cNvSpPr/>
            <p:nvPr/>
          </p:nvSpPr>
          <p:spPr>
            <a:xfrm>
              <a:off x="7976375" y="3477350"/>
              <a:ext cx="24650" cy="20475"/>
            </a:xfrm>
            <a:custGeom>
              <a:avLst/>
              <a:gdLst/>
              <a:ahLst/>
              <a:cxnLst/>
              <a:rect l="l" t="t" r="r" b="b"/>
              <a:pathLst>
                <a:path w="986" h="819" extrusionOk="0">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6"/>
            <p:cNvSpPr/>
            <p:nvPr/>
          </p:nvSpPr>
          <p:spPr>
            <a:xfrm>
              <a:off x="7923850" y="3478700"/>
              <a:ext cx="24425" cy="20675"/>
            </a:xfrm>
            <a:custGeom>
              <a:avLst/>
              <a:gdLst/>
              <a:ahLst/>
              <a:cxnLst/>
              <a:rect l="l" t="t" r="r" b="b"/>
              <a:pathLst>
                <a:path w="977" h="827" extrusionOk="0">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6"/>
            <p:cNvSpPr/>
            <p:nvPr/>
          </p:nvSpPr>
          <p:spPr>
            <a:xfrm>
              <a:off x="7945525" y="3521550"/>
              <a:ext cx="23150" cy="21075"/>
            </a:xfrm>
            <a:custGeom>
              <a:avLst/>
              <a:gdLst/>
              <a:ahLst/>
              <a:cxnLst/>
              <a:rect l="l" t="t" r="r" b="b"/>
              <a:pathLst>
                <a:path w="926" h="843" extrusionOk="0">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6"/>
            <p:cNvSpPr/>
            <p:nvPr/>
          </p:nvSpPr>
          <p:spPr>
            <a:xfrm>
              <a:off x="8040125" y="3046400"/>
              <a:ext cx="25500" cy="21125"/>
            </a:xfrm>
            <a:custGeom>
              <a:avLst/>
              <a:gdLst/>
              <a:ahLst/>
              <a:cxnLst/>
              <a:rect l="l" t="t" r="r" b="b"/>
              <a:pathLst>
                <a:path w="1020" h="845" extrusionOk="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6"/>
            <p:cNvSpPr/>
            <p:nvPr/>
          </p:nvSpPr>
          <p:spPr>
            <a:xfrm>
              <a:off x="7946000" y="2756325"/>
              <a:ext cx="24575" cy="20975"/>
            </a:xfrm>
            <a:custGeom>
              <a:avLst/>
              <a:gdLst/>
              <a:ahLst/>
              <a:cxnLst/>
              <a:rect l="l" t="t" r="r" b="b"/>
              <a:pathLst>
                <a:path w="983" h="839" extrusionOk="0">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6"/>
            <p:cNvSpPr/>
            <p:nvPr/>
          </p:nvSpPr>
          <p:spPr>
            <a:xfrm>
              <a:off x="7908825" y="2882050"/>
              <a:ext cx="24675" cy="20475"/>
            </a:xfrm>
            <a:custGeom>
              <a:avLst/>
              <a:gdLst/>
              <a:ahLst/>
              <a:cxnLst/>
              <a:rect l="l" t="t" r="r" b="b"/>
              <a:pathLst>
                <a:path w="987" h="819" extrusionOk="0">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6"/>
            <p:cNvSpPr/>
            <p:nvPr/>
          </p:nvSpPr>
          <p:spPr>
            <a:xfrm>
              <a:off x="7983050" y="3078550"/>
              <a:ext cx="26300" cy="21025"/>
            </a:xfrm>
            <a:custGeom>
              <a:avLst/>
              <a:gdLst/>
              <a:ahLst/>
              <a:cxnLst/>
              <a:rect l="l" t="t" r="r" b="b"/>
              <a:pathLst>
                <a:path w="1052" h="841" extrusionOk="0">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6"/>
            <p:cNvSpPr/>
            <p:nvPr/>
          </p:nvSpPr>
          <p:spPr>
            <a:xfrm>
              <a:off x="8048525" y="3011875"/>
              <a:ext cx="22950" cy="21000"/>
            </a:xfrm>
            <a:custGeom>
              <a:avLst/>
              <a:gdLst/>
              <a:ahLst/>
              <a:cxnLst/>
              <a:rect l="l" t="t" r="r" b="b"/>
              <a:pathLst>
                <a:path w="918" h="840" extrusionOk="0">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6"/>
            <p:cNvSpPr/>
            <p:nvPr/>
          </p:nvSpPr>
          <p:spPr>
            <a:xfrm>
              <a:off x="8018900" y="2836075"/>
              <a:ext cx="23125" cy="20900"/>
            </a:xfrm>
            <a:custGeom>
              <a:avLst/>
              <a:gdLst/>
              <a:ahLst/>
              <a:cxnLst/>
              <a:rect l="l" t="t" r="r" b="b"/>
              <a:pathLst>
                <a:path w="925" h="836" extrusionOk="0">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6"/>
            <p:cNvSpPr/>
            <p:nvPr/>
          </p:nvSpPr>
          <p:spPr>
            <a:xfrm>
              <a:off x="7977200" y="2796575"/>
              <a:ext cx="27325" cy="20750"/>
            </a:xfrm>
            <a:custGeom>
              <a:avLst/>
              <a:gdLst/>
              <a:ahLst/>
              <a:cxnLst/>
              <a:rect l="l" t="t" r="r" b="b"/>
              <a:pathLst>
                <a:path w="1093" h="830" extrusionOk="0">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6"/>
            <p:cNvSpPr/>
            <p:nvPr/>
          </p:nvSpPr>
          <p:spPr>
            <a:xfrm>
              <a:off x="7962200" y="3157775"/>
              <a:ext cx="24200" cy="21425"/>
            </a:xfrm>
            <a:custGeom>
              <a:avLst/>
              <a:gdLst/>
              <a:ahLst/>
              <a:cxnLst/>
              <a:rect l="l" t="t" r="r" b="b"/>
              <a:pathLst>
                <a:path w="968" h="857" extrusionOk="0">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6"/>
            <p:cNvSpPr/>
            <p:nvPr/>
          </p:nvSpPr>
          <p:spPr>
            <a:xfrm>
              <a:off x="7995125" y="3261700"/>
              <a:ext cx="24650" cy="21050"/>
            </a:xfrm>
            <a:custGeom>
              <a:avLst/>
              <a:gdLst/>
              <a:ahLst/>
              <a:cxnLst/>
              <a:rect l="l" t="t" r="r" b="b"/>
              <a:pathLst>
                <a:path w="986" h="842" extrusionOk="0">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6"/>
            <p:cNvSpPr/>
            <p:nvPr/>
          </p:nvSpPr>
          <p:spPr>
            <a:xfrm>
              <a:off x="8036800" y="3136475"/>
              <a:ext cx="24675" cy="20475"/>
            </a:xfrm>
            <a:custGeom>
              <a:avLst/>
              <a:gdLst/>
              <a:ahLst/>
              <a:cxnLst/>
              <a:rect l="l" t="t" r="r" b="b"/>
              <a:pathLst>
                <a:path w="987" h="819" extrusionOk="0">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6"/>
            <p:cNvSpPr/>
            <p:nvPr/>
          </p:nvSpPr>
          <p:spPr>
            <a:xfrm>
              <a:off x="7959125" y="2708900"/>
              <a:ext cx="23200" cy="21600"/>
            </a:xfrm>
            <a:custGeom>
              <a:avLst/>
              <a:gdLst/>
              <a:ahLst/>
              <a:cxnLst/>
              <a:rect l="l" t="t" r="r" b="b"/>
              <a:pathLst>
                <a:path w="928" h="864" extrusionOk="0">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6"/>
            <p:cNvSpPr/>
            <p:nvPr/>
          </p:nvSpPr>
          <p:spPr>
            <a:xfrm>
              <a:off x="7905950" y="2511250"/>
              <a:ext cx="23900" cy="20875"/>
            </a:xfrm>
            <a:custGeom>
              <a:avLst/>
              <a:gdLst/>
              <a:ahLst/>
              <a:cxnLst/>
              <a:rect l="l" t="t" r="r" b="b"/>
              <a:pathLst>
                <a:path w="956" h="835" extrusionOk="0">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6"/>
            <p:cNvSpPr/>
            <p:nvPr/>
          </p:nvSpPr>
          <p:spPr>
            <a:xfrm>
              <a:off x="7862125" y="2612525"/>
              <a:ext cx="26525" cy="20825"/>
            </a:xfrm>
            <a:custGeom>
              <a:avLst/>
              <a:gdLst/>
              <a:ahLst/>
              <a:cxnLst/>
              <a:rect l="l" t="t" r="r" b="b"/>
              <a:pathLst>
                <a:path w="1061" h="833" extrusionOk="0">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6"/>
            <p:cNvSpPr/>
            <p:nvPr/>
          </p:nvSpPr>
          <p:spPr>
            <a:xfrm>
              <a:off x="7892375" y="2637925"/>
              <a:ext cx="27325" cy="21300"/>
            </a:xfrm>
            <a:custGeom>
              <a:avLst/>
              <a:gdLst/>
              <a:ahLst/>
              <a:cxnLst/>
              <a:rect l="l" t="t" r="r" b="b"/>
              <a:pathLst>
                <a:path w="1093" h="852" extrusionOk="0">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6"/>
            <p:cNvSpPr/>
            <p:nvPr/>
          </p:nvSpPr>
          <p:spPr>
            <a:xfrm>
              <a:off x="7762050" y="2215025"/>
              <a:ext cx="24925" cy="21125"/>
            </a:xfrm>
            <a:custGeom>
              <a:avLst/>
              <a:gdLst/>
              <a:ahLst/>
              <a:cxnLst/>
              <a:rect l="l" t="t" r="r" b="b"/>
              <a:pathLst>
                <a:path w="997" h="845" extrusionOk="0">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6"/>
            <p:cNvSpPr/>
            <p:nvPr/>
          </p:nvSpPr>
          <p:spPr>
            <a:xfrm>
              <a:off x="7603275" y="2067500"/>
              <a:ext cx="24575" cy="20975"/>
            </a:xfrm>
            <a:custGeom>
              <a:avLst/>
              <a:gdLst/>
              <a:ahLst/>
              <a:cxnLst/>
              <a:rect l="l" t="t" r="r" b="b"/>
              <a:pathLst>
                <a:path w="983" h="839" extrusionOk="0">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6"/>
            <p:cNvSpPr/>
            <p:nvPr/>
          </p:nvSpPr>
          <p:spPr>
            <a:xfrm>
              <a:off x="7650300" y="2134025"/>
              <a:ext cx="23375" cy="20950"/>
            </a:xfrm>
            <a:custGeom>
              <a:avLst/>
              <a:gdLst/>
              <a:ahLst/>
              <a:cxnLst/>
              <a:rect l="l" t="t" r="r" b="b"/>
              <a:pathLst>
                <a:path w="935" h="838" extrusionOk="0">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6"/>
            <p:cNvSpPr/>
            <p:nvPr/>
          </p:nvSpPr>
          <p:spPr>
            <a:xfrm>
              <a:off x="7659475" y="2079025"/>
              <a:ext cx="42575" cy="37950"/>
            </a:xfrm>
            <a:custGeom>
              <a:avLst/>
              <a:gdLst/>
              <a:ahLst/>
              <a:cxnLst/>
              <a:rect l="l" t="t" r="r" b="b"/>
              <a:pathLst>
                <a:path w="1703" h="1518" extrusionOk="0">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6"/>
            <p:cNvSpPr/>
            <p:nvPr/>
          </p:nvSpPr>
          <p:spPr>
            <a:xfrm>
              <a:off x="7933875" y="2836900"/>
              <a:ext cx="45875" cy="38175"/>
            </a:xfrm>
            <a:custGeom>
              <a:avLst/>
              <a:gdLst/>
              <a:ahLst/>
              <a:cxnLst/>
              <a:rect l="l" t="t" r="r" b="b"/>
              <a:pathLst>
                <a:path w="1835" h="1527" extrusionOk="0">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6"/>
            <p:cNvSpPr/>
            <p:nvPr/>
          </p:nvSpPr>
          <p:spPr>
            <a:xfrm>
              <a:off x="7873800" y="3533600"/>
              <a:ext cx="45725" cy="38425"/>
            </a:xfrm>
            <a:custGeom>
              <a:avLst/>
              <a:gdLst/>
              <a:ahLst/>
              <a:cxnLst/>
              <a:rect l="l" t="t" r="r" b="b"/>
              <a:pathLst>
                <a:path w="1829" h="1537" extrusionOk="0">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6"/>
            <p:cNvSpPr/>
            <p:nvPr/>
          </p:nvSpPr>
          <p:spPr>
            <a:xfrm>
              <a:off x="7368450" y="4279875"/>
              <a:ext cx="47325" cy="38000"/>
            </a:xfrm>
            <a:custGeom>
              <a:avLst/>
              <a:gdLst/>
              <a:ahLst/>
              <a:cxnLst/>
              <a:rect l="l" t="t" r="r" b="b"/>
              <a:pathLst>
                <a:path w="1893" h="1520" extrusionOk="0">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6"/>
            <p:cNvSpPr/>
            <p:nvPr/>
          </p:nvSpPr>
          <p:spPr>
            <a:xfrm>
              <a:off x="7210000" y="4382775"/>
              <a:ext cx="43250" cy="37900"/>
            </a:xfrm>
            <a:custGeom>
              <a:avLst/>
              <a:gdLst/>
              <a:ahLst/>
              <a:cxnLst/>
              <a:rect l="l" t="t" r="r" b="b"/>
              <a:pathLst>
                <a:path w="1730" h="1516" extrusionOk="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6"/>
            <p:cNvSpPr/>
            <p:nvPr/>
          </p:nvSpPr>
          <p:spPr>
            <a:xfrm>
              <a:off x="6837225" y="4632325"/>
              <a:ext cx="45150" cy="38200"/>
            </a:xfrm>
            <a:custGeom>
              <a:avLst/>
              <a:gdLst/>
              <a:ahLst/>
              <a:cxnLst/>
              <a:rect l="l" t="t" r="r" b="b"/>
              <a:pathLst>
                <a:path w="1806" h="1528" extrusionOk="0">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6"/>
            <p:cNvSpPr/>
            <p:nvPr/>
          </p:nvSpPr>
          <p:spPr>
            <a:xfrm>
              <a:off x="6416925" y="4679325"/>
              <a:ext cx="45450" cy="38075"/>
            </a:xfrm>
            <a:custGeom>
              <a:avLst/>
              <a:gdLst/>
              <a:ahLst/>
              <a:cxnLst/>
              <a:rect l="l" t="t" r="r" b="b"/>
              <a:pathLst>
                <a:path w="1818" h="1523" extrusionOk="0">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6"/>
            <p:cNvSpPr/>
            <p:nvPr/>
          </p:nvSpPr>
          <p:spPr>
            <a:xfrm>
              <a:off x="5985500" y="4634325"/>
              <a:ext cx="52325" cy="38500"/>
            </a:xfrm>
            <a:custGeom>
              <a:avLst/>
              <a:gdLst/>
              <a:ahLst/>
              <a:cxnLst/>
              <a:rect l="l" t="t" r="r" b="b"/>
              <a:pathLst>
                <a:path w="2093" h="1540" extrusionOk="0">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6"/>
            <p:cNvSpPr/>
            <p:nvPr/>
          </p:nvSpPr>
          <p:spPr>
            <a:xfrm>
              <a:off x="5839125" y="4603000"/>
              <a:ext cx="45775" cy="38575"/>
            </a:xfrm>
            <a:custGeom>
              <a:avLst/>
              <a:gdLst/>
              <a:ahLst/>
              <a:cxnLst/>
              <a:rect l="l" t="t" r="r" b="b"/>
              <a:pathLst>
                <a:path w="1831" h="1543" extrusionOk="0">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6"/>
            <p:cNvSpPr/>
            <p:nvPr/>
          </p:nvSpPr>
          <p:spPr>
            <a:xfrm>
              <a:off x="5672700" y="4521425"/>
              <a:ext cx="55850" cy="38925"/>
            </a:xfrm>
            <a:custGeom>
              <a:avLst/>
              <a:gdLst/>
              <a:ahLst/>
              <a:cxnLst/>
              <a:rect l="l" t="t" r="r" b="b"/>
              <a:pathLst>
                <a:path w="2234" h="1557" extrusionOk="0">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6"/>
            <p:cNvSpPr/>
            <p:nvPr/>
          </p:nvSpPr>
          <p:spPr>
            <a:xfrm>
              <a:off x="5498350" y="4439075"/>
              <a:ext cx="56850" cy="39275"/>
            </a:xfrm>
            <a:custGeom>
              <a:avLst/>
              <a:gdLst/>
              <a:ahLst/>
              <a:cxnLst/>
              <a:rect l="l" t="t" r="r" b="b"/>
              <a:pathLst>
                <a:path w="2274" h="1571" extrusionOk="0">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2">
  <p:cSld name="CUSTOM_2_1_1_1_1_2_1_1_1_1">
    <p:spTree>
      <p:nvGrpSpPr>
        <p:cNvPr id="1" name="Shape 11730"/>
        <p:cNvGrpSpPr/>
        <p:nvPr/>
      </p:nvGrpSpPr>
      <p:grpSpPr>
        <a:xfrm>
          <a:off x="0" y="0"/>
          <a:ext cx="0" cy="0"/>
          <a:chOff x="0" y="0"/>
          <a:chExt cx="0" cy="0"/>
        </a:xfrm>
      </p:grpSpPr>
      <p:grpSp>
        <p:nvGrpSpPr>
          <p:cNvPr id="11731" name="Google Shape;11731;p27"/>
          <p:cNvGrpSpPr/>
          <p:nvPr/>
        </p:nvGrpSpPr>
        <p:grpSpPr>
          <a:xfrm>
            <a:off x="176625" y="110350"/>
            <a:ext cx="8790774" cy="4922811"/>
            <a:chOff x="131600" y="118425"/>
            <a:chExt cx="8790774" cy="4922811"/>
          </a:xfrm>
        </p:grpSpPr>
        <p:sp>
          <p:nvSpPr>
            <p:cNvPr id="11732" name="Google Shape;11732;p27"/>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3" name="Google Shape;11733;p27"/>
            <p:cNvGrpSpPr/>
            <p:nvPr/>
          </p:nvGrpSpPr>
          <p:grpSpPr>
            <a:xfrm>
              <a:off x="131600" y="1884558"/>
              <a:ext cx="2122449" cy="3112715"/>
              <a:chOff x="131600" y="1884558"/>
              <a:chExt cx="2122449" cy="3112715"/>
            </a:xfrm>
          </p:grpSpPr>
          <p:sp>
            <p:nvSpPr>
              <p:cNvPr id="11734" name="Google Shape;11734;p27"/>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7"/>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7"/>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7"/>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7"/>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7"/>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7"/>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7"/>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7"/>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7"/>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7"/>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7"/>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7"/>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7"/>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7"/>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7"/>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7"/>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7"/>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7"/>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7"/>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7"/>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7"/>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7"/>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7"/>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7"/>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27"/>
            <p:cNvGrpSpPr/>
            <p:nvPr/>
          </p:nvGrpSpPr>
          <p:grpSpPr>
            <a:xfrm flipH="1">
              <a:off x="2342550" y="2567965"/>
              <a:ext cx="3964145" cy="1455821"/>
              <a:chOff x="3233388" y="140740"/>
              <a:chExt cx="3964145" cy="1455821"/>
            </a:xfrm>
          </p:grpSpPr>
          <p:sp>
            <p:nvSpPr>
              <p:cNvPr id="11760" name="Google Shape;11760;p2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7"/>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6" name="Google Shape;11786;p27"/>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7"/>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7"/>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7"/>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7"/>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7"/>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7"/>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7"/>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7"/>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7"/>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7"/>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7"/>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7"/>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7"/>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7"/>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7"/>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7"/>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7"/>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7"/>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7"/>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7"/>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7"/>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7"/>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7"/>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7"/>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7"/>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7"/>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7"/>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7"/>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7"/>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7"/>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7"/>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7"/>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7"/>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7"/>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7"/>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7"/>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7"/>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7"/>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7"/>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7"/>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7"/>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7"/>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7"/>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7"/>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7"/>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7"/>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7"/>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7"/>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7"/>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7"/>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7"/>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7"/>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7"/>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7"/>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7"/>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7"/>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7"/>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7"/>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7"/>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7"/>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7"/>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7"/>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7"/>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7"/>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7"/>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7"/>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7"/>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7"/>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7"/>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7"/>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7"/>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7"/>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7"/>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7"/>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7"/>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7"/>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7"/>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7"/>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7"/>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7"/>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7"/>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7"/>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7"/>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7"/>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7"/>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7"/>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7"/>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7"/>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7"/>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7"/>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7"/>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7"/>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7"/>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7"/>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7"/>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7"/>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7"/>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7"/>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7"/>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6" name="Google Shape;11886;p27"/>
            <p:cNvGrpSpPr/>
            <p:nvPr/>
          </p:nvGrpSpPr>
          <p:grpSpPr>
            <a:xfrm rot="5400000">
              <a:off x="6199788" y="1372590"/>
              <a:ext cx="3964145" cy="1455821"/>
              <a:chOff x="3233388" y="140740"/>
              <a:chExt cx="3964145" cy="1455821"/>
            </a:xfrm>
          </p:grpSpPr>
          <p:sp>
            <p:nvSpPr>
              <p:cNvPr id="11887" name="Google Shape;11887;p2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3" name="Google Shape;11913;p27"/>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7"/>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7"/>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7"/>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7"/>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8" name="Google Shape;11918;p27"/>
            <p:cNvGrpSpPr/>
            <p:nvPr/>
          </p:nvGrpSpPr>
          <p:grpSpPr>
            <a:xfrm>
              <a:off x="234224" y="118425"/>
              <a:ext cx="3532446" cy="1609151"/>
              <a:chOff x="140599" y="118425"/>
              <a:chExt cx="3532446" cy="1609151"/>
            </a:xfrm>
          </p:grpSpPr>
          <p:sp>
            <p:nvSpPr>
              <p:cNvPr id="11919" name="Google Shape;11919;p27"/>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7"/>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7"/>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7"/>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7"/>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7"/>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7"/>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7"/>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7"/>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7"/>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7"/>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7"/>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7"/>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7"/>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7"/>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7"/>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7"/>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7"/>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7"/>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7"/>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7"/>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7"/>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7"/>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7"/>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7"/>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7"/>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5" name="Google Shape;11945;p27"/>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6" name="Google Shape;11946;p27"/>
            <p:cNvGrpSpPr/>
            <p:nvPr/>
          </p:nvGrpSpPr>
          <p:grpSpPr>
            <a:xfrm>
              <a:off x="3327013" y="140740"/>
              <a:ext cx="3964145" cy="1455821"/>
              <a:chOff x="3233388" y="140740"/>
              <a:chExt cx="3964145" cy="1455821"/>
            </a:xfrm>
          </p:grpSpPr>
          <p:sp>
            <p:nvSpPr>
              <p:cNvPr id="11947" name="Google Shape;11947;p2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973" name="Google Shape;11973;p2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1974" name="Google Shape;11974;p27"/>
          <p:cNvGrpSpPr/>
          <p:nvPr/>
        </p:nvGrpSpPr>
        <p:grpSpPr>
          <a:xfrm rot="1916315">
            <a:off x="-972421" y="135349"/>
            <a:ext cx="2654991" cy="3328212"/>
            <a:chOff x="7306176" y="-1317133"/>
            <a:chExt cx="2655040" cy="3328274"/>
          </a:xfrm>
        </p:grpSpPr>
        <p:grpSp>
          <p:nvGrpSpPr>
            <p:cNvPr id="11975" name="Google Shape;11975;p27"/>
            <p:cNvGrpSpPr/>
            <p:nvPr/>
          </p:nvGrpSpPr>
          <p:grpSpPr>
            <a:xfrm rot="10800000">
              <a:off x="8450164" y="407156"/>
              <a:ext cx="1511053" cy="1603986"/>
              <a:chOff x="7805848" y="0"/>
              <a:chExt cx="1338162" cy="1420462"/>
            </a:xfrm>
          </p:grpSpPr>
          <p:grpSp>
            <p:nvGrpSpPr>
              <p:cNvPr id="11976" name="Google Shape;11976;p27"/>
              <p:cNvGrpSpPr/>
              <p:nvPr/>
            </p:nvGrpSpPr>
            <p:grpSpPr>
              <a:xfrm>
                <a:off x="8368560" y="0"/>
                <a:ext cx="775450" cy="710225"/>
                <a:chOff x="2092310" y="847750"/>
                <a:chExt cx="775450" cy="710225"/>
              </a:xfrm>
            </p:grpSpPr>
            <p:sp>
              <p:nvSpPr>
                <p:cNvPr id="11977" name="Google Shape;11977;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27"/>
              <p:cNvGrpSpPr/>
              <p:nvPr/>
            </p:nvGrpSpPr>
            <p:grpSpPr>
              <a:xfrm rot="-5400000">
                <a:off x="7773235" y="184387"/>
                <a:ext cx="775450" cy="710225"/>
                <a:chOff x="2092310" y="847750"/>
                <a:chExt cx="775450" cy="710225"/>
              </a:xfrm>
            </p:grpSpPr>
            <p:sp>
              <p:nvSpPr>
                <p:cNvPr id="11993" name="Google Shape;11993;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27"/>
              <p:cNvGrpSpPr/>
              <p:nvPr/>
            </p:nvGrpSpPr>
            <p:grpSpPr>
              <a:xfrm rot="10800000" flipH="1">
                <a:off x="8257960" y="710237"/>
                <a:ext cx="775450" cy="710225"/>
                <a:chOff x="2092310" y="847750"/>
                <a:chExt cx="775450" cy="710225"/>
              </a:xfrm>
            </p:grpSpPr>
            <p:sp>
              <p:nvSpPr>
                <p:cNvPr id="12009" name="Google Shape;12009;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4" name="Google Shape;12024;p27"/>
            <p:cNvGrpSpPr/>
            <p:nvPr/>
          </p:nvGrpSpPr>
          <p:grpSpPr>
            <a:xfrm rot="9604665">
              <a:off x="7620658" y="-1091792"/>
              <a:ext cx="1699059" cy="2145125"/>
              <a:chOff x="146217" y="2712579"/>
              <a:chExt cx="1552966" cy="1960401"/>
            </a:xfrm>
          </p:grpSpPr>
          <p:grpSp>
            <p:nvGrpSpPr>
              <p:cNvPr id="12025" name="Google Shape;12025;p27"/>
              <p:cNvGrpSpPr/>
              <p:nvPr/>
            </p:nvGrpSpPr>
            <p:grpSpPr>
              <a:xfrm>
                <a:off x="146217" y="2712579"/>
                <a:ext cx="1134008" cy="607901"/>
                <a:chOff x="5206900" y="826150"/>
                <a:chExt cx="599275" cy="321250"/>
              </a:xfrm>
            </p:grpSpPr>
            <p:sp>
              <p:nvSpPr>
                <p:cNvPr id="12026" name="Google Shape;12026;p2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27"/>
              <p:cNvGrpSpPr/>
              <p:nvPr/>
            </p:nvGrpSpPr>
            <p:grpSpPr>
              <a:xfrm rot="-9256633">
                <a:off x="489429" y="3110262"/>
                <a:ext cx="1134020" cy="607908"/>
                <a:chOff x="5206900" y="826150"/>
                <a:chExt cx="599275" cy="321250"/>
              </a:xfrm>
            </p:grpSpPr>
            <p:sp>
              <p:nvSpPr>
                <p:cNvPr id="12041" name="Google Shape;12041;p2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27"/>
              <p:cNvGrpSpPr/>
              <p:nvPr/>
            </p:nvGrpSpPr>
            <p:grpSpPr>
              <a:xfrm rot="7120513" flipH="1">
                <a:off x="538618" y="3725726"/>
                <a:ext cx="1133997" cy="607895"/>
                <a:chOff x="5206900" y="826150"/>
                <a:chExt cx="599275" cy="321250"/>
              </a:xfrm>
            </p:grpSpPr>
            <p:sp>
              <p:nvSpPr>
                <p:cNvPr id="12056" name="Google Shape;12056;p27"/>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7"/>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7"/>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7"/>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7"/>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7"/>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7"/>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7"/>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7"/>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7"/>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7"/>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7"/>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7"/>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7"/>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070" name="Google Shape;12070;p27"/>
          <p:cNvGrpSpPr/>
          <p:nvPr/>
        </p:nvGrpSpPr>
        <p:grpSpPr>
          <a:xfrm rot="10800000" flipH="1">
            <a:off x="-317109" y="3643406"/>
            <a:ext cx="1511053" cy="1603986"/>
            <a:chOff x="7805848" y="0"/>
            <a:chExt cx="1338162" cy="1420462"/>
          </a:xfrm>
        </p:grpSpPr>
        <p:grpSp>
          <p:nvGrpSpPr>
            <p:cNvPr id="12071" name="Google Shape;12071;p27"/>
            <p:cNvGrpSpPr/>
            <p:nvPr/>
          </p:nvGrpSpPr>
          <p:grpSpPr>
            <a:xfrm>
              <a:off x="8368560" y="0"/>
              <a:ext cx="775450" cy="710225"/>
              <a:chOff x="2092310" y="847750"/>
              <a:chExt cx="775450" cy="710225"/>
            </a:xfrm>
          </p:grpSpPr>
          <p:sp>
            <p:nvSpPr>
              <p:cNvPr id="12072" name="Google Shape;12072;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27"/>
            <p:cNvGrpSpPr/>
            <p:nvPr/>
          </p:nvGrpSpPr>
          <p:grpSpPr>
            <a:xfrm rot="-5400000">
              <a:off x="7625662" y="331960"/>
              <a:ext cx="1070596" cy="710225"/>
              <a:chOff x="1797164" y="847750"/>
              <a:chExt cx="1070596" cy="710225"/>
            </a:xfrm>
          </p:grpSpPr>
          <p:sp>
            <p:nvSpPr>
              <p:cNvPr id="12088" name="Google Shape;12088;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7"/>
              <p:cNvSpPr/>
              <p:nvPr/>
            </p:nvSpPr>
            <p:spPr>
              <a:xfrm>
                <a:off x="1797164" y="1232190"/>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27"/>
            <p:cNvGrpSpPr/>
            <p:nvPr/>
          </p:nvGrpSpPr>
          <p:grpSpPr>
            <a:xfrm rot="10800000" flipH="1">
              <a:off x="8325441" y="710237"/>
              <a:ext cx="707969" cy="710225"/>
              <a:chOff x="2159791" y="847750"/>
              <a:chExt cx="707969" cy="710225"/>
            </a:xfrm>
          </p:grpSpPr>
          <p:sp>
            <p:nvSpPr>
              <p:cNvPr id="12104" name="Google Shape;12104;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7"/>
              <p:cNvSpPr/>
              <p:nvPr/>
            </p:nvSpPr>
            <p:spPr>
              <a:xfrm>
                <a:off x="2159791"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19" name="Google Shape;12119;p27"/>
          <p:cNvGrpSpPr/>
          <p:nvPr/>
        </p:nvGrpSpPr>
        <p:grpSpPr>
          <a:xfrm rot="5400000" flipH="1">
            <a:off x="-176896" y="2500418"/>
            <a:ext cx="1511053" cy="1603986"/>
            <a:chOff x="7805848" y="0"/>
            <a:chExt cx="1338162" cy="1420462"/>
          </a:xfrm>
        </p:grpSpPr>
        <p:grpSp>
          <p:nvGrpSpPr>
            <p:cNvPr id="12120" name="Google Shape;12120;p27"/>
            <p:cNvGrpSpPr/>
            <p:nvPr/>
          </p:nvGrpSpPr>
          <p:grpSpPr>
            <a:xfrm>
              <a:off x="8368560" y="0"/>
              <a:ext cx="775450" cy="710225"/>
              <a:chOff x="2092310" y="847750"/>
              <a:chExt cx="775450" cy="710225"/>
            </a:xfrm>
          </p:grpSpPr>
          <p:sp>
            <p:nvSpPr>
              <p:cNvPr id="12121" name="Google Shape;12121;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27"/>
            <p:cNvGrpSpPr/>
            <p:nvPr/>
          </p:nvGrpSpPr>
          <p:grpSpPr>
            <a:xfrm rot="-5400000">
              <a:off x="7672013" y="285610"/>
              <a:ext cx="977894" cy="710225"/>
              <a:chOff x="1889866" y="847750"/>
              <a:chExt cx="977894" cy="710225"/>
            </a:xfrm>
          </p:grpSpPr>
          <p:sp>
            <p:nvSpPr>
              <p:cNvPr id="12137" name="Google Shape;12137;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7"/>
              <p:cNvSpPr/>
              <p:nvPr/>
            </p:nvSpPr>
            <p:spPr>
              <a:xfrm>
                <a:off x="1889866"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27"/>
            <p:cNvGrpSpPr/>
            <p:nvPr/>
          </p:nvGrpSpPr>
          <p:grpSpPr>
            <a:xfrm rot="10800000" flipH="1">
              <a:off x="8030295" y="710237"/>
              <a:ext cx="1003115" cy="710225"/>
              <a:chOff x="1864645" y="847750"/>
              <a:chExt cx="1003115" cy="710225"/>
            </a:xfrm>
          </p:grpSpPr>
          <p:sp>
            <p:nvSpPr>
              <p:cNvPr id="12153" name="Google Shape;12153;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7"/>
              <p:cNvSpPr/>
              <p:nvPr/>
            </p:nvSpPr>
            <p:spPr>
              <a:xfrm>
                <a:off x="1864645" y="1232190"/>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8" name="Google Shape;12168;p27"/>
          <p:cNvGrpSpPr/>
          <p:nvPr/>
        </p:nvGrpSpPr>
        <p:grpSpPr>
          <a:xfrm rot="-5400000">
            <a:off x="1031383" y="3820181"/>
            <a:ext cx="1511053" cy="1603986"/>
            <a:chOff x="7805848" y="0"/>
            <a:chExt cx="1338162" cy="1420462"/>
          </a:xfrm>
        </p:grpSpPr>
        <p:grpSp>
          <p:nvGrpSpPr>
            <p:cNvPr id="12169" name="Google Shape;12169;p27"/>
            <p:cNvGrpSpPr/>
            <p:nvPr/>
          </p:nvGrpSpPr>
          <p:grpSpPr>
            <a:xfrm>
              <a:off x="8368560" y="0"/>
              <a:ext cx="775450" cy="710225"/>
              <a:chOff x="2092310" y="847750"/>
              <a:chExt cx="775450" cy="710225"/>
            </a:xfrm>
          </p:grpSpPr>
          <p:sp>
            <p:nvSpPr>
              <p:cNvPr id="12170" name="Google Shape;12170;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27"/>
            <p:cNvGrpSpPr/>
            <p:nvPr/>
          </p:nvGrpSpPr>
          <p:grpSpPr>
            <a:xfrm rot="-5400000">
              <a:off x="7773235" y="184387"/>
              <a:ext cx="775450" cy="710225"/>
              <a:chOff x="2092310" y="847750"/>
              <a:chExt cx="775450" cy="710225"/>
            </a:xfrm>
          </p:grpSpPr>
          <p:sp>
            <p:nvSpPr>
              <p:cNvPr id="12186" name="Google Shape;12186;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27"/>
            <p:cNvGrpSpPr/>
            <p:nvPr/>
          </p:nvGrpSpPr>
          <p:grpSpPr>
            <a:xfrm rot="10800000" flipH="1">
              <a:off x="8257960" y="710237"/>
              <a:ext cx="775450" cy="710225"/>
              <a:chOff x="2092310" y="847750"/>
              <a:chExt cx="775450" cy="710225"/>
            </a:xfrm>
          </p:grpSpPr>
          <p:sp>
            <p:nvSpPr>
              <p:cNvPr id="12202" name="Google Shape;12202;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217" name="Google Shape;12217;p27"/>
          <p:cNvSpPr/>
          <p:nvPr/>
        </p:nvSpPr>
        <p:spPr>
          <a:xfrm rot="-1592122">
            <a:off x="8468959" y="848229"/>
            <a:ext cx="540544" cy="29859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8" name="Google Shape;12218;p27"/>
          <p:cNvGrpSpPr/>
          <p:nvPr/>
        </p:nvGrpSpPr>
        <p:grpSpPr>
          <a:xfrm rot="7328278">
            <a:off x="8157581" y="2366665"/>
            <a:ext cx="1578602" cy="1071302"/>
            <a:chOff x="3509770" y="668725"/>
            <a:chExt cx="1148773" cy="779603"/>
          </a:xfrm>
        </p:grpSpPr>
        <p:sp>
          <p:nvSpPr>
            <p:cNvPr id="12219" name="Google Shape;12219;p27"/>
            <p:cNvSpPr/>
            <p:nvPr/>
          </p:nvSpPr>
          <p:spPr>
            <a:xfrm>
              <a:off x="4108889" y="927460"/>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7"/>
            <p:cNvSpPr/>
            <p:nvPr/>
          </p:nvSpPr>
          <p:spPr>
            <a:xfrm>
              <a:off x="4514118" y="66872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7"/>
            <p:cNvSpPr/>
            <p:nvPr/>
          </p:nvSpPr>
          <p:spPr>
            <a:xfrm>
              <a:off x="3509770" y="1275903"/>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7"/>
            <p:cNvSpPr/>
            <p:nvPr/>
          </p:nvSpPr>
          <p:spPr>
            <a:xfrm>
              <a:off x="4032822" y="12374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7"/>
            <p:cNvSpPr/>
            <p:nvPr/>
          </p:nvSpPr>
          <p:spPr>
            <a:xfrm>
              <a:off x="4334732" y="128719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27"/>
          <p:cNvGrpSpPr/>
          <p:nvPr/>
        </p:nvGrpSpPr>
        <p:grpSpPr>
          <a:xfrm rot="128201" flipH="1">
            <a:off x="7675210" y="-262478"/>
            <a:ext cx="1511033" cy="1603965"/>
            <a:chOff x="7805848" y="0"/>
            <a:chExt cx="1338162" cy="1420462"/>
          </a:xfrm>
        </p:grpSpPr>
        <p:grpSp>
          <p:nvGrpSpPr>
            <p:cNvPr id="12225" name="Google Shape;12225;p27"/>
            <p:cNvGrpSpPr/>
            <p:nvPr/>
          </p:nvGrpSpPr>
          <p:grpSpPr>
            <a:xfrm>
              <a:off x="8368560" y="0"/>
              <a:ext cx="775450" cy="710225"/>
              <a:chOff x="2092310" y="847750"/>
              <a:chExt cx="775450" cy="710225"/>
            </a:xfrm>
          </p:grpSpPr>
          <p:sp>
            <p:nvSpPr>
              <p:cNvPr id="12226" name="Google Shape;12226;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27"/>
            <p:cNvGrpSpPr/>
            <p:nvPr/>
          </p:nvGrpSpPr>
          <p:grpSpPr>
            <a:xfrm rot="-5400000">
              <a:off x="7570791" y="386832"/>
              <a:ext cx="1180338" cy="710225"/>
              <a:chOff x="1687422" y="847750"/>
              <a:chExt cx="1180338" cy="710225"/>
            </a:xfrm>
          </p:grpSpPr>
          <p:sp>
            <p:nvSpPr>
              <p:cNvPr id="12242" name="Google Shape;12242;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7"/>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27"/>
            <p:cNvGrpSpPr/>
            <p:nvPr/>
          </p:nvGrpSpPr>
          <p:grpSpPr>
            <a:xfrm rot="10800000" flipH="1">
              <a:off x="7988034" y="710237"/>
              <a:ext cx="1045376" cy="710225"/>
              <a:chOff x="1822384" y="847750"/>
              <a:chExt cx="1045376" cy="710225"/>
            </a:xfrm>
          </p:grpSpPr>
          <p:sp>
            <p:nvSpPr>
              <p:cNvPr id="12258" name="Google Shape;12258;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7"/>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73" name="Google Shape;12273;p27"/>
          <p:cNvGrpSpPr/>
          <p:nvPr/>
        </p:nvGrpSpPr>
        <p:grpSpPr>
          <a:xfrm rot="128201" flipH="1">
            <a:off x="8290166" y="1037770"/>
            <a:ext cx="1511033" cy="1603965"/>
            <a:chOff x="7805848" y="0"/>
            <a:chExt cx="1338162" cy="1420462"/>
          </a:xfrm>
        </p:grpSpPr>
        <p:grpSp>
          <p:nvGrpSpPr>
            <p:cNvPr id="12274" name="Google Shape;12274;p27"/>
            <p:cNvGrpSpPr/>
            <p:nvPr/>
          </p:nvGrpSpPr>
          <p:grpSpPr>
            <a:xfrm>
              <a:off x="8368560" y="0"/>
              <a:ext cx="775450" cy="710225"/>
              <a:chOff x="2092310" y="847750"/>
              <a:chExt cx="775450" cy="710225"/>
            </a:xfrm>
          </p:grpSpPr>
          <p:sp>
            <p:nvSpPr>
              <p:cNvPr id="12275" name="Google Shape;12275;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27"/>
            <p:cNvGrpSpPr/>
            <p:nvPr/>
          </p:nvGrpSpPr>
          <p:grpSpPr>
            <a:xfrm rot="-5400000">
              <a:off x="7570791" y="386832"/>
              <a:ext cx="1180338" cy="710225"/>
              <a:chOff x="1687422" y="847750"/>
              <a:chExt cx="1180338" cy="710225"/>
            </a:xfrm>
          </p:grpSpPr>
          <p:sp>
            <p:nvSpPr>
              <p:cNvPr id="12291" name="Google Shape;12291;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7"/>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27"/>
            <p:cNvGrpSpPr/>
            <p:nvPr/>
          </p:nvGrpSpPr>
          <p:grpSpPr>
            <a:xfrm rot="10800000" flipH="1">
              <a:off x="7988034" y="710237"/>
              <a:ext cx="1045376" cy="710225"/>
              <a:chOff x="1822384" y="847750"/>
              <a:chExt cx="1045376" cy="710225"/>
            </a:xfrm>
          </p:grpSpPr>
          <p:sp>
            <p:nvSpPr>
              <p:cNvPr id="12307" name="Google Shape;12307;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7"/>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2" name="Google Shape;12322;p27"/>
          <p:cNvGrpSpPr/>
          <p:nvPr/>
        </p:nvGrpSpPr>
        <p:grpSpPr>
          <a:xfrm rot="128201" flipH="1">
            <a:off x="8715566" y="2926520"/>
            <a:ext cx="1511033" cy="1603965"/>
            <a:chOff x="7805848" y="0"/>
            <a:chExt cx="1338162" cy="1420462"/>
          </a:xfrm>
        </p:grpSpPr>
        <p:grpSp>
          <p:nvGrpSpPr>
            <p:cNvPr id="12323" name="Google Shape;12323;p27"/>
            <p:cNvGrpSpPr/>
            <p:nvPr/>
          </p:nvGrpSpPr>
          <p:grpSpPr>
            <a:xfrm>
              <a:off x="8368560" y="0"/>
              <a:ext cx="775450" cy="710225"/>
              <a:chOff x="2092310" y="847750"/>
              <a:chExt cx="775450" cy="710225"/>
            </a:xfrm>
          </p:grpSpPr>
          <p:sp>
            <p:nvSpPr>
              <p:cNvPr id="12324" name="Google Shape;12324;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27"/>
            <p:cNvGrpSpPr/>
            <p:nvPr/>
          </p:nvGrpSpPr>
          <p:grpSpPr>
            <a:xfrm rot="-5400000">
              <a:off x="7570791" y="386832"/>
              <a:ext cx="1180338" cy="710225"/>
              <a:chOff x="1687422" y="847750"/>
              <a:chExt cx="1180338" cy="710225"/>
            </a:xfrm>
          </p:grpSpPr>
          <p:sp>
            <p:nvSpPr>
              <p:cNvPr id="12340" name="Google Shape;12340;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7"/>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27"/>
            <p:cNvGrpSpPr/>
            <p:nvPr/>
          </p:nvGrpSpPr>
          <p:grpSpPr>
            <a:xfrm rot="10800000" flipH="1">
              <a:off x="7988034" y="710237"/>
              <a:ext cx="1045376" cy="710225"/>
              <a:chOff x="1822384" y="847750"/>
              <a:chExt cx="1045376" cy="710225"/>
            </a:xfrm>
          </p:grpSpPr>
          <p:sp>
            <p:nvSpPr>
              <p:cNvPr id="12356" name="Google Shape;12356;p2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7"/>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71" name="Google Shape;12371;p27"/>
          <p:cNvSpPr/>
          <p:nvPr/>
        </p:nvSpPr>
        <p:spPr>
          <a:xfrm flipH="1">
            <a:off x="255362" y="2083348"/>
            <a:ext cx="522586" cy="523628"/>
          </a:xfrm>
          <a:custGeom>
            <a:avLst/>
            <a:gdLst/>
            <a:ahLst/>
            <a:cxnLst/>
            <a:rect l="l" t="t" r="r" b="b"/>
            <a:pathLst>
              <a:path w="18056" h="18092" extrusionOk="0">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3">
  <p:cSld name="CUSTOM_2_1_1_1_1_2_1_1_1_1_1">
    <p:spTree>
      <p:nvGrpSpPr>
        <p:cNvPr id="1" name="Shape 12372"/>
        <p:cNvGrpSpPr/>
        <p:nvPr/>
      </p:nvGrpSpPr>
      <p:grpSpPr>
        <a:xfrm>
          <a:off x="0" y="0"/>
          <a:ext cx="0" cy="0"/>
          <a:chOff x="0" y="0"/>
          <a:chExt cx="0" cy="0"/>
        </a:xfrm>
      </p:grpSpPr>
      <p:grpSp>
        <p:nvGrpSpPr>
          <p:cNvPr id="12373" name="Google Shape;12373;p28"/>
          <p:cNvGrpSpPr/>
          <p:nvPr/>
        </p:nvGrpSpPr>
        <p:grpSpPr>
          <a:xfrm>
            <a:off x="176625" y="110350"/>
            <a:ext cx="8790774" cy="4922811"/>
            <a:chOff x="131600" y="118425"/>
            <a:chExt cx="8790774" cy="4922811"/>
          </a:xfrm>
        </p:grpSpPr>
        <p:sp>
          <p:nvSpPr>
            <p:cNvPr id="12374" name="Google Shape;12374;p28"/>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5" name="Google Shape;12375;p28"/>
            <p:cNvGrpSpPr/>
            <p:nvPr/>
          </p:nvGrpSpPr>
          <p:grpSpPr>
            <a:xfrm>
              <a:off x="131600" y="1884558"/>
              <a:ext cx="2122449" cy="3112715"/>
              <a:chOff x="131600" y="1884558"/>
              <a:chExt cx="2122449" cy="3112715"/>
            </a:xfrm>
          </p:grpSpPr>
          <p:sp>
            <p:nvSpPr>
              <p:cNvPr id="12376" name="Google Shape;12376;p28"/>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8"/>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8"/>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8"/>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8"/>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8"/>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8"/>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8"/>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8"/>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8"/>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8"/>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8"/>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8"/>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8"/>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8"/>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8"/>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8"/>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8"/>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8"/>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8"/>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8"/>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8"/>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8"/>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8"/>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8"/>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28"/>
            <p:cNvGrpSpPr/>
            <p:nvPr/>
          </p:nvGrpSpPr>
          <p:grpSpPr>
            <a:xfrm flipH="1">
              <a:off x="2342550" y="2567965"/>
              <a:ext cx="3964145" cy="1455821"/>
              <a:chOff x="3233388" y="140740"/>
              <a:chExt cx="3964145" cy="1455821"/>
            </a:xfrm>
          </p:grpSpPr>
          <p:sp>
            <p:nvSpPr>
              <p:cNvPr id="12402" name="Google Shape;12402;p2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8"/>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28"/>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8"/>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8"/>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8"/>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8"/>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8"/>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8"/>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8"/>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8"/>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8"/>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8"/>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8"/>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8"/>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8"/>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8"/>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8"/>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8"/>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8"/>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8"/>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8"/>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8"/>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8"/>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8"/>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8"/>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8"/>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8"/>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8"/>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8"/>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8"/>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8"/>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8"/>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8"/>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8"/>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8"/>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8"/>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8"/>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8"/>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8"/>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8"/>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8"/>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8"/>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8"/>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8"/>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8"/>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8"/>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8"/>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8"/>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8"/>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8"/>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8"/>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8"/>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8"/>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8"/>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8"/>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8"/>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8"/>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8"/>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8"/>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8"/>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8"/>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8"/>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8"/>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8"/>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8"/>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8"/>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8"/>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8"/>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8"/>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8"/>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8"/>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8"/>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8"/>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8"/>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8"/>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8"/>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8"/>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8"/>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8"/>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8"/>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8"/>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8"/>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8"/>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8"/>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8"/>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8"/>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8"/>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8"/>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8"/>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8"/>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8"/>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8"/>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8"/>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8"/>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8"/>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8"/>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8"/>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8"/>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8"/>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8"/>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8"/>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8" name="Google Shape;12528;p28"/>
            <p:cNvGrpSpPr/>
            <p:nvPr/>
          </p:nvGrpSpPr>
          <p:grpSpPr>
            <a:xfrm rot="5400000">
              <a:off x="6199788" y="1372590"/>
              <a:ext cx="3964145" cy="1455821"/>
              <a:chOff x="3233388" y="140740"/>
              <a:chExt cx="3964145" cy="1455821"/>
            </a:xfrm>
          </p:grpSpPr>
          <p:sp>
            <p:nvSpPr>
              <p:cNvPr id="12529" name="Google Shape;12529;p2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5" name="Google Shape;12555;p28"/>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8"/>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8"/>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8"/>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8"/>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0" name="Google Shape;12560;p28"/>
            <p:cNvGrpSpPr/>
            <p:nvPr/>
          </p:nvGrpSpPr>
          <p:grpSpPr>
            <a:xfrm>
              <a:off x="234224" y="118425"/>
              <a:ext cx="3532446" cy="1609151"/>
              <a:chOff x="140599" y="118425"/>
              <a:chExt cx="3532446" cy="1609151"/>
            </a:xfrm>
          </p:grpSpPr>
          <p:sp>
            <p:nvSpPr>
              <p:cNvPr id="12561" name="Google Shape;12561;p28"/>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8"/>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8"/>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8"/>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8"/>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8"/>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8"/>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8"/>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8"/>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8"/>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8"/>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8"/>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8"/>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8"/>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8"/>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8"/>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8"/>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8"/>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8"/>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8"/>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8"/>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8"/>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8"/>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8"/>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8"/>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8"/>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28"/>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28"/>
            <p:cNvGrpSpPr/>
            <p:nvPr/>
          </p:nvGrpSpPr>
          <p:grpSpPr>
            <a:xfrm>
              <a:off x="3327013" y="140740"/>
              <a:ext cx="3964145" cy="1455821"/>
              <a:chOff x="3233388" y="140740"/>
              <a:chExt cx="3964145" cy="1455821"/>
            </a:xfrm>
          </p:grpSpPr>
          <p:sp>
            <p:nvSpPr>
              <p:cNvPr id="12589" name="Google Shape;12589;p2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615" name="Google Shape;12615;p28"/>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2616" name="Google Shape;12616;p28"/>
          <p:cNvGrpSpPr/>
          <p:nvPr/>
        </p:nvGrpSpPr>
        <p:grpSpPr>
          <a:xfrm rot="5737812">
            <a:off x="6760274" y="-147828"/>
            <a:ext cx="3339088" cy="2408989"/>
            <a:chOff x="-471207" y="3215792"/>
            <a:chExt cx="3339342" cy="2409172"/>
          </a:xfrm>
        </p:grpSpPr>
        <p:grpSp>
          <p:nvGrpSpPr>
            <p:cNvPr id="12617" name="Google Shape;12617;p28"/>
            <p:cNvGrpSpPr/>
            <p:nvPr/>
          </p:nvGrpSpPr>
          <p:grpSpPr>
            <a:xfrm rot="-4199403" flipH="1">
              <a:off x="-22239" y="3308503"/>
              <a:ext cx="1699178" cy="2145157"/>
              <a:chOff x="146217" y="2712579"/>
              <a:chExt cx="1552966" cy="1960401"/>
            </a:xfrm>
          </p:grpSpPr>
          <p:grpSp>
            <p:nvGrpSpPr>
              <p:cNvPr id="12618" name="Google Shape;12618;p28"/>
              <p:cNvGrpSpPr/>
              <p:nvPr/>
            </p:nvGrpSpPr>
            <p:grpSpPr>
              <a:xfrm>
                <a:off x="146217" y="2712579"/>
                <a:ext cx="1134008" cy="607901"/>
                <a:chOff x="5206900" y="826150"/>
                <a:chExt cx="599275" cy="321250"/>
              </a:xfrm>
            </p:grpSpPr>
            <p:sp>
              <p:nvSpPr>
                <p:cNvPr id="12619" name="Google Shape;12619;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28"/>
              <p:cNvGrpSpPr/>
              <p:nvPr/>
            </p:nvGrpSpPr>
            <p:grpSpPr>
              <a:xfrm rot="-9256633">
                <a:off x="489429" y="3110262"/>
                <a:ext cx="1134020" cy="607908"/>
                <a:chOff x="5206900" y="826150"/>
                <a:chExt cx="599275" cy="321250"/>
              </a:xfrm>
            </p:grpSpPr>
            <p:sp>
              <p:nvSpPr>
                <p:cNvPr id="12634" name="Google Shape;12634;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28"/>
              <p:cNvGrpSpPr/>
              <p:nvPr/>
            </p:nvGrpSpPr>
            <p:grpSpPr>
              <a:xfrm rot="7120513" flipH="1">
                <a:off x="538618" y="3725726"/>
                <a:ext cx="1133997" cy="607895"/>
                <a:chOff x="5206900" y="826150"/>
                <a:chExt cx="599275" cy="321250"/>
              </a:xfrm>
            </p:grpSpPr>
            <p:sp>
              <p:nvSpPr>
                <p:cNvPr id="12649" name="Google Shape;12649;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63" name="Google Shape;12663;p28"/>
            <p:cNvGrpSpPr/>
            <p:nvPr/>
          </p:nvGrpSpPr>
          <p:grpSpPr>
            <a:xfrm rot="4112102" flipH="1">
              <a:off x="709472" y="3369139"/>
              <a:ext cx="1699242" cy="2145126"/>
              <a:chOff x="146217" y="2712579"/>
              <a:chExt cx="1552966" cy="1960401"/>
            </a:xfrm>
          </p:grpSpPr>
          <p:grpSp>
            <p:nvGrpSpPr>
              <p:cNvPr id="12664" name="Google Shape;12664;p28"/>
              <p:cNvGrpSpPr/>
              <p:nvPr/>
            </p:nvGrpSpPr>
            <p:grpSpPr>
              <a:xfrm>
                <a:off x="146217" y="2712579"/>
                <a:ext cx="1134008" cy="607901"/>
                <a:chOff x="5206900" y="826150"/>
                <a:chExt cx="599275" cy="321250"/>
              </a:xfrm>
            </p:grpSpPr>
            <p:sp>
              <p:nvSpPr>
                <p:cNvPr id="12665" name="Google Shape;12665;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28"/>
              <p:cNvGrpSpPr/>
              <p:nvPr/>
            </p:nvGrpSpPr>
            <p:grpSpPr>
              <a:xfrm rot="-9256633">
                <a:off x="489429" y="3110262"/>
                <a:ext cx="1134020" cy="607908"/>
                <a:chOff x="5206900" y="826150"/>
                <a:chExt cx="599275" cy="321250"/>
              </a:xfrm>
            </p:grpSpPr>
            <p:sp>
              <p:nvSpPr>
                <p:cNvPr id="12680" name="Google Shape;12680;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28"/>
              <p:cNvGrpSpPr/>
              <p:nvPr/>
            </p:nvGrpSpPr>
            <p:grpSpPr>
              <a:xfrm rot="7120513" flipH="1">
                <a:off x="538618" y="3725726"/>
                <a:ext cx="1133997" cy="607895"/>
                <a:chOff x="5206900" y="826150"/>
                <a:chExt cx="599275" cy="321250"/>
              </a:xfrm>
            </p:grpSpPr>
            <p:sp>
              <p:nvSpPr>
                <p:cNvPr id="12695" name="Google Shape;12695;p2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709" name="Google Shape;12709;p28"/>
          <p:cNvGrpSpPr/>
          <p:nvPr/>
        </p:nvGrpSpPr>
        <p:grpSpPr>
          <a:xfrm rot="2355937">
            <a:off x="8056134" y="493146"/>
            <a:ext cx="1050927" cy="974566"/>
            <a:chOff x="7794192" y="677033"/>
            <a:chExt cx="1050955" cy="974591"/>
          </a:xfrm>
        </p:grpSpPr>
        <p:sp>
          <p:nvSpPr>
            <p:cNvPr id="12710" name="Google Shape;12710;p28"/>
            <p:cNvSpPr/>
            <p:nvPr/>
          </p:nvSpPr>
          <p:spPr>
            <a:xfrm rot="3619535">
              <a:off x="8099365" y="942493"/>
              <a:ext cx="432795" cy="362704"/>
            </a:xfrm>
            <a:custGeom>
              <a:avLst/>
              <a:gdLst/>
              <a:ahLst/>
              <a:cxnLst/>
              <a:rect l="l" t="t" r="r" b="b"/>
              <a:pathLst>
                <a:path w="17314" h="14510" extrusionOk="0">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8"/>
            <p:cNvSpPr/>
            <p:nvPr/>
          </p:nvSpPr>
          <p:spPr>
            <a:xfrm rot="3619535">
              <a:off x="8236507" y="1245472"/>
              <a:ext cx="168454" cy="193476"/>
            </a:xfrm>
            <a:custGeom>
              <a:avLst/>
              <a:gdLst/>
              <a:ahLst/>
              <a:cxnLst/>
              <a:rect l="l" t="t" r="r" b="b"/>
              <a:pathLst>
                <a:path w="6739" h="7740" extrusionOk="0">
                  <a:moveTo>
                    <a:pt x="4337" y="0"/>
                  </a:moveTo>
                  <a:lnTo>
                    <a:pt x="2102" y="3570"/>
                  </a:lnTo>
                  <a:lnTo>
                    <a:pt x="1" y="6939"/>
                  </a:lnTo>
                  <a:lnTo>
                    <a:pt x="4137" y="7739"/>
                  </a:lnTo>
                  <a:lnTo>
                    <a:pt x="5438" y="5638"/>
                  </a:lnTo>
                  <a:lnTo>
                    <a:pt x="6739" y="3536"/>
                  </a:lnTo>
                  <a:lnTo>
                    <a:pt x="4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8"/>
            <p:cNvSpPr/>
            <p:nvPr/>
          </p:nvSpPr>
          <p:spPr>
            <a:xfrm rot="3619535">
              <a:off x="8229888" y="1404838"/>
              <a:ext cx="138433" cy="164279"/>
            </a:xfrm>
            <a:custGeom>
              <a:avLst/>
              <a:gdLst/>
              <a:ahLst/>
              <a:cxnLst/>
              <a:rect l="l" t="t" r="r" b="b"/>
              <a:pathLst>
                <a:path w="5538" h="6572" extrusionOk="0">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3" name="Google Shape;12713;p28"/>
            <p:cNvGrpSpPr/>
            <p:nvPr/>
          </p:nvGrpSpPr>
          <p:grpSpPr>
            <a:xfrm rot="3619535">
              <a:off x="8054627" y="1037366"/>
              <a:ext cx="569528" cy="420497"/>
              <a:chOff x="5952675" y="1472150"/>
              <a:chExt cx="569600" cy="420550"/>
            </a:xfrm>
          </p:grpSpPr>
          <p:sp>
            <p:nvSpPr>
              <p:cNvPr id="12714" name="Google Shape;12714;p28"/>
              <p:cNvSpPr/>
              <p:nvPr/>
            </p:nvSpPr>
            <p:spPr>
              <a:xfrm>
                <a:off x="6448875" y="1843025"/>
                <a:ext cx="55900" cy="35900"/>
              </a:xfrm>
              <a:custGeom>
                <a:avLst/>
                <a:gdLst/>
                <a:ahLst/>
                <a:cxnLst/>
                <a:rect l="l" t="t" r="r" b="b"/>
                <a:pathLst>
                  <a:path w="2236" h="1436" fill="none" extrusionOk="0">
                    <a:moveTo>
                      <a:pt x="0" y="1"/>
                    </a:moveTo>
                    <a:lnTo>
                      <a:pt x="2235" y="1435"/>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5" name="Google Shape;12715;p28"/>
              <p:cNvGrpSpPr/>
              <p:nvPr/>
            </p:nvGrpSpPr>
            <p:grpSpPr>
              <a:xfrm>
                <a:off x="5952675" y="1472150"/>
                <a:ext cx="569600" cy="420550"/>
                <a:chOff x="5952675" y="1472150"/>
                <a:chExt cx="569600" cy="420550"/>
              </a:xfrm>
            </p:grpSpPr>
            <p:sp>
              <p:nvSpPr>
                <p:cNvPr id="12716" name="Google Shape;12716;p28"/>
                <p:cNvSpPr/>
                <p:nvPr/>
              </p:nvSpPr>
              <p:spPr>
                <a:xfrm>
                  <a:off x="6329625" y="1737125"/>
                  <a:ext cx="91750" cy="121775"/>
                </a:xfrm>
                <a:custGeom>
                  <a:avLst/>
                  <a:gdLst/>
                  <a:ahLst/>
                  <a:cxnLst/>
                  <a:rect l="l" t="t" r="r" b="b"/>
                  <a:pathLst>
                    <a:path w="3670" h="4871" extrusionOk="0">
                      <a:moveTo>
                        <a:pt x="2602" y="0"/>
                      </a:moveTo>
                      <a:lnTo>
                        <a:pt x="0" y="4203"/>
                      </a:lnTo>
                      <a:lnTo>
                        <a:pt x="1068" y="4871"/>
                      </a:lnTo>
                      <a:lnTo>
                        <a:pt x="3669" y="667"/>
                      </a:lnTo>
                      <a:lnTo>
                        <a:pt x="26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8"/>
                <p:cNvSpPr/>
                <p:nvPr/>
              </p:nvSpPr>
              <p:spPr>
                <a:xfrm>
                  <a:off x="5952675" y="1472150"/>
                  <a:ext cx="145975" cy="211625"/>
                </a:xfrm>
                <a:custGeom>
                  <a:avLst/>
                  <a:gdLst/>
                  <a:ahLst/>
                  <a:cxnLst/>
                  <a:rect l="l" t="t" r="r" b="b"/>
                  <a:pathLst>
                    <a:path w="5839" h="8465" extrusionOk="0">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8"/>
                <p:cNvSpPr/>
                <p:nvPr/>
              </p:nvSpPr>
              <p:spPr>
                <a:xfrm>
                  <a:off x="6477950" y="1857975"/>
                  <a:ext cx="44325" cy="34725"/>
                </a:xfrm>
                <a:custGeom>
                  <a:avLst/>
                  <a:gdLst/>
                  <a:ahLst/>
                  <a:cxnLst/>
                  <a:rect l="l" t="t" r="r" b="b"/>
                  <a:pathLst>
                    <a:path w="1773" h="1389" extrusionOk="0">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19" name="Google Shape;12719;p28"/>
            <p:cNvGrpSpPr/>
            <p:nvPr/>
          </p:nvGrpSpPr>
          <p:grpSpPr>
            <a:xfrm rot="3619535">
              <a:off x="7999472" y="741981"/>
              <a:ext cx="640394" cy="844694"/>
              <a:chOff x="5835100" y="1235925"/>
              <a:chExt cx="640475" cy="844800"/>
            </a:xfrm>
          </p:grpSpPr>
          <p:grpSp>
            <p:nvGrpSpPr>
              <p:cNvPr id="12720" name="Google Shape;12720;p28"/>
              <p:cNvGrpSpPr/>
              <p:nvPr/>
            </p:nvGrpSpPr>
            <p:grpSpPr>
              <a:xfrm>
                <a:off x="6139475" y="1235925"/>
                <a:ext cx="336100" cy="354450"/>
                <a:chOff x="6139475" y="1235925"/>
                <a:chExt cx="336100" cy="354450"/>
              </a:xfrm>
            </p:grpSpPr>
            <p:sp>
              <p:nvSpPr>
                <p:cNvPr id="12721" name="Google Shape;12721;p28"/>
                <p:cNvSpPr/>
                <p:nvPr/>
              </p:nvSpPr>
              <p:spPr>
                <a:xfrm>
                  <a:off x="6139475" y="1235925"/>
                  <a:ext cx="336100" cy="354450"/>
                </a:xfrm>
                <a:custGeom>
                  <a:avLst/>
                  <a:gdLst/>
                  <a:ahLst/>
                  <a:cxnLst/>
                  <a:rect l="l" t="t" r="r" b="b"/>
                  <a:pathLst>
                    <a:path w="13444" h="14178" fill="none" extrusionOk="0">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8"/>
                <p:cNvSpPr/>
                <p:nvPr/>
              </p:nvSpPr>
              <p:spPr>
                <a:xfrm>
                  <a:off x="6172825" y="1255950"/>
                  <a:ext cx="148475" cy="238525"/>
                </a:xfrm>
                <a:custGeom>
                  <a:avLst/>
                  <a:gdLst/>
                  <a:ahLst/>
                  <a:cxnLst/>
                  <a:rect l="l" t="t" r="r" b="b"/>
                  <a:pathLst>
                    <a:path w="5939" h="9541" fill="none" extrusionOk="0">
                      <a:moveTo>
                        <a:pt x="5939" y="0"/>
                      </a:moveTo>
                      <a:lnTo>
                        <a:pt x="1" y="954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8"/>
                <p:cNvSpPr/>
                <p:nvPr/>
              </p:nvSpPr>
              <p:spPr>
                <a:xfrm>
                  <a:off x="6210375" y="1279300"/>
                  <a:ext cx="148450" cy="238525"/>
                </a:xfrm>
                <a:custGeom>
                  <a:avLst/>
                  <a:gdLst/>
                  <a:ahLst/>
                  <a:cxnLst/>
                  <a:rect l="l" t="t" r="r" b="b"/>
                  <a:pathLst>
                    <a:path w="5938" h="9541" fill="none" extrusionOk="0">
                      <a:moveTo>
                        <a:pt x="5938" y="0"/>
                      </a:moveTo>
                      <a:lnTo>
                        <a:pt x="0" y="954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8"/>
                <p:cNvSpPr/>
                <p:nvPr/>
              </p:nvSpPr>
              <p:spPr>
                <a:xfrm>
                  <a:off x="6247900" y="1302650"/>
                  <a:ext cx="148450" cy="238525"/>
                </a:xfrm>
                <a:custGeom>
                  <a:avLst/>
                  <a:gdLst/>
                  <a:ahLst/>
                  <a:cxnLst/>
                  <a:rect l="l" t="t" r="r" b="b"/>
                  <a:pathLst>
                    <a:path w="5938" h="9541" fill="none" extrusionOk="0">
                      <a:moveTo>
                        <a:pt x="5938" y="0"/>
                      </a:moveTo>
                      <a:lnTo>
                        <a:pt x="0" y="954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8"/>
                <p:cNvSpPr/>
                <p:nvPr/>
              </p:nvSpPr>
              <p:spPr>
                <a:xfrm>
                  <a:off x="6285425" y="1326000"/>
                  <a:ext cx="148450" cy="238525"/>
                </a:xfrm>
                <a:custGeom>
                  <a:avLst/>
                  <a:gdLst/>
                  <a:ahLst/>
                  <a:cxnLst/>
                  <a:rect l="l" t="t" r="r" b="b"/>
                  <a:pathLst>
                    <a:path w="5938" h="9541" fill="none" extrusionOk="0">
                      <a:moveTo>
                        <a:pt x="5938" y="0"/>
                      </a:moveTo>
                      <a:lnTo>
                        <a:pt x="0" y="954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8"/>
                <p:cNvSpPr/>
                <p:nvPr/>
              </p:nvSpPr>
              <p:spPr>
                <a:xfrm>
                  <a:off x="6262075" y="1275125"/>
                  <a:ext cx="189325" cy="117600"/>
                </a:xfrm>
                <a:custGeom>
                  <a:avLst/>
                  <a:gdLst/>
                  <a:ahLst/>
                  <a:cxnLst/>
                  <a:rect l="l" t="t" r="r" b="b"/>
                  <a:pathLst>
                    <a:path w="7573" h="4704" fill="none" extrusionOk="0">
                      <a:moveTo>
                        <a:pt x="0" y="0"/>
                      </a:moveTo>
                      <a:lnTo>
                        <a:pt x="7572"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8"/>
                <p:cNvSpPr/>
                <p:nvPr/>
              </p:nvSpPr>
              <p:spPr>
                <a:xfrm>
                  <a:off x="6237050" y="1315150"/>
                  <a:ext cx="190150" cy="117600"/>
                </a:xfrm>
                <a:custGeom>
                  <a:avLst/>
                  <a:gdLst/>
                  <a:ahLst/>
                  <a:cxnLst/>
                  <a:rect l="l" t="t" r="r" b="b"/>
                  <a:pathLst>
                    <a:path w="7606" h="4704" fill="none" extrusionOk="0">
                      <a:moveTo>
                        <a:pt x="0" y="1"/>
                      </a:moveTo>
                      <a:lnTo>
                        <a:pt x="7606"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8"/>
                <p:cNvSpPr/>
                <p:nvPr/>
              </p:nvSpPr>
              <p:spPr>
                <a:xfrm>
                  <a:off x="6212875" y="1354350"/>
                  <a:ext cx="189325" cy="118450"/>
                </a:xfrm>
                <a:custGeom>
                  <a:avLst/>
                  <a:gdLst/>
                  <a:ahLst/>
                  <a:cxnLst/>
                  <a:rect l="l" t="t" r="r" b="b"/>
                  <a:pathLst>
                    <a:path w="7573" h="4738" fill="none" extrusionOk="0">
                      <a:moveTo>
                        <a:pt x="0" y="0"/>
                      </a:moveTo>
                      <a:lnTo>
                        <a:pt x="7572" y="4737"/>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8"/>
                <p:cNvSpPr/>
                <p:nvPr/>
              </p:nvSpPr>
              <p:spPr>
                <a:xfrm>
                  <a:off x="6187850" y="1394375"/>
                  <a:ext cx="190150" cy="117600"/>
                </a:xfrm>
                <a:custGeom>
                  <a:avLst/>
                  <a:gdLst/>
                  <a:ahLst/>
                  <a:cxnLst/>
                  <a:rect l="l" t="t" r="r" b="b"/>
                  <a:pathLst>
                    <a:path w="7606" h="4704" fill="none" extrusionOk="0">
                      <a:moveTo>
                        <a:pt x="0" y="1"/>
                      </a:moveTo>
                      <a:lnTo>
                        <a:pt x="7606"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8"/>
                <p:cNvSpPr/>
                <p:nvPr/>
              </p:nvSpPr>
              <p:spPr>
                <a:xfrm>
                  <a:off x="6162825" y="1434400"/>
                  <a:ext cx="190175" cy="117625"/>
                </a:xfrm>
                <a:custGeom>
                  <a:avLst/>
                  <a:gdLst/>
                  <a:ahLst/>
                  <a:cxnLst/>
                  <a:rect l="l" t="t" r="r" b="b"/>
                  <a:pathLst>
                    <a:path w="7607" h="4705" fill="none" extrusionOk="0">
                      <a:moveTo>
                        <a:pt x="1" y="1"/>
                      </a:moveTo>
                      <a:lnTo>
                        <a:pt x="7606"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8"/>
                <p:cNvSpPr/>
                <p:nvPr/>
              </p:nvSpPr>
              <p:spPr>
                <a:xfrm>
                  <a:off x="6201200" y="1526975"/>
                  <a:ext cx="24200" cy="39225"/>
                </a:xfrm>
                <a:custGeom>
                  <a:avLst/>
                  <a:gdLst/>
                  <a:ahLst/>
                  <a:cxnLst/>
                  <a:rect l="l" t="t" r="r" b="b"/>
                  <a:pathLst>
                    <a:path w="968" h="1569" fill="none" extrusionOk="0">
                      <a:moveTo>
                        <a:pt x="967" y="0"/>
                      </a:moveTo>
                      <a:lnTo>
                        <a:pt x="0" y="1568"/>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28"/>
              <p:cNvGrpSpPr/>
              <p:nvPr/>
            </p:nvGrpSpPr>
            <p:grpSpPr>
              <a:xfrm>
                <a:off x="5835100" y="1726275"/>
                <a:ext cx="336100" cy="354450"/>
                <a:chOff x="5835100" y="1726275"/>
                <a:chExt cx="336100" cy="354450"/>
              </a:xfrm>
            </p:grpSpPr>
            <p:sp>
              <p:nvSpPr>
                <p:cNvPr id="12733" name="Google Shape;12733;p28"/>
                <p:cNvSpPr/>
                <p:nvPr/>
              </p:nvSpPr>
              <p:spPr>
                <a:xfrm>
                  <a:off x="5835100" y="1726275"/>
                  <a:ext cx="336100" cy="354450"/>
                </a:xfrm>
                <a:custGeom>
                  <a:avLst/>
                  <a:gdLst/>
                  <a:ahLst/>
                  <a:cxnLst/>
                  <a:rect l="l" t="t" r="r" b="b"/>
                  <a:pathLst>
                    <a:path w="13444" h="14178" fill="none" extrusionOk="0">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8"/>
                <p:cNvSpPr/>
                <p:nvPr/>
              </p:nvSpPr>
              <p:spPr>
                <a:xfrm>
                  <a:off x="5868450" y="1746300"/>
                  <a:ext cx="147625" cy="239350"/>
                </a:xfrm>
                <a:custGeom>
                  <a:avLst/>
                  <a:gdLst/>
                  <a:ahLst/>
                  <a:cxnLst/>
                  <a:rect l="l" t="t" r="r" b="b"/>
                  <a:pathLst>
                    <a:path w="5905" h="9574" fill="none" extrusionOk="0">
                      <a:moveTo>
                        <a:pt x="1" y="9574"/>
                      </a:moveTo>
                      <a:lnTo>
                        <a:pt x="5905" y="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8"/>
                <p:cNvSpPr/>
                <p:nvPr/>
              </p:nvSpPr>
              <p:spPr>
                <a:xfrm>
                  <a:off x="5905975" y="1769650"/>
                  <a:ext cx="148475" cy="239350"/>
                </a:xfrm>
                <a:custGeom>
                  <a:avLst/>
                  <a:gdLst/>
                  <a:ahLst/>
                  <a:cxnLst/>
                  <a:rect l="l" t="t" r="r" b="b"/>
                  <a:pathLst>
                    <a:path w="5939" h="9574" fill="none" extrusionOk="0">
                      <a:moveTo>
                        <a:pt x="1" y="9574"/>
                      </a:moveTo>
                      <a:lnTo>
                        <a:pt x="5938" y="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8"/>
                <p:cNvSpPr/>
                <p:nvPr/>
              </p:nvSpPr>
              <p:spPr>
                <a:xfrm>
                  <a:off x="5943500" y="1793000"/>
                  <a:ext cx="148475" cy="239350"/>
                </a:xfrm>
                <a:custGeom>
                  <a:avLst/>
                  <a:gdLst/>
                  <a:ahLst/>
                  <a:cxnLst/>
                  <a:rect l="l" t="t" r="r" b="b"/>
                  <a:pathLst>
                    <a:path w="5939" h="9574" fill="none" extrusionOk="0">
                      <a:moveTo>
                        <a:pt x="1" y="9574"/>
                      </a:moveTo>
                      <a:lnTo>
                        <a:pt x="5938" y="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8"/>
                <p:cNvSpPr/>
                <p:nvPr/>
              </p:nvSpPr>
              <p:spPr>
                <a:xfrm>
                  <a:off x="5981025" y="1816350"/>
                  <a:ext cx="148475" cy="239350"/>
                </a:xfrm>
                <a:custGeom>
                  <a:avLst/>
                  <a:gdLst/>
                  <a:ahLst/>
                  <a:cxnLst/>
                  <a:rect l="l" t="t" r="r" b="b"/>
                  <a:pathLst>
                    <a:path w="5939" h="9574" fill="none" extrusionOk="0">
                      <a:moveTo>
                        <a:pt x="1" y="9574"/>
                      </a:moveTo>
                      <a:lnTo>
                        <a:pt x="5938" y="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8"/>
                <p:cNvSpPr/>
                <p:nvPr/>
              </p:nvSpPr>
              <p:spPr>
                <a:xfrm>
                  <a:off x="5859275" y="1923100"/>
                  <a:ext cx="190175" cy="118425"/>
                </a:xfrm>
                <a:custGeom>
                  <a:avLst/>
                  <a:gdLst/>
                  <a:ahLst/>
                  <a:cxnLst/>
                  <a:rect l="l" t="t" r="r" b="b"/>
                  <a:pathLst>
                    <a:path w="7607" h="4737" fill="none" extrusionOk="0">
                      <a:moveTo>
                        <a:pt x="1" y="0"/>
                      </a:moveTo>
                      <a:lnTo>
                        <a:pt x="7606" y="4737"/>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8"/>
                <p:cNvSpPr/>
                <p:nvPr/>
              </p:nvSpPr>
              <p:spPr>
                <a:xfrm>
                  <a:off x="5884300" y="1883900"/>
                  <a:ext cx="189325" cy="117600"/>
                </a:xfrm>
                <a:custGeom>
                  <a:avLst/>
                  <a:gdLst/>
                  <a:ahLst/>
                  <a:cxnLst/>
                  <a:rect l="l" t="t" r="r" b="b"/>
                  <a:pathLst>
                    <a:path w="7573" h="4704" fill="none" extrusionOk="0">
                      <a:moveTo>
                        <a:pt x="0" y="0"/>
                      </a:moveTo>
                      <a:lnTo>
                        <a:pt x="7572"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8"/>
                <p:cNvSpPr/>
                <p:nvPr/>
              </p:nvSpPr>
              <p:spPr>
                <a:xfrm>
                  <a:off x="5908475" y="1843875"/>
                  <a:ext cx="190175" cy="118425"/>
                </a:xfrm>
                <a:custGeom>
                  <a:avLst/>
                  <a:gdLst/>
                  <a:ahLst/>
                  <a:cxnLst/>
                  <a:rect l="l" t="t" r="r" b="b"/>
                  <a:pathLst>
                    <a:path w="7607" h="4737" fill="none" extrusionOk="0">
                      <a:moveTo>
                        <a:pt x="1" y="0"/>
                      </a:moveTo>
                      <a:lnTo>
                        <a:pt x="7606" y="4737"/>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8"/>
                <p:cNvSpPr/>
                <p:nvPr/>
              </p:nvSpPr>
              <p:spPr>
                <a:xfrm>
                  <a:off x="5933500" y="1803825"/>
                  <a:ext cx="189325" cy="118450"/>
                </a:xfrm>
                <a:custGeom>
                  <a:avLst/>
                  <a:gdLst/>
                  <a:ahLst/>
                  <a:cxnLst/>
                  <a:rect l="l" t="t" r="r" b="b"/>
                  <a:pathLst>
                    <a:path w="7573" h="4738" fill="none" extrusionOk="0">
                      <a:moveTo>
                        <a:pt x="0" y="1"/>
                      </a:moveTo>
                      <a:lnTo>
                        <a:pt x="7573" y="4738"/>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8"/>
                <p:cNvSpPr/>
                <p:nvPr/>
              </p:nvSpPr>
              <p:spPr>
                <a:xfrm>
                  <a:off x="5957675" y="1764650"/>
                  <a:ext cx="190175" cy="117600"/>
                </a:xfrm>
                <a:custGeom>
                  <a:avLst/>
                  <a:gdLst/>
                  <a:ahLst/>
                  <a:cxnLst/>
                  <a:rect l="l" t="t" r="r" b="b"/>
                  <a:pathLst>
                    <a:path w="7607" h="4704" fill="none" extrusionOk="0">
                      <a:moveTo>
                        <a:pt x="1" y="0"/>
                      </a:moveTo>
                      <a:lnTo>
                        <a:pt x="7606" y="4704"/>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8"/>
                <p:cNvSpPr/>
                <p:nvPr/>
              </p:nvSpPr>
              <p:spPr>
                <a:xfrm>
                  <a:off x="6068600" y="1739625"/>
                  <a:ext cx="24200" cy="39225"/>
                </a:xfrm>
                <a:custGeom>
                  <a:avLst/>
                  <a:gdLst/>
                  <a:ahLst/>
                  <a:cxnLst/>
                  <a:rect l="l" t="t" r="r" b="b"/>
                  <a:pathLst>
                    <a:path w="968" h="1569" fill="none" extrusionOk="0">
                      <a:moveTo>
                        <a:pt x="0" y="1568"/>
                      </a:moveTo>
                      <a:lnTo>
                        <a:pt x="968" y="0"/>
                      </a:lnTo>
                    </a:path>
                  </a:pathLst>
                </a:custGeom>
                <a:noFill/>
                <a:ln w="108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744" name="Google Shape;12744;p28"/>
            <p:cNvSpPr/>
            <p:nvPr/>
          </p:nvSpPr>
          <p:spPr>
            <a:xfrm rot="3619535">
              <a:off x="8190789" y="1077549"/>
              <a:ext cx="113411" cy="73466"/>
            </a:xfrm>
            <a:custGeom>
              <a:avLst/>
              <a:gdLst/>
              <a:ahLst/>
              <a:cxnLst/>
              <a:rect l="l" t="t" r="r" b="b"/>
              <a:pathLst>
                <a:path w="4537" h="2939" extrusionOk="0">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28"/>
          <p:cNvGrpSpPr/>
          <p:nvPr/>
        </p:nvGrpSpPr>
        <p:grpSpPr>
          <a:xfrm rot="-7518622">
            <a:off x="-358441" y="1250115"/>
            <a:ext cx="1142118" cy="1248289"/>
            <a:chOff x="5589782" y="87268"/>
            <a:chExt cx="831109" cy="908369"/>
          </a:xfrm>
        </p:grpSpPr>
        <p:sp>
          <p:nvSpPr>
            <p:cNvPr id="12746" name="Google Shape;12746;p28"/>
            <p:cNvSpPr/>
            <p:nvPr/>
          </p:nvSpPr>
          <p:spPr>
            <a:xfrm>
              <a:off x="6032110" y="406753"/>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8"/>
            <p:cNvSpPr/>
            <p:nvPr/>
          </p:nvSpPr>
          <p:spPr>
            <a:xfrm>
              <a:off x="5589782" y="331450"/>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8"/>
            <p:cNvSpPr/>
            <p:nvPr/>
          </p:nvSpPr>
          <p:spPr>
            <a:xfrm>
              <a:off x="6278441" y="823212"/>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8"/>
            <p:cNvSpPr/>
            <p:nvPr/>
          </p:nvSpPr>
          <p:spPr>
            <a:xfrm>
              <a:off x="5663815" y="87268"/>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28"/>
          <p:cNvGrpSpPr/>
          <p:nvPr/>
        </p:nvGrpSpPr>
        <p:grpSpPr>
          <a:xfrm rot="6906324" flipH="1">
            <a:off x="-218291" y="4058505"/>
            <a:ext cx="1863023" cy="1811651"/>
            <a:chOff x="7805848" y="0"/>
            <a:chExt cx="1338162" cy="1420462"/>
          </a:xfrm>
        </p:grpSpPr>
        <p:grpSp>
          <p:nvGrpSpPr>
            <p:cNvPr id="12751" name="Google Shape;12751;p28"/>
            <p:cNvGrpSpPr/>
            <p:nvPr/>
          </p:nvGrpSpPr>
          <p:grpSpPr>
            <a:xfrm>
              <a:off x="8368560" y="0"/>
              <a:ext cx="775450" cy="710225"/>
              <a:chOff x="2092310" y="847750"/>
              <a:chExt cx="775450" cy="710225"/>
            </a:xfrm>
          </p:grpSpPr>
          <p:sp>
            <p:nvSpPr>
              <p:cNvPr id="12752" name="Google Shape;12752;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8"/>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28"/>
            <p:cNvGrpSpPr/>
            <p:nvPr/>
          </p:nvGrpSpPr>
          <p:grpSpPr>
            <a:xfrm rot="-5400000">
              <a:off x="7570791" y="386832"/>
              <a:ext cx="1180338" cy="710225"/>
              <a:chOff x="1687422" y="847750"/>
              <a:chExt cx="1180338" cy="710225"/>
            </a:xfrm>
          </p:grpSpPr>
          <p:sp>
            <p:nvSpPr>
              <p:cNvPr id="12768" name="Google Shape;12768;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8"/>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28"/>
            <p:cNvGrpSpPr/>
            <p:nvPr/>
          </p:nvGrpSpPr>
          <p:grpSpPr>
            <a:xfrm rot="10800000" flipH="1">
              <a:off x="7988034" y="710237"/>
              <a:ext cx="1045376" cy="710225"/>
              <a:chOff x="1822384" y="847750"/>
              <a:chExt cx="1045376" cy="710225"/>
            </a:xfrm>
          </p:grpSpPr>
          <p:sp>
            <p:nvSpPr>
              <p:cNvPr id="12784" name="Google Shape;12784;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8"/>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99" name="Google Shape;12799;p28"/>
          <p:cNvGrpSpPr/>
          <p:nvPr/>
        </p:nvGrpSpPr>
        <p:grpSpPr>
          <a:xfrm rot="8496101" flipH="1">
            <a:off x="-793815" y="2902648"/>
            <a:ext cx="1511109" cy="1604045"/>
            <a:chOff x="7805848" y="0"/>
            <a:chExt cx="1338162" cy="1420462"/>
          </a:xfrm>
        </p:grpSpPr>
        <p:grpSp>
          <p:nvGrpSpPr>
            <p:cNvPr id="12800" name="Google Shape;12800;p28"/>
            <p:cNvGrpSpPr/>
            <p:nvPr/>
          </p:nvGrpSpPr>
          <p:grpSpPr>
            <a:xfrm>
              <a:off x="8368560" y="0"/>
              <a:ext cx="775450" cy="710225"/>
              <a:chOff x="2092310" y="847750"/>
              <a:chExt cx="775450" cy="710225"/>
            </a:xfrm>
          </p:grpSpPr>
          <p:sp>
            <p:nvSpPr>
              <p:cNvPr id="12801" name="Google Shape;12801;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8"/>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28"/>
            <p:cNvGrpSpPr/>
            <p:nvPr/>
          </p:nvGrpSpPr>
          <p:grpSpPr>
            <a:xfrm rot="-5400000">
              <a:off x="7570791" y="386832"/>
              <a:ext cx="1180338" cy="710225"/>
              <a:chOff x="1687422" y="847750"/>
              <a:chExt cx="1180338" cy="710225"/>
            </a:xfrm>
          </p:grpSpPr>
          <p:sp>
            <p:nvSpPr>
              <p:cNvPr id="12817" name="Google Shape;12817;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8"/>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28"/>
            <p:cNvGrpSpPr/>
            <p:nvPr/>
          </p:nvGrpSpPr>
          <p:grpSpPr>
            <a:xfrm rot="10800000" flipH="1">
              <a:off x="7988034" y="710237"/>
              <a:ext cx="1045376" cy="710225"/>
              <a:chOff x="1822384" y="847750"/>
              <a:chExt cx="1045376" cy="710225"/>
            </a:xfrm>
          </p:grpSpPr>
          <p:sp>
            <p:nvSpPr>
              <p:cNvPr id="12833" name="Google Shape;12833;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8"/>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48" name="Google Shape;12848;p28"/>
          <p:cNvGrpSpPr/>
          <p:nvPr/>
        </p:nvGrpSpPr>
        <p:grpSpPr>
          <a:xfrm rot="-982230" flipH="1">
            <a:off x="1534453" y="4233043"/>
            <a:ext cx="1863046" cy="1811624"/>
            <a:chOff x="7805848" y="0"/>
            <a:chExt cx="1338162" cy="1420462"/>
          </a:xfrm>
        </p:grpSpPr>
        <p:grpSp>
          <p:nvGrpSpPr>
            <p:cNvPr id="12849" name="Google Shape;12849;p28"/>
            <p:cNvGrpSpPr/>
            <p:nvPr/>
          </p:nvGrpSpPr>
          <p:grpSpPr>
            <a:xfrm>
              <a:off x="8368560" y="0"/>
              <a:ext cx="775450" cy="710225"/>
              <a:chOff x="2092310" y="847750"/>
              <a:chExt cx="775450" cy="710225"/>
            </a:xfrm>
          </p:grpSpPr>
          <p:sp>
            <p:nvSpPr>
              <p:cNvPr id="12850" name="Google Shape;12850;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8"/>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28"/>
            <p:cNvGrpSpPr/>
            <p:nvPr/>
          </p:nvGrpSpPr>
          <p:grpSpPr>
            <a:xfrm rot="-5400000">
              <a:off x="7570791" y="386832"/>
              <a:ext cx="1180338" cy="710225"/>
              <a:chOff x="1687422" y="847750"/>
              <a:chExt cx="1180338" cy="710225"/>
            </a:xfrm>
          </p:grpSpPr>
          <p:sp>
            <p:nvSpPr>
              <p:cNvPr id="12866" name="Google Shape;12866;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8"/>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28"/>
            <p:cNvGrpSpPr/>
            <p:nvPr/>
          </p:nvGrpSpPr>
          <p:grpSpPr>
            <a:xfrm rot="10800000" flipH="1">
              <a:off x="7988034" y="710237"/>
              <a:ext cx="1045376" cy="710225"/>
              <a:chOff x="1822384" y="847750"/>
              <a:chExt cx="1045376" cy="710225"/>
            </a:xfrm>
          </p:grpSpPr>
          <p:sp>
            <p:nvSpPr>
              <p:cNvPr id="12882" name="Google Shape;12882;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8"/>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7" name="Google Shape;12897;p28"/>
          <p:cNvGrpSpPr/>
          <p:nvPr/>
        </p:nvGrpSpPr>
        <p:grpSpPr>
          <a:xfrm rot="6881150" flipH="1">
            <a:off x="-991501" y="1407390"/>
            <a:ext cx="1511047" cy="1603979"/>
            <a:chOff x="7805848" y="0"/>
            <a:chExt cx="1338162" cy="1420462"/>
          </a:xfrm>
        </p:grpSpPr>
        <p:grpSp>
          <p:nvGrpSpPr>
            <p:cNvPr id="12898" name="Google Shape;12898;p28"/>
            <p:cNvGrpSpPr/>
            <p:nvPr/>
          </p:nvGrpSpPr>
          <p:grpSpPr>
            <a:xfrm>
              <a:off x="8368560" y="0"/>
              <a:ext cx="775450" cy="710225"/>
              <a:chOff x="2092310" y="847750"/>
              <a:chExt cx="775450" cy="710225"/>
            </a:xfrm>
          </p:grpSpPr>
          <p:sp>
            <p:nvSpPr>
              <p:cNvPr id="12899" name="Google Shape;12899;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8"/>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4" name="Google Shape;12914;p28"/>
            <p:cNvGrpSpPr/>
            <p:nvPr/>
          </p:nvGrpSpPr>
          <p:grpSpPr>
            <a:xfrm rot="-5400000">
              <a:off x="7570791" y="386832"/>
              <a:ext cx="1180338" cy="710225"/>
              <a:chOff x="1687422" y="847750"/>
              <a:chExt cx="1180338" cy="710225"/>
            </a:xfrm>
          </p:grpSpPr>
          <p:sp>
            <p:nvSpPr>
              <p:cNvPr id="12915" name="Google Shape;12915;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8"/>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28"/>
            <p:cNvGrpSpPr/>
            <p:nvPr/>
          </p:nvGrpSpPr>
          <p:grpSpPr>
            <a:xfrm rot="10800000" flipH="1">
              <a:off x="7988034" y="710237"/>
              <a:ext cx="1045376" cy="710225"/>
              <a:chOff x="1822384" y="847750"/>
              <a:chExt cx="1045376" cy="710225"/>
            </a:xfrm>
          </p:grpSpPr>
          <p:sp>
            <p:nvSpPr>
              <p:cNvPr id="12931" name="Google Shape;12931;p28"/>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8"/>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8"/>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8"/>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8"/>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8"/>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8"/>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8"/>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8"/>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8"/>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8"/>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8"/>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8"/>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8"/>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8"/>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4">
  <p:cSld name="CUSTOM_2_1_1_1_1_1">
    <p:spTree>
      <p:nvGrpSpPr>
        <p:cNvPr id="1" name="Shape 12946"/>
        <p:cNvGrpSpPr/>
        <p:nvPr/>
      </p:nvGrpSpPr>
      <p:grpSpPr>
        <a:xfrm>
          <a:off x="0" y="0"/>
          <a:ext cx="0" cy="0"/>
          <a:chOff x="0" y="0"/>
          <a:chExt cx="0" cy="0"/>
        </a:xfrm>
      </p:grpSpPr>
      <p:grpSp>
        <p:nvGrpSpPr>
          <p:cNvPr id="12947" name="Google Shape;12947;p29"/>
          <p:cNvGrpSpPr/>
          <p:nvPr/>
        </p:nvGrpSpPr>
        <p:grpSpPr>
          <a:xfrm>
            <a:off x="176625" y="110350"/>
            <a:ext cx="8790774" cy="4922811"/>
            <a:chOff x="131600" y="118425"/>
            <a:chExt cx="8790774" cy="4922811"/>
          </a:xfrm>
        </p:grpSpPr>
        <p:sp>
          <p:nvSpPr>
            <p:cNvPr id="12948" name="Google Shape;12948;p29"/>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9" name="Google Shape;12949;p29"/>
            <p:cNvGrpSpPr/>
            <p:nvPr/>
          </p:nvGrpSpPr>
          <p:grpSpPr>
            <a:xfrm>
              <a:off x="131600" y="1884558"/>
              <a:ext cx="2122449" cy="3112715"/>
              <a:chOff x="131600" y="1884558"/>
              <a:chExt cx="2122449" cy="3112715"/>
            </a:xfrm>
          </p:grpSpPr>
          <p:sp>
            <p:nvSpPr>
              <p:cNvPr id="12950" name="Google Shape;12950;p29"/>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9"/>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9"/>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9"/>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9"/>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9"/>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9"/>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9"/>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9"/>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9"/>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9"/>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9"/>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9"/>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9"/>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9"/>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9"/>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9"/>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9"/>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9"/>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9"/>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9"/>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9"/>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9"/>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9"/>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9"/>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29"/>
            <p:cNvGrpSpPr/>
            <p:nvPr/>
          </p:nvGrpSpPr>
          <p:grpSpPr>
            <a:xfrm flipH="1">
              <a:off x="2342550" y="2567965"/>
              <a:ext cx="3964145" cy="1455821"/>
              <a:chOff x="3233388" y="140740"/>
              <a:chExt cx="3964145" cy="1455821"/>
            </a:xfrm>
          </p:grpSpPr>
          <p:sp>
            <p:nvSpPr>
              <p:cNvPr id="12976" name="Google Shape;12976;p2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9"/>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2" name="Google Shape;13002;p29"/>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9"/>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9"/>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9"/>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9"/>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9"/>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9"/>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9"/>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9"/>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9"/>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9"/>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9"/>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9"/>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9"/>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9"/>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9"/>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9"/>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9"/>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9"/>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9"/>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9"/>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9"/>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9"/>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9"/>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9"/>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9"/>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9"/>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9"/>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9"/>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9"/>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9"/>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9"/>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9"/>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9"/>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9"/>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9"/>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9"/>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9"/>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9"/>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9"/>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9"/>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9"/>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9"/>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9"/>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9"/>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9"/>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9"/>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9"/>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9"/>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9"/>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9"/>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9"/>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9"/>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9"/>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9"/>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9"/>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9"/>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9"/>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9"/>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9"/>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9"/>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9"/>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9"/>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9"/>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9"/>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9"/>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9"/>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9"/>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9"/>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9"/>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9"/>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9"/>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9"/>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9"/>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9"/>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9"/>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9"/>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9"/>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9"/>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9"/>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9"/>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9"/>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9"/>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9"/>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9"/>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9"/>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9"/>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9"/>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9"/>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9"/>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9"/>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9"/>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9"/>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9"/>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9"/>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9"/>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9"/>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9"/>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9"/>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9"/>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2" name="Google Shape;13102;p29"/>
            <p:cNvGrpSpPr/>
            <p:nvPr/>
          </p:nvGrpSpPr>
          <p:grpSpPr>
            <a:xfrm rot="5400000">
              <a:off x="6199788" y="1372590"/>
              <a:ext cx="3964145" cy="1455821"/>
              <a:chOff x="3233388" y="140740"/>
              <a:chExt cx="3964145" cy="1455821"/>
            </a:xfrm>
          </p:grpSpPr>
          <p:sp>
            <p:nvSpPr>
              <p:cNvPr id="13103" name="Google Shape;13103;p2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9" name="Google Shape;13129;p29"/>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9"/>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9"/>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9"/>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9"/>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4" name="Google Shape;13134;p29"/>
            <p:cNvGrpSpPr/>
            <p:nvPr/>
          </p:nvGrpSpPr>
          <p:grpSpPr>
            <a:xfrm>
              <a:off x="234224" y="118425"/>
              <a:ext cx="3532446" cy="1609151"/>
              <a:chOff x="140599" y="118425"/>
              <a:chExt cx="3532446" cy="1609151"/>
            </a:xfrm>
          </p:grpSpPr>
          <p:sp>
            <p:nvSpPr>
              <p:cNvPr id="13135" name="Google Shape;13135;p29"/>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9"/>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9"/>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9"/>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9"/>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9"/>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9"/>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9"/>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9"/>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9"/>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9"/>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9"/>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9"/>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9"/>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9"/>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9"/>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9"/>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9"/>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9"/>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9"/>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9"/>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9"/>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9"/>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9"/>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9"/>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9"/>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1" name="Google Shape;13161;p29"/>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2" name="Google Shape;13162;p29"/>
            <p:cNvGrpSpPr/>
            <p:nvPr/>
          </p:nvGrpSpPr>
          <p:grpSpPr>
            <a:xfrm>
              <a:off x="3327013" y="140740"/>
              <a:ext cx="3964145" cy="1455821"/>
              <a:chOff x="3233388" y="140740"/>
              <a:chExt cx="3964145" cy="1455821"/>
            </a:xfrm>
          </p:grpSpPr>
          <p:sp>
            <p:nvSpPr>
              <p:cNvPr id="13163" name="Google Shape;13163;p2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89" name="Google Shape;13189;p2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CUSTOM_3">
    <p:spTree>
      <p:nvGrpSpPr>
        <p:cNvPr id="1" name="Shape 13190"/>
        <p:cNvGrpSpPr/>
        <p:nvPr/>
      </p:nvGrpSpPr>
      <p:grpSpPr>
        <a:xfrm>
          <a:off x="0" y="0"/>
          <a:ext cx="0" cy="0"/>
          <a:chOff x="0" y="0"/>
          <a:chExt cx="0" cy="0"/>
        </a:xfrm>
      </p:grpSpPr>
      <p:grpSp>
        <p:nvGrpSpPr>
          <p:cNvPr id="13191" name="Google Shape;13191;p30"/>
          <p:cNvGrpSpPr/>
          <p:nvPr/>
        </p:nvGrpSpPr>
        <p:grpSpPr>
          <a:xfrm>
            <a:off x="176625" y="110350"/>
            <a:ext cx="8790774" cy="4922811"/>
            <a:chOff x="131600" y="118425"/>
            <a:chExt cx="8790774" cy="4922811"/>
          </a:xfrm>
        </p:grpSpPr>
        <p:sp>
          <p:nvSpPr>
            <p:cNvPr id="13192" name="Google Shape;13192;p30"/>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3" name="Google Shape;13193;p30"/>
            <p:cNvGrpSpPr/>
            <p:nvPr/>
          </p:nvGrpSpPr>
          <p:grpSpPr>
            <a:xfrm>
              <a:off x="131600" y="1884558"/>
              <a:ext cx="2122449" cy="3112715"/>
              <a:chOff x="131600" y="1884558"/>
              <a:chExt cx="2122449" cy="3112715"/>
            </a:xfrm>
          </p:grpSpPr>
          <p:sp>
            <p:nvSpPr>
              <p:cNvPr id="13194" name="Google Shape;13194;p30"/>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30"/>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30"/>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30"/>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30"/>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30"/>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30"/>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30"/>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30"/>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30"/>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30"/>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30"/>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30"/>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30"/>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30"/>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30"/>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30"/>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30"/>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30"/>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30"/>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30"/>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30"/>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30"/>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30"/>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30"/>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30"/>
            <p:cNvGrpSpPr/>
            <p:nvPr/>
          </p:nvGrpSpPr>
          <p:grpSpPr>
            <a:xfrm flipH="1">
              <a:off x="2342550" y="2567965"/>
              <a:ext cx="3964145" cy="1455821"/>
              <a:chOff x="3233388" y="140740"/>
              <a:chExt cx="3964145" cy="1455821"/>
            </a:xfrm>
          </p:grpSpPr>
          <p:sp>
            <p:nvSpPr>
              <p:cNvPr id="13220" name="Google Shape;13220;p3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3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3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3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3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3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3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3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3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30"/>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3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3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3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3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3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3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3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3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3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3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3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3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3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3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3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3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6" name="Google Shape;13246;p30"/>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30"/>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30"/>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30"/>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30"/>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30"/>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30"/>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30"/>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30"/>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30"/>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30"/>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30"/>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30"/>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30"/>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30"/>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30"/>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30"/>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30"/>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30"/>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30"/>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30"/>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30"/>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30"/>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30"/>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30"/>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30"/>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30"/>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30"/>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30"/>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30"/>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30"/>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30"/>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30"/>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30"/>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30"/>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30"/>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30"/>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30"/>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30"/>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30"/>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30"/>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30"/>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30"/>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30"/>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30"/>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30"/>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30"/>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30"/>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30"/>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30"/>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30"/>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30"/>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30"/>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30"/>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30"/>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30"/>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30"/>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30"/>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30"/>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30"/>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30"/>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30"/>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30"/>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30"/>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30"/>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30"/>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30"/>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30"/>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30"/>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30"/>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30"/>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30"/>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30"/>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30"/>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30"/>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30"/>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30"/>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30"/>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30"/>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30"/>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30"/>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30"/>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30"/>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30"/>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30"/>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30"/>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30"/>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30"/>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30"/>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30"/>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30"/>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30"/>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30"/>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30"/>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30"/>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30"/>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30"/>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30"/>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30"/>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30"/>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6" name="Google Shape;13346;p30"/>
            <p:cNvGrpSpPr/>
            <p:nvPr/>
          </p:nvGrpSpPr>
          <p:grpSpPr>
            <a:xfrm rot="5400000">
              <a:off x="6199788" y="1372590"/>
              <a:ext cx="3964145" cy="1455821"/>
              <a:chOff x="3233388" y="140740"/>
              <a:chExt cx="3964145" cy="1455821"/>
            </a:xfrm>
          </p:grpSpPr>
          <p:sp>
            <p:nvSpPr>
              <p:cNvPr id="13347" name="Google Shape;13347;p3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3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3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3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3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3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3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3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3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3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3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3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3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3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3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3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3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3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3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3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3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3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3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3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3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3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3" name="Google Shape;13373;p30"/>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30"/>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30"/>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30"/>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30"/>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8" name="Google Shape;13378;p30"/>
            <p:cNvGrpSpPr/>
            <p:nvPr/>
          </p:nvGrpSpPr>
          <p:grpSpPr>
            <a:xfrm>
              <a:off x="234224" y="118425"/>
              <a:ext cx="3532446" cy="1609151"/>
              <a:chOff x="140599" y="118425"/>
              <a:chExt cx="3532446" cy="1609151"/>
            </a:xfrm>
          </p:grpSpPr>
          <p:sp>
            <p:nvSpPr>
              <p:cNvPr id="13379" name="Google Shape;13379;p30"/>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30"/>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30"/>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30"/>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30"/>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30"/>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30"/>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30"/>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30"/>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30"/>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30"/>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30"/>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30"/>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30"/>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30"/>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30"/>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30"/>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30"/>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30"/>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30"/>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30"/>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30"/>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30"/>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30"/>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30"/>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30"/>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5" name="Google Shape;13405;p30"/>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6" name="Google Shape;13406;p30"/>
            <p:cNvGrpSpPr/>
            <p:nvPr/>
          </p:nvGrpSpPr>
          <p:grpSpPr>
            <a:xfrm>
              <a:off x="3327013" y="140740"/>
              <a:ext cx="3964145" cy="1455821"/>
              <a:chOff x="3233388" y="140740"/>
              <a:chExt cx="3964145" cy="1455821"/>
            </a:xfrm>
          </p:grpSpPr>
          <p:sp>
            <p:nvSpPr>
              <p:cNvPr id="13407" name="Google Shape;13407;p3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3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3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3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3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3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3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3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3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3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3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3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3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3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3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3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3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3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33" name="Google Shape;13433;p30"/>
          <p:cNvGrpSpPr/>
          <p:nvPr/>
        </p:nvGrpSpPr>
        <p:grpSpPr>
          <a:xfrm>
            <a:off x="7327129" y="-413072"/>
            <a:ext cx="2246888" cy="2925800"/>
            <a:chOff x="7327129" y="-413072"/>
            <a:chExt cx="2246888" cy="2925800"/>
          </a:xfrm>
        </p:grpSpPr>
        <p:grpSp>
          <p:nvGrpSpPr>
            <p:cNvPr id="13434" name="Google Shape;13434;p30"/>
            <p:cNvGrpSpPr/>
            <p:nvPr/>
          </p:nvGrpSpPr>
          <p:grpSpPr>
            <a:xfrm rot="9887729">
              <a:off x="8154883" y="414371"/>
              <a:ext cx="369354" cy="250254"/>
              <a:chOff x="4815275" y="1064150"/>
              <a:chExt cx="432450" cy="297250"/>
            </a:xfrm>
          </p:grpSpPr>
          <p:sp>
            <p:nvSpPr>
              <p:cNvPr id="13435" name="Google Shape;13435;p30"/>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0"/>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30"/>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30"/>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30"/>
            <p:cNvGrpSpPr/>
            <p:nvPr/>
          </p:nvGrpSpPr>
          <p:grpSpPr>
            <a:xfrm rot="1008907" flipH="1">
              <a:off x="7601039" y="-213164"/>
              <a:ext cx="1699068" cy="2145022"/>
              <a:chOff x="146217" y="2712579"/>
              <a:chExt cx="1552966" cy="1960401"/>
            </a:xfrm>
          </p:grpSpPr>
          <p:grpSp>
            <p:nvGrpSpPr>
              <p:cNvPr id="13440" name="Google Shape;13440;p30"/>
              <p:cNvGrpSpPr/>
              <p:nvPr/>
            </p:nvGrpSpPr>
            <p:grpSpPr>
              <a:xfrm>
                <a:off x="146217" y="2712579"/>
                <a:ext cx="1134008" cy="607901"/>
                <a:chOff x="5206900" y="826150"/>
                <a:chExt cx="599275" cy="321250"/>
              </a:xfrm>
            </p:grpSpPr>
            <p:sp>
              <p:nvSpPr>
                <p:cNvPr id="13441" name="Google Shape;13441;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30"/>
              <p:cNvGrpSpPr/>
              <p:nvPr/>
            </p:nvGrpSpPr>
            <p:grpSpPr>
              <a:xfrm rot="-9256633">
                <a:off x="489429" y="3110262"/>
                <a:ext cx="1134020" cy="607908"/>
                <a:chOff x="5206900" y="826150"/>
                <a:chExt cx="599275" cy="321250"/>
              </a:xfrm>
            </p:grpSpPr>
            <p:sp>
              <p:nvSpPr>
                <p:cNvPr id="13456" name="Google Shape;13456;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30"/>
              <p:cNvGrpSpPr/>
              <p:nvPr/>
            </p:nvGrpSpPr>
            <p:grpSpPr>
              <a:xfrm rot="7120513" flipH="1">
                <a:off x="538618" y="3725726"/>
                <a:ext cx="1133997" cy="607895"/>
                <a:chOff x="5206900" y="826150"/>
                <a:chExt cx="599275" cy="321250"/>
              </a:xfrm>
            </p:grpSpPr>
            <p:sp>
              <p:nvSpPr>
                <p:cNvPr id="13471" name="Google Shape;13471;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85" name="Google Shape;13485;p30"/>
            <p:cNvGrpSpPr/>
            <p:nvPr/>
          </p:nvGrpSpPr>
          <p:grpSpPr>
            <a:xfrm rot="-10179883" flipH="1">
              <a:off x="7541670" y="232533"/>
              <a:ext cx="1699182" cy="2145171"/>
              <a:chOff x="146217" y="2712579"/>
              <a:chExt cx="1552966" cy="1960401"/>
            </a:xfrm>
          </p:grpSpPr>
          <p:grpSp>
            <p:nvGrpSpPr>
              <p:cNvPr id="13486" name="Google Shape;13486;p30"/>
              <p:cNvGrpSpPr/>
              <p:nvPr/>
            </p:nvGrpSpPr>
            <p:grpSpPr>
              <a:xfrm>
                <a:off x="146217" y="2712579"/>
                <a:ext cx="1134008" cy="607901"/>
                <a:chOff x="5206900" y="826150"/>
                <a:chExt cx="599275" cy="321250"/>
              </a:xfrm>
            </p:grpSpPr>
            <p:sp>
              <p:nvSpPr>
                <p:cNvPr id="13487" name="Google Shape;13487;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1" name="Google Shape;13501;p30"/>
              <p:cNvGrpSpPr/>
              <p:nvPr/>
            </p:nvGrpSpPr>
            <p:grpSpPr>
              <a:xfrm rot="-9256633">
                <a:off x="489429" y="3110262"/>
                <a:ext cx="1134020" cy="607908"/>
                <a:chOff x="5206900" y="826150"/>
                <a:chExt cx="599275" cy="321250"/>
              </a:xfrm>
            </p:grpSpPr>
            <p:sp>
              <p:nvSpPr>
                <p:cNvPr id="13502" name="Google Shape;13502;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30"/>
              <p:cNvGrpSpPr/>
              <p:nvPr/>
            </p:nvGrpSpPr>
            <p:grpSpPr>
              <a:xfrm rot="7120513" flipH="1">
                <a:off x="538618" y="3725726"/>
                <a:ext cx="1133997" cy="607895"/>
                <a:chOff x="5206900" y="826150"/>
                <a:chExt cx="599275" cy="321250"/>
              </a:xfrm>
            </p:grpSpPr>
            <p:sp>
              <p:nvSpPr>
                <p:cNvPr id="13517" name="Google Shape;13517;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31" name="Google Shape;13531;p30"/>
            <p:cNvGrpSpPr/>
            <p:nvPr/>
          </p:nvGrpSpPr>
          <p:grpSpPr>
            <a:xfrm rot="-1674192">
              <a:off x="8525114" y="1213204"/>
              <a:ext cx="369355" cy="250238"/>
              <a:chOff x="4815275" y="1064150"/>
              <a:chExt cx="432450" cy="297250"/>
            </a:xfrm>
          </p:grpSpPr>
          <p:sp>
            <p:nvSpPr>
              <p:cNvPr id="13532" name="Google Shape;13532;p30"/>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30"/>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30"/>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30"/>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6" name="Google Shape;13536;p30"/>
            <p:cNvSpPr/>
            <p:nvPr/>
          </p:nvSpPr>
          <p:spPr>
            <a:xfrm>
              <a:off x="8247050" y="832627"/>
              <a:ext cx="579002" cy="308700"/>
            </a:xfrm>
            <a:custGeom>
              <a:avLst/>
              <a:gdLst/>
              <a:ahLst/>
              <a:cxnLst/>
              <a:rect l="l" t="t" r="r" b="b"/>
              <a:pathLst>
                <a:path w="23771" h="12675" extrusionOk="0">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30"/>
          <p:cNvGrpSpPr/>
          <p:nvPr/>
        </p:nvGrpSpPr>
        <p:grpSpPr>
          <a:xfrm>
            <a:off x="-1554616" y="2255413"/>
            <a:ext cx="3315969" cy="3609667"/>
            <a:chOff x="-172426" y="3529586"/>
            <a:chExt cx="1795424" cy="1954446"/>
          </a:xfrm>
        </p:grpSpPr>
        <p:grpSp>
          <p:nvGrpSpPr>
            <p:cNvPr id="13538" name="Google Shape;13538;p30"/>
            <p:cNvGrpSpPr/>
            <p:nvPr/>
          </p:nvGrpSpPr>
          <p:grpSpPr>
            <a:xfrm>
              <a:off x="247918" y="4056833"/>
              <a:ext cx="789315" cy="763277"/>
              <a:chOff x="2434875" y="4647925"/>
              <a:chExt cx="463050" cy="447775"/>
            </a:xfrm>
          </p:grpSpPr>
          <p:sp>
            <p:nvSpPr>
              <p:cNvPr id="13539" name="Google Shape;13539;p30"/>
              <p:cNvSpPr/>
              <p:nvPr/>
            </p:nvSpPr>
            <p:spPr>
              <a:xfrm>
                <a:off x="2434875" y="4700100"/>
                <a:ext cx="463050" cy="395600"/>
              </a:xfrm>
              <a:custGeom>
                <a:avLst/>
                <a:gdLst/>
                <a:ahLst/>
                <a:cxnLst/>
                <a:rect l="l" t="t" r="r" b="b"/>
                <a:pathLst>
                  <a:path w="18522" h="15824" extrusionOk="0">
                    <a:moveTo>
                      <a:pt x="3013" y="1"/>
                    </a:moveTo>
                    <a:lnTo>
                      <a:pt x="3013" y="1"/>
                    </a:lnTo>
                    <a:cubicBezTo>
                      <a:pt x="1" y="3715"/>
                      <a:pt x="1743" y="9473"/>
                      <a:pt x="6424" y="10827"/>
                    </a:cubicBezTo>
                    <a:cubicBezTo>
                      <a:pt x="6840" y="10946"/>
                      <a:pt x="7263" y="11004"/>
                      <a:pt x="7683" y="11004"/>
                    </a:cubicBezTo>
                    <a:cubicBezTo>
                      <a:pt x="8975" y="11004"/>
                      <a:pt x="10232" y="10459"/>
                      <a:pt x="11118" y="9473"/>
                    </a:cubicBezTo>
                    <a:cubicBezTo>
                      <a:pt x="11868" y="8408"/>
                      <a:pt x="12328" y="7053"/>
                      <a:pt x="11723" y="5844"/>
                    </a:cubicBezTo>
                    <a:cubicBezTo>
                      <a:pt x="11293" y="4991"/>
                      <a:pt x="10580" y="4620"/>
                      <a:pt x="9822" y="4620"/>
                    </a:cubicBezTo>
                    <a:cubicBezTo>
                      <a:pt x="9235" y="4620"/>
                      <a:pt x="8622" y="4843"/>
                      <a:pt x="8094" y="5239"/>
                    </a:cubicBezTo>
                    <a:cubicBezTo>
                      <a:pt x="7965" y="5334"/>
                      <a:pt x="7844" y="5375"/>
                      <a:pt x="7730" y="5375"/>
                    </a:cubicBezTo>
                    <a:cubicBezTo>
                      <a:pt x="7308" y="5375"/>
                      <a:pt x="6998" y="4808"/>
                      <a:pt x="6884" y="4331"/>
                    </a:cubicBezTo>
                    <a:cubicBezTo>
                      <a:pt x="6727" y="3267"/>
                      <a:pt x="7332" y="2360"/>
                      <a:pt x="8094" y="1755"/>
                    </a:cubicBezTo>
                    <a:cubicBezTo>
                      <a:pt x="8924" y="1174"/>
                      <a:pt x="9782" y="920"/>
                      <a:pt x="10613" y="920"/>
                    </a:cubicBezTo>
                    <a:cubicBezTo>
                      <a:pt x="12808" y="920"/>
                      <a:pt x="14809" y="2694"/>
                      <a:pt x="15582" y="4888"/>
                    </a:cubicBezTo>
                    <a:cubicBezTo>
                      <a:pt x="17396" y="9727"/>
                      <a:pt x="13840" y="14009"/>
                      <a:pt x="9606" y="15823"/>
                    </a:cubicBezTo>
                    <a:cubicBezTo>
                      <a:pt x="15074" y="14311"/>
                      <a:pt x="18521" y="8408"/>
                      <a:pt x="15352" y="3267"/>
                    </a:cubicBezTo>
                    <a:cubicBezTo>
                      <a:pt x="14272" y="1467"/>
                      <a:pt x="12386" y="473"/>
                      <a:pt x="10496" y="473"/>
                    </a:cubicBezTo>
                    <a:cubicBezTo>
                      <a:pt x="9210" y="473"/>
                      <a:pt x="7922" y="933"/>
                      <a:pt x="6884" y="1912"/>
                    </a:cubicBezTo>
                    <a:cubicBezTo>
                      <a:pt x="5372" y="3424"/>
                      <a:pt x="5517" y="6448"/>
                      <a:pt x="7634" y="7356"/>
                    </a:cubicBezTo>
                    <a:cubicBezTo>
                      <a:pt x="7782" y="7410"/>
                      <a:pt x="7928" y="7434"/>
                      <a:pt x="8071" y="7434"/>
                    </a:cubicBezTo>
                    <a:cubicBezTo>
                      <a:pt x="8878" y="7434"/>
                      <a:pt x="9605" y="6698"/>
                      <a:pt x="10199" y="6698"/>
                    </a:cubicBezTo>
                    <a:cubicBezTo>
                      <a:pt x="10363" y="6698"/>
                      <a:pt x="10516" y="6754"/>
                      <a:pt x="10658" y="6896"/>
                    </a:cubicBezTo>
                    <a:cubicBezTo>
                      <a:pt x="12025" y="8263"/>
                      <a:pt x="9908" y="10077"/>
                      <a:pt x="8396" y="10525"/>
                    </a:cubicBezTo>
                    <a:cubicBezTo>
                      <a:pt x="8164" y="10564"/>
                      <a:pt x="7937" y="10582"/>
                      <a:pt x="7713" y="10582"/>
                    </a:cubicBezTo>
                    <a:cubicBezTo>
                      <a:pt x="6189" y="10582"/>
                      <a:pt x="4860" y="9729"/>
                      <a:pt x="3678" y="8674"/>
                    </a:cubicBezTo>
                    <a:cubicBezTo>
                      <a:pt x="1864" y="6715"/>
                      <a:pt x="1670" y="3799"/>
                      <a:pt x="2215" y="1827"/>
                    </a:cubicBezTo>
                    <a:cubicBezTo>
                      <a:pt x="2408" y="1198"/>
                      <a:pt x="2674" y="581"/>
                      <a:pt x="3013" y="1"/>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30"/>
              <p:cNvSpPr/>
              <p:nvPr/>
            </p:nvSpPr>
            <p:spPr>
              <a:xfrm>
                <a:off x="2489625" y="4647925"/>
                <a:ext cx="401325" cy="398500"/>
              </a:xfrm>
              <a:custGeom>
                <a:avLst/>
                <a:gdLst/>
                <a:ahLst/>
                <a:cxnLst/>
                <a:rect l="l" t="t" r="r" b="b"/>
                <a:pathLst>
                  <a:path w="16053" h="15940" extrusionOk="0">
                    <a:moveTo>
                      <a:pt x="8175" y="0"/>
                    </a:moveTo>
                    <a:cubicBezTo>
                      <a:pt x="6090" y="0"/>
                      <a:pt x="4019" y="819"/>
                      <a:pt x="2384" y="2656"/>
                    </a:cubicBezTo>
                    <a:cubicBezTo>
                      <a:pt x="0" y="5269"/>
                      <a:pt x="448" y="9394"/>
                      <a:pt x="3496" y="11160"/>
                    </a:cubicBezTo>
                    <a:cubicBezTo>
                      <a:pt x="3996" y="11433"/>
                      <a:pt x="4564" y="11562"/>
                      <a:pt x="5133" y="11562"/>
                    </a:cubicBezTo>
                    <a:cubicBezTo>
                      <a:pt x="6713" y="11562"/>
                      <a:pt x="8306" y="10567"/>
                      <a:pt x="8492" y="8886"/>
                    </a:cubicBezTo>
                    <a:cubicBezTo>
                      <a:pt x="8589" y="7592"/>
                      <a:pt x="6678" y="7060"/>
                      <a:pt x="7198" y="6116"/>
                    </a:cubicBezTo>
                    <a:cubicBezTo>
                      <a:pt x="7486" y="5578"/>
                      <a:pt x="7920" y="5364"/>
                      <a:pt x="8405" y="5364"/>
                    </a:cubicBezTo>
                    <a:cubicBezTo>
                      <a:pt x="9447" y="5364"/>
                      <a:pt x="10729" y="6353"/>
                      <a:pt x="11323" y="7253"/>
                    </a:cubicBezTo>
                    <a:cubicBezTo>
                      <a:pt x="12134" y="8910"/>
                      <a:pt x="11674" y="10652"/>
                      <a:pt x="10900" y="12297"/>
                    </a:cubicBezTo>
                    <a:cubicBezTo>
                      <a:pt x="9545" y="14608"/>
                      <a:pt x="6799" y="15612"/>
                      <a:pt x="4755" y="15648"/>
                    </a:cubicBezTo>
                    <a:cubicBezTo>
                      <a:pt x="4089" y="15648"/>
                      <a:pt x="3424" y="15576"/>
                      <a:pt x="2783" y="15431"/>
                    </a:cubicBezTo>
                    <a:lnTo>
                      <a:pt x="2783" y="15431"/>
                    </a:lnTo>
                    <a:cubicBezTo>
                      <a:pt x="3623" y="15778"/>
                      <a:pt x="4484" y="15939"/>
                      <a:pt x="5329" y="15939"/>
                    </a:cubicBezTo>
                    <a:cubicBezTo>
                      <a:pt x="8925" y="15939"/>
                      <a:pt x="12211" y="13013"/>
                      <a:pt x="12182" y="9056"/>
                    </a:cubicBezTo>
                    <a:cubicBezTo>
                      <a:pt x="12158" y="7289"/>
                      <a:pt x="11130" y="5705"/>
                      <a:pt x="9533" y="4955"/>
                    </a:cubicBezTo>
                    <a:cubicBezTo>
                      <a:pt x="9016" y="4776"/>
                      <a:pt x="8460" y="4664"/>
                      <a:pt x="7916" y="4664"/>
                    </a:cubicBezTo>
                    <a:cubicBezTo>
                      <a:pt x="7175" y="4664"/>
                      <a:pt x="6457" y="4872"/>
                      <a:pt x="5892" y="5402"/>
                    </a:cubicBezTo>
                    <a:cubicBezTo>
                      <a:pt x="4658" y="6564"/>
                      <a:pt x="5130" y="8160"/>
                      <a:pt x="6339" y="9056"/>
                    </a:cubicBezTo>
                    <a:cubicBezTo>
                      <a:pt x="6944" y="9515"/>
                      <a:pt x="6351" y="10156"/>
                      <a:pt x="5819" y="10471"/>
                    </a:cubicBezTo>
                    <a:cubicBezTo>
                      <a:pt x="5499" y="10623"/>
                      <a:pt x="5169" y="10689"/>
                      <a:pt x="4842" y="10689"/>
                    </a:cubicBezTo>
                    <a:cubicBezTo>
                      <a:pt x="4182" y="10689"/>
                      <a:pt x="3535" y="10420"/>
                      <a:pt x="3000" y="10047"/>
                    </a:cubicBezTo>
                    <a:cubicBezTo>
                      <a:pt x="109" y="7761"/>
                      <a:pt x="1271" y="3854"/>
                      <a:pt x="3859" y="1979"/>
                    </a:cubicBezTo>
                    <a:cubicBezTo>
                      <a:pt x="5245" y="930"/>
                      <a:pt x="6744" y="481"/>
                      <a:pt x="8234" y="481"/>
                    </a:cubicBezTo>
                    <a:cubicBezTo>
                      <a:pt x="11179" y="481"/>
                      <a:pt x="14093" y="2234"/>
                      <a:pt x="16053" y="4580"/>
                    </a:cubicBezTo>
                    <a:cubicBezTo>
                      <a:pt x="14268" y="1733"/>
                      <a:pt x="11207" y="0"/>
                      <a:pt x="8175"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30"/>
              <p:cNvSpPr/>
              <p:nvPr/>
            </p:nvSpPr>
            <p:spPr>
              <a:xfrm>
                <a:off x="2499000" y="4688000"/>
                <a:ext cx="392250" cy="326650"/>
              </a:xfrm>
              <a:custGeom>
                <a:avLst/>
                <a:gdLst/>
                <a:ahLst/>
                <a:cxnLst/>
                <a:rect l="l" t="t" r="r" b="b"/>
                <a:pathLst>
                  <a:path w="15690" h="13066" extrusionOk="0">
                    <a:moveTo>
                      <a:pt x="7609" y="1"/>
                    </a:moveTo>
                    <a:cubicBezTo>
                      <a:pt x="5916" y="1"/>
                      <a:pt x="4319" y="775"/>
                      <a:pt x="3267" y="2094"/>
                    </a:cubicBezTo>
                    <a:cubicBezTo>
                      <a:pt x="2299" y="3303"/>
                      <a:pt x="1924" y="4900"/>
                      <a:pt x="2275" y="6412"/>
                    </a:cubicBezTo>
                    <a:cubicBezTo>
                      <a:pt x="2638" y="7840"/>
                      <a:pt x="4077" y="8953"/>
                      <a:pt x="5541" y="8953"/>
                    </a:cubicBezTo>
                    <a:cubicBezTo>
                      <a:pt x="5558" y="8953"/>
                      <a:pt x="5576" y="8953"/>
                      <a:pt x="5593" y="8953"/>
                    </a:cubicBezTo>
                    <a:cubicBezTo>
                      <a:pt x="6131" y="8953"/>
                      <a:pt x="6656" y="8773"/>
                      <a:pt x="7101" y="8457"/>
                    </a:cubicBezTo>
                    <a:cubicBezTo>
                      <a:pt x="7537" y="8094"/>
                      <a:pt x="7573" y="7525"/>
                      <a:pt x="7609" y="6969"/>
                    </a:cubicBezTo>
                    <a:cubicBezTo>
                      <a:pt x="7634" y="6376"/>
                      <a:pt x="7670" y="5759"/>
                      <a:pt x="8311" y="5590"/>
                    </a:cubicBezTo>
                    <a:cubicBezTo>
                      <a:pt x="8456" y="5553"/>
                      <a:pt x="8601" y="5529"/>
                      <a:pt x="8759" y="5529"/>
                    </a:cubicBezTo>
                    <a:cubicBezTo>
                      <a:pt x="9230" y="5529"/>
                      <a:pt x="9666" y="5759"/>
                      <a:pt x="9932" y="6134"/>
                    </a:cubicBezTo>
                    <a:cubicBezTo>
                      <a:pt x="10585" y="6969"/>
                      <a:pt x="10718" y="8541"/>
                      <a:pt x="10464" y="9582"/>
                    </a:cubicBezTo>
                    <a:cubicBezTo>
                      <a:pt x="9702" y="11529"/>
                      <a:pt x="7767" y="12352"/>
                      <a:pt x="6363" y="12799"/>
                    </a:cubicBezTo>
                    <a:cubicBezTo>
                      <a:pt x="5928" y="12896"/>
                      <a:pt x="5505" y="12932"/>
                      <a:pt x="5069" y="12932"/>
                    </a:cubicBezTo>
                    <a:cubicBezTo>
                      <a:pt x="3000" y="12932"/>
                      <a:pt x="1174" y="11965"/>
                      <a:pt x="0" y="10924"/>
                    </a:cubicBezTo>
                    <a:lnTo>
                      <a:pt x="0" y="10924"/>
                    </a:lnTo>
                    <a:cubicBezTo>
                      <a:pt x="1283" y="12291"/>
                      <a:pt x="3073" y="13065"/>
                      <a:pt x="4948" y="13065"/>
                    </a:cubicBezTo>
                    <a:cubicBezTo>
                      <a:pt x="6630" y="13065"/>
                      <a:pt x="8238" y="12412"/>
                      <a:pt x="9460" y="11263"/>
                    </a:cubicBezTo>
                    <a:cubicBezTo>
                      <a:pt x="10694" y="10090"/>
                      <a:pt x="11154" y="8311"/>
                      <a:pt x="10646" y="6690"/>
                    </a:cubicBezTo>
                    <a:cubicBezTo>
                      <a:pt x="10029" y="5336"/>
                      <a:pt x="9061" y="4501"/>
                      <a:pt x="7960" y="4428"/>
                    </a:cubicBezTo>
                    <a:lnTo>
                      <a:pt x="7767" y="4428"/>
                    </a:lnTo>
                    <a:cubicBezTo>
                      <a:pt x="7741" y="4427"/>
                      <a:pt x="7714" y="4427"/>
                      <a:pt x="7688" y="4427"/>
                    </a:cubicBezTo>
                    <a:cubicBezTo>
                      <a:pt x="7172" y="4427"/>
                      <a:pt x="6672" y="4654"/>
                      <a:pt x="6315" y="5045"/>
                    </a:cubicBezTo>
                    <a:cubicBezTo>
                      <a:pt x="5867" y="5541"/>
                      <a:pt x="5662" y="6279"/>
                      <a:pt x="5746" y="7078"/>
                    </a:cubicBezTo>
                    <a:cubicBezTo>
                      <a:pt x="5783" y="7283"/>
                      <a:pt x="5734" y="7489"/>
                      <a:pt x="5601" y="7658"/>
                    </a:cubicBezTo>
                    <a:cubicBezTo>
                      <a:pt x="5415" y="7823"/>
                      <a:pt x="5168" y="7928"/>
                      <a:pt x="4917" y="7928"/>
                    </a:cubicBezTo>
                    <a:cubicBezTo>
                      <a:pt x="4891" y="7928"/>
                      <a:pt x="4865" y="7927"/>
                      <a:pt x="4839" y="7924"/>
                    </a:cubicBezTo>
                    <a:cubicBezTo>
                      <a:pt x="4609" y="7924"/>
                      <a:pt x="4392" y="7888"/>
                      <a:pt x="4174" y="7815"/>
                    </a:cubicBezTo>
                    <a:lnTo>
                      <a:pt x="4150" y="7815"/>
                    </a:lnTo>
                    <a:cubicBezTo>
                      <a:pt x="3255" y="7440"/>
                      <a:pt x="2638" y="6545"/>
                      <a:pt x="2468" y="5336"/>
                    </a:cubicBezTo>
                    <a:cubicBezTo>
                      <a:pt x="2359" y="4017"/>
                      <a:pt x="2759" y="2832"/>
                      <a:pt x="3605" y="1912"/>
                    </a:cubicBezTo>
                    <a:cubicBezTo>
                      <a:pt x="4597" y="836"/>
                      <a:pt x="6194" y="195"/>
                      <a:pt x="7863" y="195"/>
                    </a:cubicBezTo>
                    <a:cubicBezTo>
                      <a:pt x="8299" y="195"/>
                      <a:pt x="8722" y="243"/>
                      <a:pt x="9146" y="328"/>
                    </a:cubicBezTo>
                    <a:cubicBezTo>
                      <a:pt x="13222" y="1053"/>
                      <a:pt x="15327" y="4574"/>
                      <a:pt x="15690" y="8384"/>
                    </a:cubicBezTo>
                    <a:cubicBezTo>
                      <a:pt x="15678" y="6424"/>
                      <a:pt x="15037" y="4537"/>
                      <a:pt x="13863" y="2977"/>
                    </a:cubicBezTo>
                    <a:cubicBezTo>
                      <a:pt x="12400" y="1065"/>
                      <a:pt x="10234" y="1"/>
                      <a:pt x="7779" y="1"/>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30"/>
            <p:cNvGrpSpPr/>
            <p:nvPr/>
          </p:nvGrpSpPr>
          <p:grpSpPr>
            <a:xfrm rot="-4587042" flipH="1">
              <a:off x="203514" y="3630314"/>
              <a:ext cx="1072511" cy="1098606"/>
              <a:chOff x="146217" y="2712579"/>
              <a:chExt cx="1552966" cy="1960401"/>
            </a:xfrm>
          </p:grpSpPr>
          <p:grpSp>
            <p:nvGrpSpPr>
              <p:cNvPr id="13543" name="Google Shape;13543;p30"/>
              <p:cNvGrpSpPr/>
              <p:nvPr/>
            </p:nvGrpSpPr>
            <p:grpSpPr>
              <a:xfrm>
                <a:off x="146217" y="2712579"/>
                <a:ext cx="1134008" cy="607901"/>
                <a:chOff x="5206900" y="826150"/>
                <a:chExt cx="599275" cy="321250"/>
              </a:xfrm>
            </p:grpSpPr>
            <p:sp>
              <p:nvSpPr>
                <p:cNvPr id="13544" name="Google Shape;13544;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30"/>
              <p:cNvGrpSpPr/>
              <p:nvPr/>
            </p:nvGrpSpPr>
            <p:grpSpPr>
              <a:xfrm rot="-9256633">
                <a:off x="489429" y="3110262"/>
                <a:ext cx="1134020" cy="607908"/>
                <a:chOff x="5206900" y="826150"/>
                <a:chExt cx="599275" cy="321250"/>
              </a:xfrm>
            </p:grpSpPr>
            <p:sp>
              <p:nvSpPr>
                <p:cNvPr id="13559" name="Google Shape;13559;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30"/>
              <p:cNvGrpSpPr/>
              <p:nvPr/>
            </p:nvGrpSpPr>
            <p:grpSpPr>
              <a:xfrm rot="7120513" flipH="1">
                <a:off x="538618" y="3725726"/>
                <a:ext cx="1133997" cy="607895"/>
                <a:chOff x="5206900" y="826150"/>
                <a:chExt cx="599275" cy="321250"/>
              </a:xfrm>
            </p:grpSpPr>
            <p:sp>
              <p:nvSpPr>
                <p:cNvPr id="13574" name="Google Shape;13574;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88" name="Google Shape;13588;p30"/>
            <p:cNvGrpSpPr/>
            <p:nvPr/>
          </p:nvGrpSpPr>
          <p:grpSpPr>
            <a:xfrm rot="5833972" flipH="1">
              <a:off x="-66601" y="3783346"/>
              <a:ext cx="1279107" cy="1310161"/>
              <a:chOff x="146217" y="2712579"/>
              <a:chExt cx="1552966" cy="1960401"/>
            </a:xfrm>
          </p:grpSpPr>
          <p:grpSp>
            <p:nvGrpSpPr>
              <p:cNvPr id="13589" name="Google Shape;13589;p30"/>
              <p:cNvGrpSpPr/>
              <p:nvPr/>
            </p:nvGrpSpPr>
            <p:grpSpPr>
              <a:xfrm>
                <a:off x="146217" y="2712579"/>
                <a:ext cx="1134008" cy="607901"/>
                <a:chOff x="5206900" y="826150"/>
                <a:chExt cx="599275" cy="321250"/>
              </a:xfrm>
            </p:grpSpPr>
            <p:sp>
              <p:nvSpPr>
                <p:cNvPr id="13590" name="Google Shape;13590;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30"/>
              <p:cNvGrpSpPr/>
              <p:nvPr/>
            </p:nvGrpSpPr>
            <p:grpSpPr>
              <a:xfrm rot="-9256633">
                <a:off x="489429" y="3110262"/>
                <a:ext cx="1134020" cy="607908"/>
                <a:chOff x="5206900" y="826150"/>
                <a:chExt cx="599275" cy="321250"/>
              </a:xfrm>
            </p:grpSpPr>
            <p:sp>
              <p:nvSpPr>
                <p:cNvPr id="13605" name="Google Shape;13605;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30"/>
              <p:cNvGrpSpPr/>
              <p:nvPr/>
            </p:nvGrpSpPr>
            <p:grpSpPr>
              <a:xfrm rot="7120513" flipH="1">
                <a:off x="538618" y="3725726"/>
                <a:ext cx="1133997" cy="607895"/>
                <a:chOff x="5206900" y="826150"/>
                <a:chExt cx="599275" cy="321250"/>
              </a:xfrm>
            </p:grpSpPr>
            <p:sp>
              <p:nvSpPr>
                <p:cNvPr id="13620" name="Google Shape;13620;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34" name="Google Shape;13634;p30"/>
            <p:cNvGrpSpPr/>
            <p:nvPr/>
          </p:nvGrpSpPr>
          <p:grpSpPr>
            <a:xfrm>
              <a:off x="3052" y="3783423"/>
              <a:ext cx="1279023" cy="1310332"/>
              <a:chOff x="146217" y="2712579"/>
              <a:chExt cx="1552966" cy="1960401"/>
            </a:xfrm>
          </p:grpSpPr>
          <p:grpSp>
            <p:nvGrpSpPr>
              <p:cNvPr id="13635" name="Google Shape;13635;p30"/>
              <p:cNvGrpSpPr/>
              <p:nvPr/>
            </p:nvGrpSpPr>
            <p:grpSpPr>
              <a:xfrm>
                <a:off x="146217" y="2712579"/>
                <a:ext cx="1134008" cy="607901"/>
                <a:chOff x="5206900" y="826150"/>
                <a:chExt cx="599275" cy="321250"/>
              </a:xfrm>
            </p:grpSpPr>
            <p:sp>
              <p:nvSpPr>
                <p:cNvPr id="13636" name="Google Shape;13636;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30"/>
              <p:cNvGrpSpPr/>
              <p:nvPr/>
            </p:nvGrpSpPr>
            <p:grpSpPr>
              <a:xfrm rot="-9256633">
                <a:off x="489429" y="3110262"/>
                <a:ext cx="1134020" cy="607908"/>
                <a:chOff x="5206900" y="826150"/>
                <a:chExt cx="599275" cy="321250"/>
              </a:xfrm>
            </p:grpSpPr>
            <p:sp>
              <p:nvSpPr>
                <p:cNvPr id="13651" name="Google Shape;13651;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30"/>
              <p:cNvGrpSpPr/>
              <p:nvPr/>
            </p:nvGrpSpPr>
            <p:grpSpPr>
              <a:xfrm rot="7120513" flipH="1">
                <a:off x="538618" y="3725726"/>
                <a:ext cx="1133997" cy="607895"/>
                <a:chOff x="5206900" y="826150"/>
                <a:chExt cx="599275" cy="321250"/>
              </a:xfrm>
            </p:grpSpPr>
            <p:sp>
              <p:nvSpPr>
                <p:cNvPr id="13666" name="Google Shape;13666;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80" name="Google Shape;13680;p30"/>
            <p:cNvGrpSpPr/>
            <p:nvPr/>
          </p:nvGrpSpPr>
          <p:grpSpPr>
            <a:xfrm rot="-7380540" flipH="1">
              <a:off x="85736" y="3935762"/>
              <a:ext cx="1279099" cy="1310124"/>
              <a:chOff x="146217" y="2712579"/>
              <a:chExt cx="1552966" cy="1960401"/>
            </a:xfrm>
          </p:grpSpPr>
          <p:grpSp>
            <p:nvGrpSpPr>
              <p:cNvPr id="13681" name="Google Shape;13681;p30"/>
              <p:cNvGrpSpPr/>
              <p:nvPr/>
            </p:nvGrpSpPr>
            <p:grpSpPr>
              <a:xfrm>
                <a:off x="146217" y="2712579"/>
                <a:ext cx="1134008" cy="607901"/>
                <a:chOff x="5206900" y="826150"/>
                <a:chExt cx="599275" cy="321250"/>
              </a:xfrm>
            </p:grpSpPr>
            <p:sp>
              <p:nvSpPr>
                <p:cNvPr id="13682" name="Google Shape;13682;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30"/>
              <p:cNvGrpSpPr/>
              <p:nvPr/>
            </p:nvGrpSpPr>
            <p:grpSpPr>
              <a:xfrm rot="-9256633">
                <a:off x="489429" y="3110262"/>
                <a:ext cx="1134020" cy="607908"/>
                <a:chOff x="5206900" y="826150"/>
                <a:chExt cx="599275" cy="321250"/>
              </a:xfrm>
            </p:grpSpPr>
            <p:sp>
              <p:nvSpPr>
                <p:cNvPr id="13697" name="Google Shape;13697;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30"/>
              <p:cNvGrpSpPr/>
              <p:nvPr/>
            </p:nvGrpSpPr>
            <p:grpSpPr>
              <a:xfrm rot="7120513" flipH="1">
                <a:off x="538618" y="3725726"/>
                <a:ext cx="1133997" cy="607895"/>
                <a:chOff x="5206900" y="826150"/>
                <a:chExt cx="599275" cy="321250"/>
              </a:xfrm>
            </p:grpSpPr>
            <p:sp>
              <p:nvSpPr>
                <p:cNvPr id="13712" name="Google Shape;13712;p3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3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3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3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3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3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3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3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3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3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3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3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3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3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26" name="Google Shape;13726;p30"/>
          <p:cNvSpPr txBox="1">
            <a:spLocks noGrp="1"/>
          </p:cNvSpPr>
          <p:nvPr>
            <p:ph type="subTitle" idx="1"/>
          </p:nvPr>
        </p:nvSpPr>
        <p:spPr>
          <a:xfrm>
            <a:off x="1812175" y="1535302"/>
            <a:ext cx="1749300" cy="31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3727" name="Google Shape;13727;p30"/>
          <p:cNvSpPr txBox="1">
            <a:spLocks noGrp="1"/>
          </p:cNvSpPr>
          <p:nvPr>
            <p:ph type="subTitle" idx="2"/>
          </p:nvPr>
        </p:nvSpPr>
        <p:spPr>
          <a:xfrm>
            <a:off x="1803691" y="1912447"/>
            <a:ext cx="1749300" cy="776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28" name="Google Shape;13728;p30"/>
          <p:cNvSpPr txBox="1">
            <a:spLocks noGrp="1"/>
          </p:cNvSpPr>
          <p:nvPr>
            <p:ph type="subTitle" idx="3"/>
          </p:nvPr>
        </p:nvSpPr>
        <p:spPr>
          <a:xfrm>
            <a:off x="1807263" y="3430675"/>
            <a:ext cx="1749300" cy="308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3729" name="Google Shape;13729;p30"/>
          <p:cNvSpPr txBox="1">
            <a:spLocks noGrp="1"/>
          </p:cNvSpPr>
          <p:nvPr>
            <p:ph type="subTitle" idx="4"/>
          </p:nvPr>
        </p:nvSpPr>
        <p:spPr>
          <a:xfrm>
            <a:off x="1803095" y="3807820"/>
            <a:ext cx="1749300" cy="776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30" name="Google Shape;13730;p30"/>
          <p:cNvSpPr txBox="1">
            <a:spLocks noGrp="1"/>
          </p:cNvSpPr>
          <p:nvPr>
            <p:ph type="subTitle" idx="5"/>
          </p:nvPr>
        </p:nvSpPr>
        <p:spPr>
          <a:xfrm>
            <a:off x="5582922" y="1535311"/>
            <a:ext cx="1749300" cy="31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3731" name="Google Shape;13731;p30"/>
          <p:cNvSpPr txBox="1">
            <a:spLocks noGrp="1"/>
          </p:cNvSpPr>
          <p:nvPr>
            <p:ph type="subTitle" idx="6"/>
          </p:nvPr>
        </p:nvSpPr>
        <p:spPr>
          <a:xfrm>
            <a:off x="5595418" y="1912447"/>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32" name="Google Shape;13732;p30"/>
          <p:cNvSpPr txBox="1">
            <a:spLocks noGrp="1"/>
          </p:cNvSpPr>
          <p:nvPr>
            <p:ph type="subTitle" idx="7"/>
          </p:nvPr>
        </p:nvSpPr>
        <p:spPr>
          <a:xfrm>
            <a:off x="5582697" y="3430675"/>
            <a:ext cx="1746000" cy="30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3733" name="Google Shape;13733;p30"/>
          <p:cNvSpPr txBox="1">
            <a:spLocks noGrp="1"/>
          </p:cNvSpPr>
          <p:nvPr>
            <p:ph type="subTitle" idx="8"/>
          </p:nvPr>
        </p:nvSpPr>
        <p:spPr>
          <a:xfrm>
            <a:off x="5596614" y="3807825"/>
            <a:ext cx="1749300" cy="77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Light"/>
              <a:buNone/>
              <a:defRPr sz="1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34" name="Google Shape;13734;p3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250"/>
        <p:cNvGrpSpPr/>
        <p:nvPr/>
      </p:nvGrpSpPr>
      <p:grpSpPr>
        <a:xfrm>
          <a:off x="0" y="0"/>
          <a:ext cx="0" cy="0"/>
          <a:chOff x="0" y="0"/>
          <a:chExt cx="0" cy="0"/>
        </a:xfrm>
      </p:grpSpPr>
      <p:grpSp>
        <p:nvGrpSpPr>
          <p:cNvPr id="1251" name="Google Shape;1251;p4"/>
          <p:cNvGrpSpPr/>
          <p:nvPr/>
        </p:nvGrpSpPr>
        <p:grpSpPr>
          <a:xfrm>
            <a:off x="176625" y="110350"/>
            <a:ext cx="8790774" cy="4922811"/>
            <a:chOff x="131600" y="118425"/>
            <a:chExt cx="8790774" cy="4922811"/>
          </a:xfrm>
        </p:grpSpPr>
        <p:sp>
          <p:nvSpPr>
            <p:cNvPr id="1252" name="Google Shape;1252;p4"/>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4"/>
            <p:cNvGrpSpPr/>
            <p:nvPr/>
          </p:nvGrpSpPr>
          <p:grpSpPr>
            <a:xfrm>
              <a:off x="131600" y="1884558"/>
              <a:ext cx="2122449" cy="3112715"/>
              <a:chOff x="131600" y="1884558"/>
              <a:chExt cx="2122449" cy="3112715"/>
            </a:xfrm>
          </p:grpSpPr>
          <p:sp>
            <p:nvSpPr>
              <p:cNvPr id="1254" name="Google Shape;1254;p4"/>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4"/>
            <p:cNvGrpSpPr/>
            <p:nvPr/>
          </p:nvGrpSpPr>
          <p:grpSpPr>
            <a:xfrm flipH="1">
              <a:off x="2342550" y="2567965"/>
              <a:ext cx="3964145" cy="1455821"/>
              <a:chOff x="3233388" y="140740"/>
              <a:chExt cx="3964145" cy="1455821"/>
            </a:xfrm>
          </p:grpSpPr>
          <p:sp>
            <p:nvSpPr>
              <p:cNvPr id="1280" name="Google Shape;1280;p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4"/>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 name="Google Shape;1406;p4"/>
            <p:cNvGrpSpPr/>
            <p:nvPr/>
          </p:nvGrpSpPr>
          <p:grpSpPr>
            <a:xfrm rot="5400000">
              <a:off x="6199788" y="1372590"/>
              <a:ext cx="3964145" cy="1455821"/>
              <a:chOff x="3233388" y="140740"/>
              <a:chExt cx="3964145" cy="1455821"/>
            </a:xfrm>
          </p:grpSpPr>
          <p:sp>
            <p:nvSpPr>
              <p:cNvPr id="1407" name="Google Shape;1407;p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 name="Google Shape;1433;p4"/>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 name="Google Shape;1438;p4"/>
            <p:cNvGrpSpPr/>
            <p:nvPr/>
          </p:nvGrpSpPr>
          <p:grpSpPr>
            <a:xfrm>
              <a:off x="234224" y="118425"/>
              <a:ext cx="3532446" cy="1609151"/>
              <a:chOff x="140599" y="118425"/>
              <a:chExt cx="3532446" cy="1609151"/>
            </a:xfrm>
          </p:grpSpPr>
          <p:sp>
            <p:nvSpPr>
              <p:cNvPr id="1439" name="Google Shape;1439;p4"/>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 name="Google Shape;1465;p4"/>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 name="Google Shape;1466;p4"/>
            <p:cNvGrpSpPr/>
            <p:nvPr/>
          </p:nvGrpSpPr>
          <p:grpSpPr>
            <a:xfrm>
              <a:off x="3327013" y="140740"/>
              <a:ext cx="3964145" cy="1455821"/>
              <a:chOff x="3233388" y="140740"/>
              <a:chExt cx="3964145" cy="1455821"/>
            </a:xfrm>
          </p:grpSpPr>
          <p:sp>
            <p:nvSpPr>
              <p:cNvPr id="1467" name="Google Shape;1467;p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93" name="Google Shape;1493;p4"/>
          <p:cNvSpPr txBox="1">
            <a:spLocks noGrp="1"/>
          </p:cNvSpPr>
          <p:nvPr>
            <p:ph type="body" idx="1"/>
          </p:nvPr>
        </p:nvSpPr>
        <p:spPr>
          <a:xfrm>
            <a:off x="713225" y="1152475"/>
            <a:ext cx="7754100" cy="34515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1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grpSp>
        <p:nvGrpSpPr>
          <p:cNvPr id="1494" name="Google Shape;1494;p4"/>
          <p:cNvGrpSpPr/>
          <p:nvPr/>
        </p:nvGrpSpPr>
        <p:grpSpPr>
          <a:xfrm>
            <a:off x="7742920" y="1797641"/>
            <a:ext cx="2037475" cy="3447946"/>
            <a:chOff x="7694395" y="1765291"/>
            <a:chExt cx="2037475" cy="3447946"/>
          </a:xfrm>
        </p:grpSpPr>
        <p:grpSp>
          <p:nvGrpSpPr>
            <p:cNvPr id="1495" name="Google Shape;1495;p4"/>
            <p:cNvGrpSpPr/>
            <p:nvPr/>
          </p:nvGrpSpPr>
          <p:grpSpPr>
            <a:xfrm rot="10800000" flipH="1">
              <a:off x="7694395" y="3068166"/>
              <a:ext cx="1699100" cy="2145071"/>
              <a:chOff x="146217" y="2712579"/>
              <a:chExt cx="1552966" cy="1960401"/>
            </a:xfrm>
          </p:grpSpPr>
          <p:grpSp>
            <p:nvGrpSpPr>
              <p:cNvPr id="1496" name="Google Shape;1496;p4"/>
              <p:cNvGrpSpPr/>
              <p:nvPr/>
            </p:nvGrpSpPr>
            <p:grpSpPr>
              <a:xfrm>
                <a:off x="146217" y="2712579"/>
                <a:ext cx="1134008" cy="607901"/>
                <a:chOff x="5206900" y="826150"/>
                <a:chExt cx="599275" cy="321250"/>
              </a:xfrm>
            </p:grpSpPr>
            <p:sp>
              <p:nvSpPr>
                <p:cNvPr id="1497" name="Google Shape;1497;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4"/>
              <p:cNvGrpSpPr/>
              <p:nvPr/>
            </p:nvGrpSpPr>
            <p:grpSpPr>
              <a:xfrm rot="-9256633">
                <a:off x="489429" y="3110262"/>
                <a:ext cx="1134020" cy="607908"/>
                <a:chOff x="5206900" y="826150"/>
                <a:chExt cx="599275" cy="321250"/>
              </a:xfrm>
            </p:grpSpPr>
            <p:sp>
              <p:nvSpPr>
                <p:cNvPr id="1512" name="Google Shape;1512;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4"/>
              <p:cNvGrpSpPr/>
              <p:nvPr/>
            </p:nvGrpSpPr>
            <p:grpSpPr>
              <a:xfrm rot="7120513" flipH="1">
                <a:off x="538618" y="3725726"/>
                <a:ext cx="1133997" cy="607895"/>
                <a:chOff x="5206900" y="826150"/>
                <a:chExt cx="599275" cy="321250"/>
              </a:xfrm>
            </p:grpSpPr>
            <p:sp>
              <p:nvSpPr>
                <p:cNvPr id="1527" name="Google Shape;1527;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1" name="Google Shape;1541;p4"/>
            <p:cNvGrpSpPr/>
            <p:nvPr/>
          </p:nvGrpSpPr>
          <p:grpSpPr>
            <a:xfrm rot="10800000" flipH="1">
              <a:off x="8032770" y="1765291"/>
              <a:ext cx="1699100" cy="2145071"/>
              <a:chOff x="146217" y="2712579"/>
              <a:chExt cx="1552966" cy="1960401"/>
            </a:xfrm>
          </p:grpSpPr>
          <p:grpSp>
            <p:nvGrpSpPr>
              <p:cNvPr id="1542" name="Google Shape;1542;p4"/>
              <p:cNvGrpSpPr/>
              <p:nvPr/>
            </p:nvGrpSpPr>
            <p:grpSpPr>
              <a:xfrm>
                <a:off x="146217" y="2712579"/>
                <a:ext cx="1134008" cy="607901"/>
                <a:chOff x="5206900" y="826150"/>
                <a:chExt cx="599275" cy="321250"/>
              </a:xfrm>
            </p:grpSpPr>
            <p:sp>
              <p:nvSpPr>
                <p:cNvPr id="1543" name="Google Shape;1543;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4"/>
              <p:cNvGrpSpPr/>
              <p:nvPr/>
            </p:nvGrpSpPr>
            <p:grpSpPr>
              <a:xfrm rot="-9256633">
                <a:off x="489429" y="3110262"/>
                <a:ext cx="1134020" cy="607908"/>
                <a:chOff x="5206900" y="826150"/>
                <a:chExt cx="599275" cy="321250"/>
              </a:xfrm>
            </p:grpSpPr>
            <p:sp>
              <p:nvSpPr>
                <p:cNvPr id="1558" name="Google Shape;1558;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4"/>
              <p:cNvGrpSpPr/>
              <p:nvPr/>
            </p:nvGrpSpPr>
            <p:grpSpPr>
              <a:xfrm rot="7120513" flipH="1">
                <a:off x="538618" y="3725726"/>
                <a:ext cx="1133997" cy="607895"/>
                <a:chOff x="5206900" y="826150"/>
                <a:chExt cx="599275" cy="321250"/>
              </a:xfrm>
            </p:grpSpPr>
            <p:sp>
              <p:nvSpPr>
                <p:cNvPr id="1573" name="Google Shape;1573;p4"/>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87" name="Google Shape;1587;p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one column 3">
  <p:cSld name="CUSTOM_4">
    <p:spTree>
      <p:nvGrpSpPr>
        <p:cNvPr id="1" name="Shape 13735"/>
        <p:cNvGrpSpPr/>
        <p:nvPr/>
      </p:nvGrpSpPr>
      <p:grpSpPr>
        <a:xfrm>
          <a:off x="0" y="0"/>
          <a:ext cx="0" cy="0"/>
          <a:chOff x="0" y="0"/>
          <a:chExt cx="0" cy="0"/>
        </a:xfrm>
      </p:grpSpPr>
      <p:grpSp>
        <p:nvGrpSpPr>
          <p:cNvPr id="13736" name="Google Shape;13736;p31"/>
          <p:cNvGrpSpPr/>
          <p:nvPr/>
        </p:nvGrpSpPr>
        <p:grpSpPr>
          <a:xfrm>
            <a:off x="176625" y="110350"/>
            <a:ext cx="8790774" cy="4922811"/>
            <a:chOff x="131600" y="118425"/>
            <a:chExt cx="8790774" cy="4922811"/>
          </a:xfrm>
        </p:grpSpPr>
        <p:sp>
          <p:nvSpPr>
            <p:cNvPr id="13737" name="Google Shape;13737;p31"/>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8" name="Google Shape;13738;p31"/>
            <p:cNvGrpSpPr/>
            <p:nvPr/>
          </p:nvGrpSpPr>
          <p:grpSpPr>
            <a:xfrm>
              <a:off x="131600" y="1884558"/>
              <a:ext cx="2122449" cy="3112715"/>
              <a:chOff x="131600" y="1884558"/>
              <a:chExt cx="2122449" cy="3112715"/>
            </a:xfrm>
          </p:grpSpPr>
          <p:sp>
            <p:nvSpPr>
              <p:cNvPr id="13739" name="Google Shape;13739;p31"/>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31"/>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31"/>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31"/>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31"/>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31"/>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31"/>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31"/>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31"/>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31"/>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31"/>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31"/>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31"/>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31"/>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31"/>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31"/>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31"/>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31"/>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31"/>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31"/>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31"/>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31"/>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31"/>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31"/>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31"/>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31"/>
            <p:cNvGrpSpPr/>
            <p:nvPr/>
          </p:nvGrpSpPr>
          <p:grpSpPr>
            <a:xfrm flipH="1">
              <a:off x="2342550" y="2567965"/>
              <a:ext cx="3964145" cy="1455821"/>
              <a:chOff x="3233388" y="140740"/>
              <a:chExt cx="3964145" cy="1455821"/>
            </a:xfrm>
          </p:grpSpPr>
          <p:sp>
            <p:nvSpPr>
              <p:cNvPr id="13765" name="Google Shape;13765;p3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3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3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3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3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3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3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31"/>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3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3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3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3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3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3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3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3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3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3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3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3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3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3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1" name="Google Shape;13791;p31"/>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31"/>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31"/>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31"/>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31"/>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31"/>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31"/>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31"/>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31"/>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31"/>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31"/>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31"/>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31"/>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31"/>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31"/>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31"/>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31"/>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31"/>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31"/>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31"/>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31"/>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31"/>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31"/>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31"/>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31"/>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31"/>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31"/>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31"/>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31"/>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31"/>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31"/>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31"/>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31"/>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31"/>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31"/>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31"/>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31"/>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31"/>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31"/>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31"/>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31"/>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31"/>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31"/>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31"/>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31"/>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31"/>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31"/>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31"/>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31"/>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31"/>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31"/>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31"/>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31"/>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31"/>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31"/>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31"/>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31"/>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31"/>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31"/>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31"/>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31"/>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31"/>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31"/>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31"/>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31"/>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31"/>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31"/>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31"/>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31"/>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31"/>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31"/>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31"/>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31"/>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31"/>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31"/>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31"/>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31"/>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31"/>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31"/>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31"/>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31"/>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31"/>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31"/>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31"/>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31"/>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31"/>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31"/>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31"/>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31"/>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31"/>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31"/>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31"/>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31"/>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31"/>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31"/>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31"/>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31"/>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31"/>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31"/>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31"/>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1" name="Google Shape;13891;p31"/>
            <p:cNvGrpSpPr/>
            <p:nvPr/>
          </p:nvGrpSpPr>
          <p:grpSpPr>
            <a:xfrm rot="5400000">
              <a:off x="6199788" y="1372590"/>
              <a:ext cx="3964145" cy="1455821"/>
              <a:chOff x="3233388" y="140740"/>
              <a:chExt cx="3964145" cy="1455821"/>
            </a:xfrm>
          </p:grpSpPr>
          <p:sp>
            <p:nvSpPr>
              <p:cNvPr id="13892" name="Google Shape;13892;p3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3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3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3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3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3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3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3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3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3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3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3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3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3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3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3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3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3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3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3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3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3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3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3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3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3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8" name="Google Shape;13918;p31"/>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31"/>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31"/>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31"/>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31"/>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3" name="Google Shape;13923;p31"/>
            <p:cNvGrpSpPr/>
            <p:nvPr/>
          </p:nvGrpSpPr>
          <p:grpSpPr>
            <a:xfrm>
              <a:off x="234224" y="118425"/>
              <a:ext cx="3532446" cy="1609151"/>
              <a:chOff x="140599" y="118425"/>
              <a:chExt cx="3532446" cy="1609151"/>
            </a:xfrm>
          </p:grpSpPr>
          <p:sp>
            <p:nvSpPr>
              <p:cNvPr id="13924" name="Google Shape;13924;p31"/>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31"/>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31"/>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31"/>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31"/>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31"/>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31"/>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31"/>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31"/>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31"/>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31"/>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31"/>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31"/>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31"/>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31"/>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31"/>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31"/>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31"/>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31"/>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31"/>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31"/>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31"/>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31"/>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31"/>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31"/>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31"/>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0" name="Google Shape;13950;p31"/>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1" name="Google Shape;13951;p31"/>
            <p:cNvGrpSpPr/>
            <p:nvPr/>
          </p:nvGrpSpPr>
          <p:grpSpPr>
            <a:xfrm>
              <a:off x="3327013" y="140740"/>
              <a:ext cx="3964145" cy="1455821"/>
              <a:chOff x="3233388" y="140740"/>
              <a:chExt cx="3964145" cy="1455821"/>
            </a:xfrm>
          </p:grpSpPr>
          <p:sp>
            <p:nvSpPr>
              <p:cNvPr id="13952" name="Google Shape;13952;p3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3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3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3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3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3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3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3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3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3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3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3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3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3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3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3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3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3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3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3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3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3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3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3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3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3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78" name="Google Shape;13978;p31"/>
          <p:cNvGrpSpPr/>
          <p:nvPr/>
        </p:nvGrpSpPr>
        <p:grpSpPr>
          <a:xfrm>
            <a:off x="7409350" y="2577119"/>
            <a:ext cx="2407794" cy="3186971"/>
            <a:chOff x="7409350" y="2577119"/>
            <a:chExt cx="2407794" cy="3186971"/>
          </a:xfrm>
        </p:grpSpPr>
        <p:grpSp>
          <p:nvGrpSpPr>
            <p:cNvPr id="13979" name="Google Shape;13979;p31"/>
            <p:cNvGrpSpPr/>
            <p:nvPr/>
          </p:nvGrpSpPr>
          <p:grpSpPr>
            <a:xfrm rot="8681378">
              <a:off x="8233611" y="2896101"/>
              <a:ext cx="594277" cy="715207"/>
              <a:chOff x="4815275" y="840950"/>
              <a:chExt cx="432450" cy="520450"/>
            </a:xfrm>
          </p:grpSpPr>
          <p:sp>
            <p:nvSpPr>
              <p:cNvPr id="13980" name="Google Shape;13980;p31"/>
              <p:cNvSpPr/>
              <p:nvPr/>
            </p:nvSpPr>
            <p:spPr>
              <a:xfrm>
                <a:off x="4884475" y="840950"/>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31"/>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31"/>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31"/>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31"/>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31"/>
            <p:cNvGrpSpPr/>
            <p:nvPr/>
          </p:nvGrpSpPr>
          <p:grpSpPr>
            <a:xfrm rot="1481150" flipH="1">
              <a:off x="8040199" y="2819365"/>
              <a:ext cx="1511047" cy="1603979"/>
              <a:chOff x="7805848" y="0"/>
              <a:chExt cx="1338162" cy="1420462"/>
            </a:xfrm>
          </p:grpSpPr>
          <p:grpSp>
            <p:nvGrpSpPr>
              <p:cNvPr id="13986" name="Google Shape;13986;p31"/>
              <p:cNvGrpSpPr/>
              <p:nvPr/>
            </p:nvGrpSpPr>
            <p:grpSpPr>
              <a:xfrm>
                <a:off x="8368560" y="0"/>
                <a:ext cx="775450" cy="710225"/>
                <a:chOff x="2092310" y="847750"/>
                <a:chExt cx="775450" cy="710225"/>
              </a:xfrm>
            </p:grpSpPr>
            <p:sp>
              <p:nvSpPr>
                <p:cNvPr id="13987" name="Google Shape;13987;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31"/>
              <p:cNvGrpSpPr/>
              <p:nvPr/>
            </p:nvGrpSpPr>
            <p:grpSpPr>
              <a:xfrm rot="-5400000">
                <a:off x="7570791" y="386832"/>
                <a:ext cx="1180338" cy="710225"/>
                <a:chOff x="1687422" y="847750"/>
                <a:chExt cx="1180338" cy="710225"/>
              </a:xfrm>
            </p:grpSpPr>
            <p:sp>
              <p:nvSpPr>
                <p:cNvPr id="14003" name="Google Shape;14003;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31"/>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31"/>
              <p:cNvGrpSpPr/>
              <p:nvPr/>
            </p:nvGrpSpPr>
            <p:grpSpPr>
              <a:xfrm rot="10800000" flipH="1">
                <a:off x="7988034" y="710237"/>
                <a:ext cx="1045376" cy="710225"/>
                <a:chOff x="1822384" y="847750"/>
                <a:chExt cx="1045376" cy="710225"/>
              </a:xfrm>
            </p:grpSpPr>
            <p:sp>
              <p:nvSpPr>
                <p:cNvPr id="14019" name="Google Shape;14019;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31"/>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34" name="Google Shape;14034;p31"/>
            <p:cNvGrpSpPr/>
            <p:nvPr/>
          </p:nvGrpSpPr>
          <p:grpSpPr>
            <a:xfrm rot="1481150" flipH="1">
              <a:off x="7675249" y="3917865"/>
              <a:ext cx="1511047" cy="1603979"/>
              <a:chOff x="7805848" y="0"/>
              <a:chExt cx="1338162" cy="1420462"/>
            </a:xfrm>
          </p:grpSpPr>
          <p:grpSp>
            <p:nvGrpSpPr>
              <p:cNvPr id="14035" name="Google Shape;14035;p31"/>
              <p:cNvGrpSpPr/>
              <p:nvPr/>
            </p:nvGrpSpPr>
            <p:grpSpPr>
              <a:xfrm>
                <a:off x="8368560" y="0"/>
                <a:ext cx="775450" cy="710225"/>
                <a:chOff x="2092310" y="847750"/>
                <a:chExt cx="775450" cy="710225"/>
              </a:xfrm>
            </p:grpSpPr>
            <p:sp>
              <p:nvSpPr>
                <p:cNvPr id="14036" name="Google Shape;14036;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31"/>
              <p:cNvGrpSpPr/>
              <p:nvPr/>
            </p:nvGrpSpPr>
            <p:grpSpPr>
              <a:xfrm rot="-5400000">
                <a:off x="7570791" y="386832"/>
                <a:ext cx="1180338" cy="710225"/>
                <a:chOff x="1687422" y="847750"/>
                <a:chExt cx="1180338" cy="710225"/>
              </a:xfrm>
            </p:grpSpPr>
            <p:sp>
              <p:nvSpPr>
                <p:cNvPr id="14052" name="Google Shape;14052;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31"/>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31"/>
              <p:cNvGrpSpPr/>
              <p:nvPr/>
            </p:nvGrpSpPr>
            <p:grpSpPr>
              <a:xfrm rot="10800000" flipH="1">
                <a:off x="7988034" y="710237"/>
                <a:ext cx="1045376" cy="710225"/>
                <a:chOff x="1822384" y="847750"/>
                <a:chExt cx="1045376" cy="710225"/>
              </a:xfrm>
            </p:grpSpPr>
            <p:sp>
              <p:nvSpPr>
                <p:cNvPr id="14068" name="Google Shape;14068;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31"/>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083" name="Google Shape;14083;p31"/>
          <p:cNvGrpSpPr/>
          <p:nvPr/>
        </p:nvGrpSpPr>
        <p:grpSpPr>
          <a:xfrm>
            <a:off x="-858860" y="-626771"/>
            <a:ext cx="4464054" cy="4834191"/>
            <a:chOff x="-858860" y="-626771"/>
            <a:chExt cx="4464054" cy="4834191"/>
          </a:xfrm>
        </p:grpSpPr>
        <p:grpSp>
          <p:nvGrpSpPr>
            <p:cNvPr id="14084" name="Google Shape;14084;p31"/>
            <p:cNvGrpSpPr/>
            <p:nvPr/>
          </p:nvGrpSpPr>
          <p:grpSpPr>
            <a:xfrm rot="-9318850" flipH="1">
              <a:off x="-42189" y="-384525"/>
              <a:ext cx="1511047" cy="1603979"/>
              <a:chOff x="7805848" y="0"/>
              <a:chExt cx="1338162" cy="1420462"/>
            </a:xfrm>
          </p:grpSpPr>
          <p:grpSp>
            <p:nvGrpSpPr>
              <p:cNvPr id="14085" name="Google Shape;14085;p31"/>
              <p:cNvGrpSpPr/>
              <p:nvPr/>
            </p:nvGrpSpPr>
            <p:grpSpPr>
              <a:xfrm>
                <a:off x="8368560" y="0"/>
                <a:ext cx="775450" cy="710225"/>
                <a:chOff x="2092310" y="847750"/>
                <a:chExt cx="775450" cy="710225"/>
              </a:xfrm>
            </p:grpSpPr>
            <p:sp>
              <p:nvSpPr>
                <p:cNvPr id="14086" name="Google Shape;14086;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1" name="Google Shape;14101;p31"/>
              <p:cNvGrpSpPr/>
              <p:nvPr/>
            </p:nvGrpSpPr>
            <p:grpSpPr>
              <a:xfrm rot="-5400000">
                <a:off x="7773235" y="184387"/>
                <a:ext cx="775450" cy="710225"/>
                <a:chOff x="2092310" y="847750"/>
                <a:chExt cx="775450" cy="710225"/>
              </a:xfrm>
            </p:grpSpPr>
            <p:sp>
              <p:nvSpPr>
                <p:cNvPr id="14102" name="Google Shape;14102;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31"/>
                <p:cNvSpPr/>
                <p:nvPr/>
              </p:nvSpPr>
              <p:spPr>
                <a:xfrm>
                  <a:off x="2092310"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31"/>
              <p:cNvGrpSpPr/>
              <p:nvPr/>
            </p:nvGrpSpPr>
            <p:grpSpPr>
              <a:xfrm rot="10800000" flipH="1">
                <a:off x="8055516" y="710237"/>
                <a:ext cx="977894" cy="710225"/>
                <a:chOff x="1889866" y="847750"/>
                <a:chExt cx="977894" cy="710225"/>
              </a:xfrm>
            </p:grpSpPr>
            <p:sp>
              <p:nvSpPr>
                <p:cNvPr id="14118" name="Google Shape;14118;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31"/>
                <p:cNvSpPr/>
                <p:nvPr/>
              </p:nvSpPr>
              <p:spPr>
                <a:xfrm>
                  <a:off x="1889866" y="90456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33" name="Google Shape;14133;p31"/>
            <p:cNvGrpSpPr/>
            <p:nvPr/>
          </p:nvGrpSpPr>
          <p:grpSpPr>
            <a:xfrm rot="-9318850" flipH="1">
              <a:off x="644002" y="782086"/>
              <a:ext cx="1511047" cy="1603979"/>
              <a:chOff x="7805848" y="0"/>
              <a:chExt cx="1338162" cy="1420462"/>
            </a:xfrm>
          </p:grpSpPr>
          <p:grpSp>
            <p:nvGrpSpPr>
              <p:cNvPr id="14134" name="Google Shape;14134;p31"/>
              <p:cNvGrpSpPr/>
              <p:nvPr/>
            </p:nvGrpSpPr>
            <p:grpSpPr>
              <a:xfrm>
                <a:off x="8368560" y="0"/>
                <a:ext cx="775450" cy="710225"/>
                <a:chOff x="2092310" y="847750"/>
                <a:chExt cx="775450" cy="710225"/>
              </a:xfrm>
            </p:grpSpPr>
            <p:sp>
              <p:nvSpPr>
                <p:cNvPr id="14135" name="Google Shape;14135;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31"/>
              <p:cNvGrpSpPr/>
              <p:nvPr/>
            </p:nvGrpSpPr>
            <p:grpSpPr>
              <a:xfrm rot="-5400000">
                <a:off x="7773235" y="184387"/>
                <a:ext cx="775450" cy="710225"/>
                <a:chOff x="2092310" y="847750"/>
                <a:chExt cx="775450" cy="710225"/>
              </a:xfrm>
            </p:grpSpPr>
            <p:sp>
              <p:nvSpPr>
                <p:cNvPr id="14151" name="Google Shape;14151;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6" name="Google Shape;14166;p31"/>
              <p:cNvGrpSpPr/>
              <p:nvPr/>
            </p:nvGrpSpPr>
            <p:grpSpPr>
              <a:xfrm rot="10800000" flipH="1">
                <a:off x="8257960" y="710237"/>
                <a:ext cx="775450" cy="710225"/>
                <a:chOff x="2092310" y="847750"/>
                <a:chExt cx="775450" cy="710225"/>
              </a:xfrm>
            </p:grpSpPr>
            <p:sp>
              <p:nvSpPr>
                <p:cNvPr id="14167" name="Google Shape;14167;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82" name="Google Shape;14182;p31"/>
            <p:cNvGrpSpPr/>
            <p:nvPr/>
          </p:nvGrpSpPr>
          <p:grpSpPr>
            <a:xfrm rot="1481150" flipH="1">
              <a:off x="536833" y="2361194"/>
              <a:ext cx="1511047" cy="1603979"/>
              <a:chOff x="7805848" y="0"/>
              <a:chExt cx="1338162" cy="1420462"/>
            </a:xfrm>
          </p:grpSpPr>
          <p:grpSp>
            <p:nvGrpSpPr>
              <p:cNvPr id="14183" name="Google Shape;14183;p31"/>
              <p:cNvGrpSpPr/>
              <p:nvPr/>
            </p:nvGrpSpPr>
            <p:grpSpPr>
              <a:xfrm>
                <a:off x="8368560" y="0"/>
                <a:ext cx="775450" cy="710225"/>
                <a:chOff x="2092310" y="847750"/>
                <a:chExt cx="775450" cy="710225"/>
              </a:xfrm>
            </p:grpSpPr>
            <p:sp>
              <p:nvSpPr>
                <p:cNvPr id="14184" name="Google Shape;14184;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31"/>
              <p:cNvGrpSpPr/>
              <p:nvPr/>
            </p:nvGrpSpPr>
            <p:grpSpPr>
              <a:xfrm rot="-5400000">
                <a:off x="7773235" y="184387"/>
                <a:ext cx="775450" cy="710225"/>
                <a:chOff x="2092310" y="847750"/>
                <a:chExt cx="775450" cy="710225"/>
              </a:xfrm>
            </p:grpSpPr>
            <p:sp>
              <p:nvSpPr>
                <p:cNvPr id="14200" name="Google Shape;14200;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31"/>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31"/>
              <p:cNvGrpSpPr/>
              <p:nvPr/>
            </p:nvGrpSpPr>
            <p:grpSpPr>
              <a:xfrm rot="10800000" flipH="1">
                <a:off x="8257960" y="38962"/>
                <a:ext cx="775450" cy="1381500"/>
                <a:chOff x="2092310" y="847750"/>
                <a:chExt cx="775450" cy="1381500"/>
              </a:xfrm>
            </p:grpSpPr>
            <p:sp>
              <p:nvSpPr>
                <p:cNvPr id="14216" name="Google Shape;14216;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31"/>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31" name="Google Shape;14231;p31"/>
            <p:cNvGrpSpPr/>
            <p:nvPr/>
          </p:nvGrpSpPr>
          <p:grpSpPr>
            <a:xfrm rot="-9318850" flipH="1">
              <a:off x="-592961" y="334645"/>
              <a:ext cx="1511047" cy="1603979"/>
              <a:chOff x="7805848" y="0"/>
              <a:chExt cx="1338162" cy="1420462"/>
            </a:xfrm>
          </p:grpSpPr>
          <p:grpSp>
            <p:nvGrpSpPr>
              <p:cNvPr id="14232" name="Google Shape;14232;p31"/>
              <p:cNvGrpSpPr/>
              <p:nvPr/>
            </p:nvGrpSpPr>
            <p:grpSpPr>
              <a:xfrm>
                <a:off x="8368560" y="0"/>
                <a:ext cx="775450" cy="710225"/>
                <a:chOff x="2092310" y="847750"/>
                <a:chExt cx="775450" cy="710225"/>
              </a:xfrm>
            </p:grpSpPr>
            <p:sp>
              <p:nvSpPr>
                <p:cNvPr id="14233" name="Google Shape;14233;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31"/>
              <p:cNvGrpSpPr/>
              <p:nvPr/>
            </p:nvGrpSpPr>
            <p:grpSpPr>
              <a:xfrm rot="-5400000">
                <a:off x="7604532" y="353091"/>
                <a:ext cx="1112857" cy="710225"/>
                <a:chOff x="1754903" y="847750"/>
                <a:chExt cx="1112857" cy="710225"/>
              </a:xfrm>
            </p:grpSpPr>
            <p:sp>
              <p:nvSpPr>
                <p:cNvPr id="14249" name="Google Shape;14249;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31"/>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31"/>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31"/>
              <p:cNvGrpSpPr/>
              <p:nvPr/>
            </p:nvGrpSpPr>
            <p:grpSpPr>
              <a:xfrm rot="10800000" flipH="1">
                <a:off x="8122997" y="710237"/>
                <a:ext cx="910413" cy="710225"/>
                <a:chOff x="1957347" y="847750"/>
                <a:chExt cx="910413" cy="710225"/>
              </a:xfrm>
            </p:grpSpPr>
            <p:sp>
              <p:nvSpPr>
                <p:cNvPr id="14265" name="Google Shape;14265;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31"/>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80" name="Google Shape;14280;p31"/>
            <p:cNvGrpSpPr/>
            <p:nvPr/>
          </p:nvGrpSpPr>
          <p:grpSpPr>
            <a:xfrm rot="-9318850" flipH="1">
              <a:off x="-592954" y="2031659"/>
              <a:ext cx="1511047" cy="1603979"/>
              <a:chOff x="7805848" y="0"/>
              <a:chExt cx="1338162" cy="1420462"/>
            </a:xfrm>
          </p:grpSpPr>
          <p:grpSp>
            <p:nvGrpSpPr>
              <p:cNvPr id="14281" name="Google Shape;14281;p31"/>
              <p:cNvGrpSpPr/>
              <p:nvPr/>
            </p:nvGrpSpPr>
            <p:grpSpPr>
              <a:xfrm>
                <a:off x="8368560" y="0"/>
                <a:ext cx="775450" cy="710225"/>
                <a:chOff x="2092310" y="847750"/>
                <a:chExt cx="775450" cy="710225"/>
              </a:xfrm>
            </p:grpSpPr>
            <p:sp>
              <p:nvSpPr>
                <p:cNvPr id="14282" name="Google Shape;14282;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31"/>
              <p:cNvGrpSpPr/>
              <p:nvPr/>
            </p:nvGrpSpPr>
            <p:grpSpPr>
              <a:xfrm rot="-5400000">
                <a:off x="7773235" y="184387"/>
                <a:ext cx="775450" cy="710225"/>
                <a:chOff x="2092310" y="847750"/>
                <a:chExt cx="775450" cy="710225"/>
              </a:xfrm>
            </p:grpSpPr>
            <p:sp>
              <p:nvSpPr>
                <p:cNvPr id="14298" name="Google Shape;14298;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3" name="Google Shape;14313;p31"/>
              <p:cNvGrpSpPr/>
              <p:nvPr/>
            </p:nvGrpSpPr>
            <p:grpSpPr>
              <a:xfrm rot="10800000" flipH="1">
                <a:off x="8257960" y="710237"/>
                <a:ext cx="775450" cy="710225"/>
                <a:chOff x="2092310" y="847750"/>
                <a:chExt cx="775450" cy="710225"/>
              </a:xfrm>
            </p:grpSpPr>
            <p:sp>
              <p:nvSpPr>
                <p:cNvPr id="14314" name="Google Shape;14314;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29" name="Google Shape;14329;p31"/>
            <p:cNvGrpSpPr/>
            <p:nvPr/>
          </p:nvGrpSpPr>
          <p:grpSpPr>
            <a:xfrm rot="1481150" flipH="1">
              <a:off x="1828249" y="1871040"/>
              <a:ext cx="1511047" cy="1603979"/>
              <a:chOff x="7805848" y="0"/>
              <a:chExt cx="1338162" cy="1420462"/>
            </a:xfrm>
          </p:grpSpPr>
          <p:grpSp>
            <p:nvGrpSpPr>
              <p:cNvPr id="14330" name="Google Shape;14330;p31"/>
              <p:cNvGrpSpPr/>
              <p:nvPr/>
            </p:nvGrpSpPr>
            <p:grpSpPr>
              <a:xfrm>
                <a:off x="8368560" y="0"/>
                <a:ext cx="775450" cy="710225"/>
                <a:chOff x="2092310" y="847750"/>
                <a:chExt cx="775450" cy="710225"/>
              </a:xfrm>
            </p:grpSpPr>
            <p:sp>
              <p:nvSpPr>
                <p:cNvPr id="14331" name="Google Shape;14331;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31"/>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31"/>
              <p:cNvGrpSpPr/>
              <p:nvPr/>
            </p:nvGrpSpPr>
            <p:grpSpPr>
              <a:xfrm rot="-5400000">
                <a:off x="7570791" y="386832"/>
                <a:ext cx="1180338" cy="710225"/>
                <a:chOff x="1687422" y="847750"/>
                <a:chExt cx="1180338" cy="710225"/>
              </a:xfrm>
            </p:grpSpPr>
            <p:sp>
              <p:nvSpPr>
                <p:cNvPr id="14347" name="Google Shape;14347;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31"/>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31"/>
              <p:cNvGrpSpPr/>
              <p:nvPr/>
            </p:nvGrpSpPr>
            <p:grpSpPr>
              <a:xfrm rot="10800000" flipH="1">
                <a:off x="7988034" y="710237"/>
                <a:ext cx="1045376" cy="710225"/>
                <a:chOff x="1822384" y="847750"/>
                <a:chExt cx="1045376" cy="710225"/>
              </a:xfrm>
            </p:grpSpPr>
            <p:sp>
              <p:nvSpPr>
                <p:cNvPr id="14363" name="Google Shape;14363;p31"/>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31"/>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31"/>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31"/>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31"/>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31"/>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31"/>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31"/>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31"/>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31"/>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31"/>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31"/>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31"/>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31"/>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31"/>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378" name="Google Shape;14378;p31"/>
            <p:cNvSpPr/>
            <p:nvPr/>
          </p:nvSpPr>
          <p:spPr>
            <a:xfrm>
              <a:off x="740825" y="639151"/>
              <a:ext cx="730958" cy="389756"/>
            </a:xfrm>
            <a:custGeom>
              <a:avLst/>
              <a:gdLst/>
              <a:ahLst/>
              <a:cxnLst/>
              <a:rect l="l" t="t" r="r" b="b"/>
              <a:pathLst>
                <a:path w="23771" h="12675" extrusionOk="0">
                  <a:moveTo>
                    <a:pt x="17326" y="0"/>
                  </a:moveTo>
                  <a:lnTo>
                    <a:pt x="17326" y="0"/>
                  </a:lnTo>
                  <a:cubicBezTo>
                    <a:pt x="12737" y="1216"/>
                    <a:pt x="8481" y="3404"/>
                    <a:pt x="4834" y="6414"/>
                  </a:cubicBezTo>
                  <a:cubicBezTo>
                    <a:pt x="3831" y="7234"/>
                    <a:pt x="2858" y="8146"/>
                    <a:pt x="1977" y="9119"/>
                  </a:cubicBezTo>
                  <a:cubicBezTo>
                    <a:pt x="1885" y="9180"/>
                    <a:pt x="1825" y="9301"/>
                    <a:pt x="1794" y="9392"/>
                  </a:cubicBezTo>
                  <a:cubicBezTo>
                    <a:pt x="1733" y="9605"/>
                    <a:pt x="1885" y="9818"/>
                    <a:pt x="1885" y="10031"/>
                  </a:cubicBezTo>
                  <a:cubicBezTo>
                    <a:pt x="1885" y="10456"/>
                    <a:pt x="1369" y="10669"/>
                    <a:pt x="1004" y="10882"/>
                  </a:cubicBezTo>
                  <a:cubicBezTo>
                    <a:pt x="396" y="11277"/>
                    <a:pt x="1" y="11945"/>
                    <a:pt x="31" y="12675"/>
                  </a:cubicBezTo>
                  <a:cubicBezTo>
                    <a:pt x="1034" y="12675"/>
                    <a:pt x="2068" y="12614"/>
                    <a:pt x="3101" y="12523"/>
                  </a:cubicBezTo>
                  <a:cubicBezTo>
                    <a:pt x="3922" y="12462"/>
                    <a:pt x="4773" y="12341"/>
                    <a:pt x="5594" y="12249"/>
                  </a:cubicBezTo>
                  <a:lnTo>
                    <a:pt x="6566" y="12128"/>
                  </a:lnTo>
                  <a:cubicBezTo>
                    <a:pt x="6901" y="12097"/>
                    <a:pt x="7235" y="12037"/>
                    <a:pt x="7569" y="12006"/>
                  </a:cubicBezTo>
                  <a:cubicBezTo>
                    <a:pt x="9424" y="11702"/>
                    <a:pt x="11247" y="11094"/>
                    <a:pt x="12919" y="10213"/>
                  </a:cubicBezTo>
                  <a:cubicBezTo>
                    <a:pt x="13527" y="9848"/>
                    <a:pt x="14165" y="9514"/>
                    <a:pt x="14804" y="9240"/>
                  </a:cubicBezTo>
                  <a:cubicBezTo>
                    <a:pt x="15412" y="9028"/>
                    <a:pt x="16019" y="8906"/>
                    <a:pt x="16627" y="8724"/>
                  </a:cubicBezTo>
                  <a:cubicBezTo>
                    <a:pt x="18360" y="8176"/>
                    <a:pt x="19789" y="7052"/>
                    <a:pt x="21217" y="5927"/>
                  </a:cubicBezTo>
                  <a:cubicBezTo>
                    <a:pt x="21399" y="5806"/>
                    <a:pt x="21551" y="5593"/>
                    <a:pt x="21643" y="5380"/>
                  </a:cubicBezTo>
                  <a:cubicBezTo>
                    <a:pt x="21673" y="5258"/>
                    <a:pt x="21643" y="5137"/>
                    <a:pt x="21673" y="5015"/>
                  </a:cubicBezTo>
                  <a:cubicBezTo>
                    <a:pt x="21764" y="4590"/>
                    <a:pt x="22372" y="4468"/>
                    <a:pt x="22707" y="4164"/>
                  </a:cubicBezTo>
                  <a:cubicBezTo>
                    <a:pt x="22858" y="3951"/>
                    <a:pt x="23010" y="3708"/>
                    <a:pt x="23071" y="3435"/>
                  </a:cubicBezTo>
                  <a:lnTo>
                    <a:pt x="23770" y="1368"/>
                  </a:lnTo>
                  <a:cubicBezTo>
                    <a:pt x="22788" y="1140"/>
                    <a:pt x="21792" y="1028"/>
                    <a:pt x="20800" y="1028"/>
                  </a:cubicBezTo>
                  <a:cubicBezTo>
                    <a:pt x="17956" y="1028"/>
                    <a:pt x="15149" y="1950"/>
                    <a:pt x="12828" y="3708"/>
                  </a:cubicBezTo>
                  <a:cubicBezTo>
                    <a:pt x="12554" y="3921"/>
                    <a:pt x="12250" y="4134"/>
                    <a:pt x="11946" y="4286"/>
                  </a:cubicBezTo>
                  <a:cubicBezTo>
                    <a:pt x="11673" y="4377"/>
                    <a:pt x="11399" y="4407"/>
                    <a:pt x="11126" y="4468"/>
                  </a:cubicBezTo>
                  <a:cubicBezTo>
                    <a:pt x="9940" y="4772"/>
                    <a:pt x="9120" y="5836"/>
                    <a:pt x="8117" y="6535"/>
                  </a:cubicBezTo>
                  <a:cubicBezTo>
                    <a:pt x="7630" y="6869"/>
                    <a:pt x="7114" y="7143"/>
                    <a:pt x="6597" y="7477"/>
                  </a:cubicBezTo>
                  <a:cubicBezTo>
                    <a:pt x="5867" y="8024"/>
                    <a:pt x="5259" y="8724"/>
                    <a:pt x="4895" y="9544"/>
                  </a:cubicBezTo>
                  <a:cubicBezTo>
                    <a:pt x="5503" y="9657"/>
                    <a:pt x="6129" y="9720"/>
                    <a:pt x="6758" y="9720"/>
                  </a:cubicBezTo>
                  <a:cubicBezTo>
                    <a:pt x="6978" y="9720"/>
                    <a:pt x="7198" y="9712"/>
                    <a:pt x="7417" y="9696"/>
                  </a:cubicBezTo>
                  <a:cubicBezTo>
                    <a:pt x="8269" y="9635"/>
                    <a:pt x="9089" y="9271"/>
                    <a:pt x="9697" y="8663"/>
                  </a:cubicBezTo>
                  <a:cubicBezTo>
                    <a:pt x="10974" y="8663"/>
                    <a:pt x="12220" y="8389"/>
                    <a:pt x="13405" y="7903"/>
                  </a:cubicBezTo>
                  <a:cubicBezTo>
                    <a:pt x="14925" y="7295"/>
                    <a:pt x="16263" y="6322"/>
                    <a:pt x="17752" y="5562"/>
                  </a:cubicBezTo>
                  <a:cubicBezTo>
                    <a:pt x="17076" y="5219"/>
                    <a:pt x="16348" y="5053"/>
                    <a:pt x="15627" y="5053"/>
                  </a:cubicBezTo>
                  <a:cubicBezTo>
                    <a:pt x="14368" y="5053"/>
                    <a:pt x="13128" y="5558"/>
                    <a:pt x="12220" y="6505"/>
                  </a:cubicBezTo>
                  <a:cubicBezTo>
                    <a:pt x="12980" y="5927"/>
                    <a:pt x="13922" y="5593"/>
                    <a:pt x="14895" y="5593"/>
                  </a:cubicBezTo>
                  <a:cubicBezTo>
                    <a:pt x="14956" y="5593"/>
                    <a:pt x="15047" y="5593"/>
                    <a:pt x="15138" y="5654"/>
                  </a:cubicBezTo>
                  <a:cubicBezTo>
                    <a:pt x="15320" y="5806"/>
                    <a:pt x="15077" y="6110"/>
                    <a:pt x="14834" y="6231"/>
                  </a:cubicBezTo>
                  <a:lnTo>
                    <a:pt x="13132" y="7082"/>
                  </a:lnTo>
                  <a:cubicBezTo>
                    <a:pt x="12706" y="7295"/>
                    <a:pt x="12250" y="7477"/>
                    <a:pt x="11794" y="7599"/>
                  </a:cubicBezTo>
                  <a:cubicBezTo>
                    <a:pt x="11339" y="7660"/>
                    <a:pt x="10852" y="7690"/>
                    <a:pt x="10396" y="7721"/>
                  </a:cubicBezTo>
                  <a:cubicBezTo>
                    <a:pt x="9728" y="7751"/>
                    <a:pt x="9059" y="7933"/>
                    <a:pt x="8481" y="8237"/>
                  </a:cubicBezTo>
                  <a:cubicBezTo>
                    <a:pt x="8162" y="8408"/>
                    <a:pt x="7798" y="8608"/>
                    <a:pt x="7472" y="8608"/>
                  </a:cubicBezTo>
                  <a:cubicBezTo>
                    <a:pt x="7333" y="8608"/>
                    <a:pt x="7201" y="8571"/>
                    <a:pt x="7083" y="8480"/>
                  </a:cubicBezTo>
                  <a:cubicBezTo>
                    <a:pt x="8816" y="6839"/>
                    <a:pt x="10791" y="5471"/>
                    <a:pt x="12980" y="4407"/>
                  </a:cubicBezTo>
                  <a:cubicBezTo>
                    <a:pt x="13223" y="4316"/>
                    <a:pt x="13466" y="4164"/>
                    <a:pt x="13679" y="4012"/>
                  </a:cubicBezTo>
                  <a:cubicBezTo>
                    <a:pt x="13831" y="3860"/>
                    <a:pt x="13983" y="3708"/>
                    <a:pt x="14135" y="3556"/>
                  </a:cubicBezTo>
                  <a:cubicBezTo>
                    <a:pt x="14712" y="3100"/>
                    <a:pt x="15412" y="2736"/>
                    <a:pt x="16141" y="2553"/>
                  </a:cubicBezTo>
                  <a:cubicBezTo>
                    <a:pt x="17508" y="2116"/>
                    <a:pt x="18949" y="1654"/>
                    <a:pt x="20397" y="1654"/>
                  </a:cubicBezTo>
                  <a:cubicBezTo>
                    <a:pt x="20559" y="1654"/>
                    <a:pt x="20721" y="1660"/>
                    <a:pt x="20883" y="1672"/>
                  </a:cubicBezTo>
                  <a:cubicBezTo>
                    <a:pt x="21308" y="1702"/>
                    <a:pt x="21855" y="1915"/>
                    <a:pt x="21825" y="2340"/>
                  </a:cubicBezTo>
                  <a:cubicBezTo>
                    <a:pt x="21795" y="2492"/>
                    <a:pt x="21734" y="2644"/>
                    <a:pt x="21643" y="2766"/>
                  </a:cubicBezTo>
                  <a:cubicBezTo>
                    <a:pt x="19728" y="5532"/>
                    <a:pt x="16871" y="7569"/>
                    <a:pt x="13801" y="8967"/>
                  </a:cubicBezTo>
                  <a:cubicBezTo>
                    <a:pt x="10731" y="10365"/>
                    <a:pt x="7448" y="11186"/>
                    <a:pt x="4135" y="11915"/>
                  </a:cubicBezTo>
                  <a:cubicBezTo>
                    <a:pt x="4074" y="11945"/>
                    <a:pt x="4013" y="11961"/>
                    <a:pt x="3952" y="11961"/>
                  </a:cubicBezTo>
                  <a:cubicBezTo>
                    <a:pt x="3892" y="11961"/>
                    <a:pt x="3831" y="11945"/>
                    <a:pt x="3770" y="11915"/>
                  </a:cubicBezTo>
                  <a:cubicBezTo>
                    <a:pt x="3557" y="11824"/>
                    <a:pt x="3557" y="11520"/>
                    <a:pt x="3344" y="11398"/>
                  </a:cubicBezTo>
                  <a:cubicBezTo>
                    <a:pt x="3281" y="11356"/>
                    <a:pt x="3217" y="11343"/>
                    <a:pt x="3152" y="11343"/>
                  </a:cubicBezTo>
                  <a:cubicBezTo>
                    <a:pt x="3053" y="11343"/>
                    <a:pt x="2951" y="11373"/>
                    <a:pt x="2841" y="11373"/>
                  </a:cubicBezTo>
                  <a:cubicBezTo>
                    <a:pt x="2817" y="11373"/>
                    <a:pt x="2792" y="11372"/>
                    <a:pt x="2767" y="11368"/>
                  </a:cubicBezTo>
                  <a:cubicBezTo>
                    <a:pt x="2281" y="11368"/>
                    <a:pt x="1946" y="10790"/>
                    <a:pt x="2037" y="10335"/>
                  </a:cubicBezTo>
                  <a:cubicBezTo>
                    <a:pt x="2159" y="9848"/>
                    <a:pt x="2433" y="9423"/>
                    <a:pt x="2797" y="9119"/>
                  </a:cubicBezTo>
                  <a:cubicBezTo>
                    <a:pt x="6810" y="4924"/>
                    <a:pt x="11794" y="1793"/>
                    <a:pt x="17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9" name="Google Shape;14379;p31"/>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380" name="Google Shape;14380;p31"/>
          <p:cNvSpPr txBox="1">
            <a:spLocks noGrp="1"/>
          </p:cNvSpPr>
          <p:nvPr>
            <p:ph type="body" idx="1"/>
          </p:nvPr>
        </p:nvSpPr>
        <p:spPr>
          <a:xfrm>
            <a:off x="1917300" y="3776750"/>
            <a:ext cx="5309400" cy="572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one column 4">
  <p:cSld name="CUSTOM_4_2">
    <p:spTree>
      <p:nvGrpSpPr>
        <p:cNvPr id="1" name="Shape 14381"/>
        <p:cNvGrpSpPr/>
        <p:nvPr/>
      </p:nvGrpSpPr>
      <p:grpSpPr>
        <a:xfrm>
          <a:off x="0" y="0"/>
          <a:ext cx="0" cy="0"/>
          <a:chOff x="0" y="0"/>
          <a:chExt cx="0" cy="0"/>
        </a:xfrm>
      </p:grpSpPr>
      <p:grpSp>
        <p:nvGrpSpPr>
          <p:cNvPr id="14382" name="Google Shape;14382;p32"/>
          <p:cNvGrpSpPr/>
          <p:nvPr/>
        </p:nvGrpSpPr>
        <p:grpSpPr>
          <a:xfrm>
            <a:off x="176625" y="110350"/>
            <a:ext cx="8790774" cy="4922811"/>
            <a:chOff x="131600" y="118425"/>
            <a:chExt cx="8790774" cy="4922811"/>
          </a:xfrm>
        </p:grpSpPr>
        <p:sp>
          <p:nvSpPr>
            <p:cNvPr id="14383" name="Google Shape;14383;p32"/>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4" name="Google Shape;14384;p32"/>
            <p:cNvGrpSpPr/>
            <p:nvPr/>
          </p:nvGrpSpPr>
          <p:grpSpPr>
            <a:xfrm>
              <a:off x="131600" y="1884558"/>
              <a:ext cx="2122449" cy="3112715"/>
              <a:chOff x="131600" y="1884558"/>
              <a:chExt cx="2122449" cy="3112715"/>
            </a:xfrm>
          </p:grpSpPr>
          <p:sp>
            <p:nvSpPr>
              <p:cNvPr id="14385" name="Google Shape;14385;p32"/>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32"/>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32"/>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32"/>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32"/>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32"/>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32"/>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32"/>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32"/>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32"/>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32"/>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32"/>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32"/>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32"/>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32"/>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32"/>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32"/>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32"/>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32"/>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32"/>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32"/>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32"/>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32"/>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32"/>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32"/>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32"/>
            <p:cNvGrpSpPr/>
            <p:nvPr/>
          </p:nvGrpSpPr>
          <p:grpSpPr>
            <a:xfrm flipH="1">
              <a:off x="2342550" y="2567965"/>
              <a:ext cx="3964145" cy="1455821"/>
              <a:chOff x="3233388" y="140740"/>
              <a:chExt cx="3964145" cy="1455821"/>
            </a:xfrm>
          </p:grpSpPr>
          <p:sp>
            <p:nvSpPr>
              <p:cNvPr id="14411" name="Google Shape;14411;p3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3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3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3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3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3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3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3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3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32"/>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3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3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3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3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3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3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3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3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3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3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3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3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3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3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3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3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7" name="Google Shape;14437;p32"/>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32"/>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32"/>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32"/>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32"/>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32"/>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32"/>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32"/>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32"/>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32"/>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32"/>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32"/>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32"/>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32"/>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32"/>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32"/>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32"/>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32"/>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32"/>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32"/>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32"/>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32"/>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32"/>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32"/>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32"/>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32"/>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32"/>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32"/>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32"/>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32"/>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32"/>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32"/>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32"/>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32"/>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32"/>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32"/>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32"/>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32"/>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32"/>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32"/>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32"/>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32"/>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32"/>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32"/>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32"/>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32"/>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32"/>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32"/>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32"/>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32"/>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32"/>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32"/>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32"/>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32"/>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32"/>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32"/>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32"/>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32"/>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32"/>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32"/>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32"/>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32"/>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32"/>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32"/>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32"/>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32"/>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32"/>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32"/>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32"/>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32"/>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32"/>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32"/>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32"/>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32"/>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32"/>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32"/>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32"/>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32"/>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32"/>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32"/>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32"/>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32"/>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32"/>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32"/>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32"/>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32"/>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32"/>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32"/>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32"/>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32"/>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32"/>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32"/>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32"/>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32"/>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32"/>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32"/>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32"/>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32"/>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32"/>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32"/>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7" name="Google Shape;14537;p32"/>
            <p:cNvGrpSpPr/>
            <p:nvPr/>
          </p:nvGrpSpPr>
          <p:grpSpPr>
            <a:xfrm rot="5400000">
              <a:off x="6199788" y="1372590"/>
              <a:ext cx="3964145" cy="1455821"/>
              <a:chOff x="3233388" y="140740"/>
              <a:chExt cx="3964145" cy="1455821"/>
            </a:xfrm>
          </p:grpSpPr>
          <p:sp>
            <p:nvSpPr>
              <p:cNvPr id="14538" name="Google Shape;14538;p3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3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3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3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3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3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3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3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3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3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3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3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3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3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3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3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3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3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3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3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3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3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3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3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3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3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4" name="Google Shape;14564;p32"/>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32"/>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32"/>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32"/>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32"/>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9" name="Google Shape;14569;p32"/>
            <p:cNvGrpSpPr/>
            <p:nvPr/>
          </p:nvGrpSpPr>
          <p:grpSpPr>
            <a:xfrm>
              <a:off x="234224" y="118425"/>
              <a:ext cx="3532446" cy="1609151"/>
              <a:chOff x="140599" y="118425"/>
              <a:chExt cx="3532446" cy="1609151"/>
            </a:xfrm>
          </p:grpSpPr>
          <p:sp>
            <p:nvSpPr>
              <p:cNvPr id="14570" name="Google Shape;14570;p32"/>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32"/>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32"/>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32"/>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32"/>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32"/>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32"/>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32"/>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32"/>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32"/>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32"/>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32"/>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32"/>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32"/>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32"/>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32"/>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32"/>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32"/>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32"/>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32"/>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32"/>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32"/>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32"/>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32"/>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32"/>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32"/>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6" name="Google Shape;14596;p32"/>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7" name="Google Shape;14597;p32"/>
            <p:cNvGrpSpPr/>
            <p:nvPr/>
          </p:nvGrpSpPr>
          <p:grpSpPr>
            <a:xfrm>
              <a:off x="3327013" y="140740"/>
              <a:ext cx="3964145" cy="1455821"/>
              <a:chOff x="3233388" y="140740"/>
              <a:chExt cx="3964145" cy="1455821"/>
            </a:xfrm>
          </p:grpSpPr>
          <p:sp>
            <p:nvSpPr>
              <p:cNvPr id="14598" name="Google Shape;14598;p32"/>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32"/>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32"/>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32"/>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32"/>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32"/>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32"/>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32"/>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32"/>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32"/>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32"/>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32"/>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32"/>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32"/>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32"/>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32"/>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32"/>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32"/>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32"/>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32"/>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32"/>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32"/>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32"/>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32"/>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32"/>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32"/>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624" name="Google Shape;14624;p32"/>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25" name="Google Shape;14625;p32"/>
          <p:cNvSpPr txBox="1">
            <a:spLocks noGrp="1"/>
          </p:cNvSpPr>
          <p:nvPr>
            <p:ph type="body" idx="1"/>
          </p:nvPr>
        </p:nvSpPr>
        <p:spPr>
          <a:xfrm>
            <a:off x="1917300" y="3776750"/>
            <a:ext cx="5309400" cy="572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14626" name="Google Shape;14626;p32"/>
          <p:cNvGrpSpPr/>
          <p:nvPr/>
        </p:nvGrpSpPr>
        <p:grpSpPr>
          <a:xfrm>
            <a:off x="-2367752" y="-386056"/>
            <a:ext cx="11773596" cy="5790952"/>
            <a:chOff x="-2367752" y="-386056"/>
            <a:chExt cx="11773596" cy="5790952"/>
          </a:xfrm>
        </p:grpSpPr>
        <p:grpSp>
          <p:nvGrpSpPr>
            <p:cNvPr id="14627" name="Google Shape;14627;p32"/>
            <p:cNvGrpSpPr/>
            <p:nvPr/>
          </p:nvGrpSpPr>
          <p:grpSpPr>
            <a:xfrm rot="8100000">
              <a:off x="-1704282" y="646610"/>
              <a:ext cx="4464004" cy="3725627"/>
              <a:chOff x="-1407178" y="1756057"/>
              <a:chExt cx="4464047" cy="3725663"/>
            </a:xfrm>
          </p:grpSpPr>
          <p:grpSp>
            <p:nvGrpSpPr>
              <p:cNvPr id="14628" name="Google Shape;14628;p32"/>
              <p:cNvGrpSpPr/>
              <p:nvPr/>
            </p:nvGrpSpPr>
            <p:grpSpPr>
              <a:xfrm rot="-9318850" flipH="1">
                <a:off x="95677" y="2056386"/>
                <a:ext cx="1511047" cy="1603979"/>
                <a:chOff x="7805848" y="0"/>
                <a:chExt cx="1338162" cy="1420462"/>
              </a:xfrm>
            </p:grpSpPr>
            <p:grpSp>
              <p:nvGrpSpPr>
                <p:cNvPr id="14629" name="Google Shape;14629;p32"/>
                <p:cNvGrpSpPr/>
                <p:nvPr/>
              </p:nvGrpSpPr>
              <p:grpSpPr>
                <a:xfrm>
                  <a:off x="8368560" y="0"/>
                  <a:ext cx="775450" cy="710225"/>
                  <a:chOff x="2092310" y="847750"/>
                  <a:chExt cx="775450" cy="710225"/>
                </a:xfrm>
              </p:grpSpPr>
              <p:sp>
                <p:nvSpPr>
                  <p:cNvPr id="14630" name="Google Shape;14630;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5" name="Google Shape;14645;p32"/>
                <p:cNvGrpSpPr/>
                <p:nvPr/>
              </p:nvGrpSpPr>
              <p:grpSpPr>
                <a:xfrm rot="-5400000">
                  <a:off x="7773235" y="184387"/>
                  <a:ext cx="775450" cy="710225"/>
                  <a:chOff x="2092310" y="847750"/>
                  <a:chExt cx="775450" cy="710225"/>
                </a:xfrm>
              </p:grpSpPr>
              <p:sp>
                <p:nvSpPr>
                  <p:cNvPr id="14646" name="Google Shape;14646;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32"/>
                <p:cNvGrpSpPr/>
                <p:nvPr/>
              </p:nvGrpSpPr>
              <p:grpSpPr>
                <a:xfrm rot="10800000" flipH="1">
                  <a:off x="8257960" y="710237"/>
                  <a:ext cx="775450" cy="710225"/>
                  <a:chOff x="2092310" y="847750"/>
                  <a:chExt cx="775450" cy="710225"/>
                </a:xfrm>
              </p:grpSpPr>
              <p:sp>
                <p:nvSpPr>
                  <p:cNvPr id="14662" name="Google Shape;14662;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77" name="Google Shape;14677;p32"/>
              <p:cNvGrpSpPr/>
              <p:nvPr/>
            </p:nvGrpSpPr>
            <p:grpSpPr>
              <a:xfrm rot="1481150" flipH="1">
                <a:off x="-11492" y="3635494"/>
                <a:ext cx="1511047" cy="1603979"/>
                <a:chOff x="7805848" y="0"/>
                <a:chExt cx="1338162" cy="1420462"/>
              </a:xfrm>
            </p:grpSpPr>
            <p:grpSp>
              <p:nvGrpSpPr>
                <p:cNvPr id="14678" name="Google Shape;14678;p32"/>
                <p:cNvGrpSpPr/>
                <p:nvPr/>
              </p:nvGrpSpPr>
              <p:grpSpPr>
                <a:xfrm>
                  <a:off x="8368560" y="0"/>
                  <a:ext cx="775450" cy="710225"/>
                  <a:chOff x="2092310" y="847750"/>
                  <a:chExt cx="775450" cy="710225"/>
                </a:xfrm>
              </p:grpSpPr>
              <p:sp>
                <p:nvSpPr>
                  <p:cNvPr id="14679" name="Google Shape;14679;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32"/>
                <p:cNvGrpSpPr/>
                <p:nvPr/>
              </p:nvGrpSpPr>
              <p:grpSpPr>
                <a:xfrm rot="-5400000">
                  <a:off x="7773235" y="184387"/>
                  <a:ext cx="775450" cy="710225"/>
                  <a:chOff x="2092310" y="847750"/>
                  <a:chExt cx="775450" cy="710225"/>
                </a:xfrm>
              </p:grpSpPr>
              <p:sp>
                <p:nvSpPr>
                  <p:cNvPr id="14695" name="Google Shape;14695;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32"/>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32"/>
                <p:cNvGrpSpPr/>
                <p:nvPr/>
              </p:nvGrpSpPr>
              <p:grpSpPr>
                <a:xfrm rot="10800000" flipH="1">
                  <a:off x="8257960" y="38962"/>
                  <a:ext cx="775450" cy="1381500"/>
                  <a:chOff x="2092310" y="847750"/>
                  <a:chExt cx="775450" cy="1381500"/>
                </a:xfrm>
              </p:grpSpPr>
              <p:sp>
                <p:nvSpPr>
                  <p:cNvPr id="14711" name="Google Shape;14711;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32"/>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26" name="Google Shape;14726;p32"/>
              <p:cNvGrpSpPr/>
              <p:nvPr/>
            </p:nvGrpSpPr>
            <p:grpSpPr>
              <a:xfrm rot="-9318850" flipH="1">
                <a:off x="1229664" y="2141845"/>
                <a:ext cx="1511047" cy="1603979"/>
                <a:chOff x="7805848" y="0"/>
                <a:chExt cx="1338162" cy="1420462"/>
              </a:xfrm>
            </p:grpSpPr>
            <p:grpSp>
              <p:nvGrpSpPr>
                <p:cNvPr id="14727" name="Google Shape;14727;p32"/>
                <p:cNvGrpSpPr/>
                <p:nvPr/>
              </p:nvGrpSpPr>
              <p:grpSpPr>
                <a:xfrm>
                  <a:off x="8368560" y="0"/>
                  <a:ext cx="775450" cy="710225"/>
                  <a:chOff x="2092310" y="847750"/>
                  <a:chExt cx="775450" cy="710225"/>
                </a:xfrm>
              </p:grpSpPr>
              <p:sp>
                <p:nvSpPr>
                  <p:cNvPr id="14728" name="Google Shape;14728;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32"/>
                <p:cNvGrpSpPr/>
                <p:nvPr/>
              </p:nvGrpSpPr>
              <p:grpSpPr>
                <a:xfrm rot="-5400000">
                  <a:off x="7604532" y="353091"/>
                  <a:ext cx="1112857" cy="710225"/>
                  <a:chOff x="1754903" y="847750"/>
                  <a:chExt cx="1112857" cy="710225"/>
                </a:xfrm>
              </p:grpSpPr>
              <p:sp>
                <p:nvSpPr>
                  <p:cNvPr id="14744" name="Google Shape;14744;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32"/>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32"/>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32"/>
                <p:cNvGrpSpPr/>
                <p:nvPr/>
              </p:nvGrpSpPr>
              <p:grpSpPr>
                <a:xfrm rot="10800000" flipH="1">
                  <a:off x="8122997" y="710237"/>
                  <a:ext cx="910413" cy="710225"/>
                  <a:chOff x="1957347" y="847750"/>
                  <a:chExt cx="910413" cy="710225"/>
                </a:xfrm>
              </p:grpSpPr>
              <p:sp>
                <p:nvSpPr>
                  <p:cNvPr id="14760" name="Google Shape;14760;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32"/>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75" name="Google Shape;14775;p32"/>
              <p:cNvGrpSpPr/>
              <p:nvPr/>
            </p:nvGrpSpPr>
            <p:grpSpPr>
              <a:xfrm rot="-9318850" flipH="1">
                <a:off x="-1141279" y="3305959"/>
                <a:ext cx="1511047" cy="1603979"/>
                <a:chOff x="7805848" y="0"/>
                <a:chExt cx="1338162" cy="1420462"/>
              </a:xfrm>
            </p:grpSpPr>
            <p:grpSp>
              <p:nvGrpSpPr>
                <p:cNvPr id="14776" name="Google Shape;14776;p32"/>
                <p:cNvGrpSpPr/>
                <p:nvPr/>
              </p:nvGrpSpPr>
              <p:grpSpPr>
                <a:xfrm>
                  <a:off x="8368560" y="0"/>
                  <a:ext cx="775450" cy="710225"/>
                  <a:chOff x="2092310" y="847750"/>
                  <a:chExt cx="775450" cy="710225"/>
                </a:xfrm>
              </p:grpSpPr>
              <p:sp>
                <p:nvSpPr>
                  <p:cNvPr id="14777" name="Google Shape;14777;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32"/>
                <p:cNvGrpSpPr/>
                <p:nvPr/>
              </p:nvGrpSpPr>
              <p:grpSpPr>
                <a:xfrm rot="-5400000">
                  <a:off x="7773235" y="184387"/>
                  <a:ext cx="775450" cy="710225"/>
                  <a:chOff x="2092310" y="847750"/>
                  <a:chExt cx="775450" cy="710225"/>
                </a:xfrm>
              </p:grpSpPr>
              <p:sp>
                <p:nvSpPr>
                  <p:cNvPr id="14793" name="Google Shape;14793;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32"/>
                <p:cNvGrpSpPr/>
                <p:nvPr/>
              </p:nvGrpSpPr>
              <p:grpSpPr>
                <a:xfrm rot="10800000" flipH="1">
                  <a:off x="8257960" y="710237"/>
                  <a:ext cx="775450" cy="710225"/>
                  <a:chOff x="2092310" y="847750"/>
                  <a:chExt cx="775450" cy="710225"/>
                </a:xfrm>
              </p:grpSpPr>
              <p:sp>
                <p:nvSpPr>
                  <p:cNvPr id="14809" name="Google Shape;14809;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24" name="Google Shape;14824;p32"/>
              <p:cNvGrpSpPr/>
              <p:nvPr/>
            </p:nvGrpSpPr>
            <p:grpSpPr>
              <a:xfrm rot="1481150" flipH="1">
                <a:off x="1279924" y="3145340"/>
                <a:ext cx="1511047" cy="1603979"/>
                <a:chOff x="7805848" y="0"/>
                <a:chExt cx="1338162" cy="1420462"/>
              </a:xfrm>
            </p:grpSpPr>
            <p:grpSp>
              <p:nvGrpSpPr>
                <p:cNvPr id="14825" name="Google Shape;14825;p32"/>
                <p:cNvGrpSpPr/>
                <p:nvPr/>
              </p:nvGrpSpPr>
              <p:grpSpPr>
                <a:xfrm>
                  <a:off x="8368560" y="0"/>
                  <a:ext cx="775450" cy="710225"/>
                  <a:chOff x="2092310" y="847750"/>
                  <a:chExt cx="775450" cy="710225"/>
                </a:xfrm>
              </p:grpSpPr>
              <p:sp>
                <p:nvSpPr>
                  <p:cNvPr id="14826" name="Google Shape;14826;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32"/>
                <p:cNvGrpSpPr/>
                <p:nvPr/>
              </p:nvGrpSpPr>
              <p:grpSpPr>
                <a:xfrm rot="-5400000">
                  <a:off x="7570791" y="386832"/>
                  <a:ext cx="1180338" cy="710225"/>
                  <a:chOff x="1687422" y="847750"/>
                  <a:chExt cx="1180338" cy="710225"/>
                </a:xfrm>
              </p:grpSpPr>
              <p:sp>
                <p:nvSpPr>
                  <p:cNvPr id="14842" name="Google Shape;14842;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32"/>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7" name="Google Shape;14857;p32"/>
                <p:cNvGrpSpPr/>
                <p:nvPr/>
              </p:nvGrpSpPr>
              <p:grpSpPr>
                <a:xfrm rot="10800000" flipH="1">
                  <a:off x="7988034" y="710237"/>
                  <a:ext cx="1045376" cy="710225"/>
                  <a:chOff x="1822384" y="847750"/>
                  <a:chExt cx="1045376" cy="710225"/>
                </a:xfrm>
              </p:grpSpPr>
              <p:sp>
                <p:nvSpPr>
                  <p:cNvPr id="14858" name="Google Shape;14858;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32"/>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73" name="Google Shape;14873;p32"/>
              <p:cNvGrpSpPr/>
              <p:nvPr/>
            </p:nvGrpSpPr>
            <p:grpSpPr>
              <a:xfrm>
                <a:off x="355097" y="1756057"/>
                <a:ext cx="1562206" cy="1376831"/>
                <a:chOff x="1328489" y="3119989"/>
                <a:chExt cx="632651" cy="557579"/>
              </a:xfrm>
            </p:grpSpPr>
            <p:sp>
              <p:nvSpPr>
                <p:cNvPr id="14874" name="Google Shape;14874;p32"/>
                <p:cNvSpPr/>
                <p:nvPr/>
              </p:nvSpPr>
              <p:spPr>
                <a:xfrm>
                  <a:off x="1328489" y="3119989"/>
                  <a:ext cx="632651" cy="557579"/>
                </a:xfrm>
                <a:custGeom>
                  <a:avLst/>
                  <a:gdLst/>
                  <a:ahLst/>
                  <a:cxnLst/>
                  <a:rect l="l" t="t" r="r" b="b"/>
                  <a:pathLst>
                    <a:path w="7416" h="6536" extrusionOk="0">
                      <a:moveTo>
                        <a:pt x="3709" y="0"/>
                      </a:moveTo>
                      <a:cubicBezTo>
                        <a:pt x="3291" y="0"/>
                        <a:pt x="2866" y="80"/>
                        <a:pt x="2456" y="250"/>
                      </a:cubicBezTo>
                      <a:cubicBezTo>
                        <a:pt x="787" y="939"/>
                        <a:pt x="0" y="2851"/>
                        <a:pt x="690" y="4520"/>
                      </a:cubicBezTo>
                      <a:cubicBezTo>
                        <a:pt x="1210" y="5779"/>
                        <a:pt x="2425" y="6536"/>
                        <a:pt x="3707" y="6536"/>
                      </a:cubicBezTo>
                      <a:cubicBezTo>
                        <a:pt x="4125" y="6536"/>
                        <a:pt x="4550" y="6455"/>
                        <a:pt x="4960" y="6286"/>
                      </a:cubicBezTo>
                      <a:cubicBezTo>
                        <a:pt x="6630" y="5597"/>
                        <a:pt x="7416" y="3685"/>
                        <a:pt x="6726" y="2016"/>
                      </a:cubicBezTo>
                      <a:cubicBezTo>
                        <a:pt x="6206" y="757"/>
                        <a:pt x="4991" y="0"/>
                        <a:pt x="370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32"/>
                <p:cNvSpPr/>
                <p:nvPr/>
              </p:nvSpPr>
              <p:spPr>
                <a:xfrm>
                  <a:off x="1388376" y="3141231"/>
                  <a:ext cx="513987" cy="515096"/>
                </a:xfrm>
                <a:custGeom>
                  <a:avLst/>
                  <a:gdLst/>
                  <a:ahLst/>
                  <a:cxnLst/>
                  <a:rect l="l" t="t" r="r" b="b"/>
                  <a:pathLst>
                    <a:path w="6025" h="6038" extrusionOk="0">
                      <a:moveTo>
                        <a:pt x="3012" y="1"/>
                      </a:moveTo>
                      <a:cubicBezTo>
                        <a:pt x="1343" y="1"/>
                        <a:pt x="0" y="1356"/>
                        <a:pt x="0" y="3025"/>
                      </a:cubicBezTo>
                      <a:cubicBezTo>
                        <a:pt x="0" y="4682"/>
                        <a:pt x="1343" y="6037"/>
                        <a:pt x="3012" y="6037"/>
                      </a:cubicBezTo>
                      <a:cubicBezTo>
                        <a:pt x="4669" y="6037"/>
                        <a:pt x="6024" y="4682"/>
                        <a:pt x="6024" y="3025"/>
                      </a:cubicBezTo>
                      <a:cubicBezTo>
                        <a:pt x="6024" y="1356"/>
                        <a:pt x="4669" y="1"/>
                        <a:pt x="301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6" name="Google Shape;14876;p32"/>
                <p:cNvGrpSpPr/>
                <p:nvPr/>
              </p:nvGrpSpPr>
              <p:grpSpPr>
                <a:xfrm>
                  <a:off x="1430690" y="3189260"/>
                  <a:ext cx="444802" cy="418015"/>
                  <a:chOff x="2309991" y="2430565"/>
                  <a:chExt cx="679295" cy="638386"/>
                </a:xfrm>
              </p:grpSpPr>
              <p:sp>
                <p:nvSpPr>
                  <p:cNvPr id="14877" name="Google Shape;14877;p32"/>
                  <p:cNvSpPr/>
                  <p:nvPr/>
                </p:nvSpPr>
                <p:spPr>
                  <a:xfrm>
                    <a:off x="2309991" y="2430565"/>
                    <a:ext cx="547838" cy="333132"/>
                  </a:xfrm>
                  <a:custGeom>
                    <a:avLst/>
                    <a:gdLst/>
                    <a:ahLst/>
                    <a:cxnLst/>
                    <a:rect l="l" t="t" r="r" b="b"/>
                    <a:pathLst>
                      <a:path w="4205" h="2557" extrusionOk="0">
                        <a:moveTo>
                          <a:pt x="2421" y="0"/>
                        </a:moveTo>
                        <a:cubicBezTo>
                          <a:pt x="2333" y="0"/>
                          <a:pt x="2247" y="6"/>
                          <a:pt x="2165" y="18"/>
                        </a:cubicBezTo>
                        <a:cubicBezTo>
                          <a:pt x="1355" y="139"/>
                          <a:pt x="520" y="950"/>
                          <a:pt x="157" y="1664"/>
                        </a:cubicBezTo>
                        <a:cubicBezTo>
                          <a:pt x="36" y="1833"/>
                          <a:pt x="0" y="2051"/>
                          <a:pt x="61" y="2256"/>
                        </a:cubicBezTo>
                        <a:cubicBezTo>
                          <a:pt x="139" y="2456"/>
                          <a:pt x="361" y="2556"/>
                          <a:pt x="587" y="2556"/>
                        </a:cubicBezTo>
                        <a:cubicBezTo>
                          <a:pt x="676" y="2556"/>
                          <a:pt x="765" y="2541"/>
                          <a:pt x="847" y="2510"/>
                        </a:cubicBezTo>
                        <a:cubicBezTo>
                          <a:pt x="1137" y="2401"/>
                          <a:pt x="1355" y="2172"/>
                          <a:pt x="1597" y="1990"/>
                        </a:cubicBezTo>
                        <a:cubicBezTo>
                          <a:pt x="1797" y="1847"/>
                          <a:pt x="2036" y="1719"/>
                          <a:pt x="2270" y="1719"/>
                        </a:cubicBezTo>
                        <a:cubicBezTo>
                          <a:pt x="2332" y="1719"/>
                          <a:pt x="2395" y="1728"/>
                          <a:pt x="2456" y="1748"/>
                        </a:cubicBezTo>
                        <a:cubicBezTo>
                          <a:pt x="2601" y="1797"/>
                          <a:pt x="2722" y="1906"/>
                          <a:pt x="2867" y="1966"/>
                        </a:cubicBezTo>
                        <a:cubicBezTo>
                          <a:pt x="2953" y="2003"/>
                          <a:pt x="3042" y="2020"/>
                          <a:pt x="3132" y="2020"/>
                        </a:cubicBezTo>
                        <a:cubicBezTo>
                          <a:pt x="3485" y="2020"/>
                          <a:pt x="3837" y="1757"/>
                          <a:pt x="3944" y="1410"/>
                        </a:cubicBezTo>
                        <a:cubicBezTo>
                          <a:pt x="4205" y="485"/>
                          <a:pt x="3213" y="0"/>
                          <a:pt x="242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32"/>
                  <p:cNvSpPr/>
                  <p:nvPr/>
                </p:nvSpPr>
                <p:spPr>
                  <a:xfrm>
                    <a:off x="2330446" y="2822198"/>
                    <a:ext cx="164026" cy="144744"/>
                  </a:xfrm>
                  <a:custGeom>
                    <a:avLst/>
                    <a:gdLst/>
                    <a:ahLst/>
                    <a:cxnLst/>
                    <a:rect l="l" t="t" r="r" b="b"/>
                    <a:pathLst>
                      <a:path w="1259" h="1111" extrusionOk="0">
                        <a:moveTo>
                          <a:pt x="861" y="0"/>
                        </a:moveTo>
                        <a:cubicBezTo>
                          <a:pt x="812" y="0"/>
                          <a:pt x="762" y="8"/>
                          <a:pt x="714" y="25"/>
                        </a:cubicBezTo>
                        <a:cubicBezTo>
                          <a:pt x="569" y="73"/>
                          <a:pt x="448" y="158"/>
                          <a:pt x="327" y="254"/>
                        </a:cubicBezTo>
                        <a:lnTo>
                          <a:pt x="218" y="448"/>
                        </a:lnTo>
                        <a:cubicBezTo>
                          <a:pt x="49" y="545"/>
                          <a:pt x="0" y="762"/>
                          <a:pt x="109" y="920"/>
                        </a:cubicBezTo>
                        <a:cubicBezTo>
                          <a:pt x="199" y="1040"/>
                          <a:pt x="348" y="1110"/>
                          <a:pt x="499" y="1110"/>
                        </a:cubicBezTo>
                        <a:cubicBezTo>
                          <a:pt x="530" y="1110"/>
                          <a:pt x="562" y="1107"/>
                          <a:pt x="593" y="1101"/>
                        </a:cubicBezTo>
                        <a:cubicBezTo>
                          <a:pt x="775" y="1053"/>
                          <a:pt x="932" y="944"/>
                          <a:pt x="1053" y="799"/>
                        </a:cubicBezTo>
                        <a:cubicBezTo>
                          <a:pt x="1137" y="702"/>
                          <a:pt x="1198" y="581"/>
                          <a:pt x="1234" y="460"/>
                        </a:cubicBezTo>
                        <a:cubicBezTo>
                          <a:pt x="1258" y="327"/>
                          <a:pt x="1222" y="194"/>
                          <a:pt x="1137" y="97"/>
                        </a:cubicBezTo>
                        <a:cubicBezTo>
                          <a:pt x="1057" y="33"/>
                          <a:pt x="960" y="0"/>
                          <a:pt x="86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32"/>
                  <p:cNvSpPr/>
                  <p:nvPr/>
                </p:nvSpPr>
                <p:spPr>
                  <a:xfrm>
                    <a:off x="2582544" y="2661558"/>
                    <a:ext cx="406742" cy="407393"/>
                  </a:xfrm>
                  <a:custGeom>
                    <a:avLst/>
                    <a:gdLst/>
                    <a:ahLst/>
                    <a:cxnLst/>
                    <a:rect l="l" t="t" r="r" b="b"/>
                    <a:pathLst>
                      <a:path w="3122" h="3127" extrusionOk="0">
                        <a:moveTo>
                          <a:pt x="2591" y="0"/>
                        </a:moveTo>
                        <a:cubicBezTo>
                          <a:pt x="2354" y="0"/>
                          <a:pt x="2115" y="172"/>
                          <a:pt x="1960" y="374"/>
                        </a:cubicBezTo>
                        <a:cubicBezTo>
                          <a:pt x="1755" y="616"/>
                          <a:pt x="1598" y="907"/>
                          <a:pt x="1331" y="1076"/>
                        </a:cubicBezTo>
                        <a:cubicBezTo>
                          <a:pt x="1239" y="1131"/>
                          <a:pt x="1144" y="1149"/>
                          <a:pt x="1051" y="1149"/>
                        </a:cubicBezTo>
                        <a:cubicBezTo>
                          <a:pt x="875" y="1149"/>
                          <a:pt x="702" y="1085"/>
                          <a:pt x="554" y="1085"/>
                        </a:cubicBezTo>
                        <a:cubicBezTo>
                          <a:pt x="504" y="1085"/>
                          <a:pt x="456" y="1093"/>
                          <a:pt x="412" y="1112"/>
                        </a:cubicBezTo>
                        <a:cubicBezTo>
                          <a:pt x="134" y="1233"/>
                          <a:pt x="1" y="1911"/>
                          <a:pt x="1" y="2165"/>
                        </a:cubicBezTo>
                        <a:cubicBezTo>
                          <a:pt x="1" y="2576"/>
                          <a:pt x="255" y="2951"/>
                          <a:pt x="642" y="3096"/>
                        </a:cubicBezTo>
                        <a:cubicBezTo>
                          <a:pt x="717" y="3117"/>
                          <a:pt x="793" y="3126"/>
                          <a:pt x="869" y="3126"/>
                        </a:cubicBezTo>
                        <a:cubicBezTo>
                          <a:pt x="1193" y="3126"/>
                          <a:pt x="1514" y="2954"/>
                          <a:pt x="1779" y="2758"/>
                        </a:cubicBezTo>
                        <a:cubicBezTo>
                          <a:pt x="2311" y="2346"/>
                          <a:pt x="2735" y="1802"/>
                          <a:pt x="2989" y="1173"/>
                        </a:cubicBezTo>
                        <a:cubicBezTo>
                          <a:pt x="3073" y="979"/>
                          <a:pt x="3122" y="762"/>
                          <a:pt x="3110" y="556"/>
                        </a:cubicBezTo>
                        <a:cubicBezTo>
                          <a:pt x="3098" y="326"/>
                          <a:pt x="2965" y="133"/>
                          <a:pt x="2771" y="36"/>
                        </a:cubicBezTo>
                        <a:cubicBezTo>
                          <a:pt x="2712" y="11"/>
                          <a:pt x="2652" y="0"/>
                          <a:pt x="259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880" name="Google Shape;14880;p32"/>
            <p:cNvGrpSpPr/>
            <p:nvPr/>
          </p:nvGrpSpPr>
          <p:grpSpPr>
            <a:xfrm>
              <a:off x="6511400" y="-386056"/>
              <a:ext cx="2894444" cy="3393046"/>
              <a:chOff x="5754575" y="539494"/>
              <a:chExt cx="2894444" cy="3393046"/>
            </a:xfrm>
          </p:grpSpPr>
          <p:grpSp>
            <p:nvGrpSpPr>
              <p:cNvPr id="14881" name="Google Shape;14881;p32"/>
              <p:cNvGrpSpPr/>
              <p:nvPr/>
            </p:nvGrpSpPr>
            <p:grpSpPr>
              <a:xfrm rot="1481150" flipH="1">
                <a:off x="6827699" y="781740"/>
                <a:ext cx="1511047" cy="1603979"/>
                <a:chOff x="7805848" y="0"/>
                <a:chExt cx="1338162" cy="1420462"/>
              </a:xfrm>
            </p:grpSpPr>
            <p:grpSp>
              <p:nvGrpSpPr>
                <p:cNvPr id="14882" name="Google Shape;14882;p32"/>
                <p:cNvGrpSpPr/>
                <p:nvPr/>
              </p:nvGrpSpPr>
              <p:grpSpPr>
                <a:xfrm>
                  <a:off x="8368560" y="0"/>
                  <a:ext cx="775450" cy="710225"/>
                  <a:chOff x="2092310" y="847750"/>
                  <a:chExt cx="775450" cy="710225"/>
                </a:xfrm>
              </p:grpSpPr>
              <p:sp>
                <p:nvSpPr>
                  <p:cNvPr id="14883" name="Google Shape;14883;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32"/>
                <p:cNvGrpSpPr/>
                <p:nvPr/>
              </p:nvGrpSpPr>
              <p:grpSpPr>
                <a:xfrm rot="-5400000">
                  <a:off x="7570791" y="386832"/>
                  <a:ext cx="1180338" cy="710225"/>
                  <a:chOff x="1687422" y="847750"/>
                  <a:chExt cx="1180338" cy="710225"/>
                </a:xfrm>
              </p:grpSpPr>
              <p:sp>
                <p:nvSpPr>
                  <p:cNvPr id="14899" name="Google Shape;14899;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32"/>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32"/>
                <p:cNvGrpSpPr/>
                <p:nvPr/>
              </p:nvGrpSpPr>
              <p:grpSpPr>
                <a:xfrm rot="10800000" flipH="1">
                  <a:off x="7988034" y="710237"/>
                  <a:ext cx="1045376" cy="710225"/>
                  <a:chOff x="1822384" y="847750"/>
                  <a:chExt cx="1045376" cy="710225"/>
                </a:xfrm>
              </p:grpSpPr>
              <p:sp>
                <p:nvSpPr>
                  <p:cNvPr id="14915" name="Google Shape;14915;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32"/>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30" name="Google Shape;14930;p32"/>
              <p:cNvGrpSpPr/>
              <p:nvPr/>
            </p:nvGrpSpPr>
            <p:grpSpPr>
              <a:xfrm rot="1481150" flipH="1">
                <a:off x="6872074" y="2086315"/>
                <a:ext cx="1511047" cy="1603979"/>
                <a:chOff x="7805848" y="0"/>
                <a:chExt cx="1338162" cy="1420462"/>
              </a:xfrm>
            </p:grpSpPr>
            <p:grpSp>
              <p:nvGrpSpPr>
                <p:cNvPr id="14931" name="Google Shape;14931;p32"/>
                <p:cNvGrpSpPr/>
                <p:nvPr/>
              </p:nvGrpSpPr>
              <p:grpSpPr>
                <a:xfrm>
                  <a:off x="8368560" y="0"/>
                  <a:ext cx="775450" cy="710225"/>
                  <a:chOff x="2092310" y="847750"/>
                  <a:chExt cx="775450" cy="710225"/>
                </a:xfrm>
              </p:grpSpPr>
              <p:sp>
                <p:nvSpPr>
                  <p:cNvPr id="14932" name="Google Shape;14932;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32"/>
                <p:cNvGrpSpPr/>
                <p:nvPr/>
              </p:nvGrpSpPr>
              <p:grpSpPr>
                <a:xfrm rot="-5400000">
                  <a:off x="7570791" y="386832"/>
                  <a:ext cx="1180338" cy="710225"/>
                  <a:chOff x="1687422" y="847750"/>
                  <a:chExt cx="1180338" cy="710225"/>
                </a:xfrm>
              </p:grpSpPr>
              <p:sp>
                <p:nvSpPr>
                  <p:cNvPr id="14948" name="Google Shape;14948;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32"/>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32"/>
                <p:cNvGrpSpPr/>
                <p:nvPr/>
              </p:nvGrpSpPr>
              <p:grpSpPr>
                <a:xfrm rot="10800000" flipH="1">
                  <a:off x="7988034" y="710237"/>
                  <a:ext cx="1045376" cy="710225"/>
                  <a:chOff x="1822384" y="847750"/>
                  <a:chExt cx="1045376" cy="710225"/>
                </a:xfrm>
              </p:grpSpPr>
              <p:sp>
                <p:nvSpPr>
                  <p:cNvPr id="14964" name="Google Shape;14964;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32"/>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79" name="Google Shape;14979;p32"/>
              <p:cNvGrpSpPr/>
              <p:nvPr/>
            </p:nvGrpSpPr>
            <p:grpSpPr>
              <a:xfrm rot="1481150" flipH="1">
                <a:off x="6020474" y="1211565"/>
                <a:ext cx="1511047" cy="1603979"/>
                <a:chOff x="7805848" y="0"/>
                <a:chExt cx="1338162" cy="1420462"/>
              </a:xfrm>
            </p:grpSpPr>
            <p:grpSp>
              <p:nvGrpSpPr>
                <p:cNvPr id="14980" name="Google Shape;14980;p32"/>
                <p:cNvGrpSpPr/>
                <p:nvPr/>
              </p:nvGrpSpPr>
              <p:grpSpPr>
                <a:xfrm>
                  <a:off x="8368560" y="0"/>
                  <a:ext cx="775450" cy="710225"/>
                  <a:chOff x="2092310" y="847750"/>
                  <a:chExt cx="775450" cy="710225"/>
                </a:xfrm>
              </p:grpSpPr>
              <p:sp>
                <p:nvSpPr>
                  <p:cNvPr id="14981" name="Google Shape;14981;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32"/>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6" name="Google Shape;14996;p32"/>
                <p:cNvGrpSpPr/>
                <p:nvPr/>
              </p:nvGrpSpPr>
              <p:grpSpPr>
                <a:xfrm rot="-5400000">
                  <a:off x="7570791" y="386832"/>
                  <a:ext cx="1180338" cy="710225"/>
                  <a:chOff x="1687422" y="847750"/>
                  <a:chExt cx="1180338" cy="710225"/>
                </a:xfrm>
              </p:grpSpPr>
              <p:sp>
                <p:nvSpPr>
                  <p:cNvPr id="14997" name="Google Shape;14997;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32"/>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32"/>
                <p:cNvGrpSpPr/>
                <p:nvPr/>
              </p:nvGrpSpPr>
              <p:grpSpPr>
                <a:xfrm rot="10800000" flipH="1">
                  <a:off x="7988034" y="710237"/>
                  <a:ext cx="1045376" cy="710225"/>
                  <a:chOff x="1822384" y="847750"/>
                  <a:chExt cx="1045376" cy="710225"/>
                </a:xfrm>
              </p:grpSpPr>
              <p:sp>
                <p:nvSpPr>
                  <p:cNvPr id="15013" name="Google Shape;15013;p32"/>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32"/>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32"/>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32"/>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32"/>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32"/>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32"/>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32"/>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32"/>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32"/>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32"/>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32"/>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32"/>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32"/>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32"/>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one column 5">
  <p:cSld name="CUSTOM_4_2_1">
    <p:spTree>
      <p:nvGrpSpPr>
        <p:cNvPr id="1" name="Shape 15028"/>
        <p:cNvGrpSpPr/>
        <p:nvPr/>
      </p:nvGrpSpPr>
      <p:grpSpPr>
        <a:xfrm>
          <a:off x="0" y="0"/>
          <a:ext cx="0" cy="0"/>
          <a:chOff x="0" y="0"/>
          <a:chExt cx="0" cy="0"/>
        </a:xfrm>
      </p:grpSpPr>
      <p:grpSp>
        <p:nvGrpSpPr>
          <p:cNvPr id="15029" name="Google Shape;15029;p33"/>
          <p:cNvGrpSpPr/>
          <p:nvPr/>
        </p:nvGrpSpPr>
        <p:grpSpPr>
          <a:xfrm>
            <a:off x="176625" y="110350"/>
            <a:ext cx="8790774" cy="4922811"/>
            <a:chOff x="131600" y="118425"/>
            <a:chExt cx="8790774" cy="4922811"/>
          </a:xfrm>
        </p:grpSpPr>
        <p:sp>
          <p:nvSpPr>
            <p:cNvPr id="15030" name="Google Shape;15030;p33"/>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1" name="Google Shape;15031;p33"/>
            <p:cNvGrpSpPr/>
            <p:nvPr/>
          </p:nvGrpSpPr>
          <p:grpSpPr>
            <a:xfrm>
              <a:off x="131600" y="1884558"/>
              <a:ext cx="2122449" cy="3112715"/>
              <a:chOff x="131600" y="1884558"/>
              <a:chExt cx="2122449" cy="3112715"/>
            </a:xfrm>
          </p:grpSpPr>
          <p:sp>
            <p:nvSpPr>
              <p:cNvPr id="15032" name="Google Shape;15032;p33"/>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33"/>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33"/>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33"/>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33"/>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33"/>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33"/>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33"/>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33"/>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33"/>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33"/>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33"/>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33"/>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33"/>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33"/>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33"/>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33"/>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33"/>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33"/>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33"/>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33"/>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33"/>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33"/>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33"/>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33"/>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33"/>
            <p:cNvGrpSpPr/>
            <p:nvPr/>
          </p:nvGrpSpPr>
          <p:grpSpPr>
            <a:xfrm flipH="1">
              <a:off x="2342550" y="2567965"/>
              <a:ext cx="3964145" cy="1455821"/>
              <a:chOff x="3233388" y="140740"/>
              <a:chExt cx="3964145" cy="1455821"/>
            </a:xfrm>
          </p:grpSpPr>
          <p:sp>
            <p:nvSpPr>
              <p:cNvPr id="15058" name="Google Shape;15058;p3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3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3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3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3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3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3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3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3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33"/>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3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3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3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3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3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3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3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3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3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3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3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3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3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3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3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3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4" name="Google Shape;15084;p33"/>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33"/>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33"/>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33"/>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33"/>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33"/>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33"/>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33"/>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33"/>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33"/>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33"/>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33"/>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33"/>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33"/>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33"/>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33"/>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33"/>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33"/>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33"/>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33"/>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33"/>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33"/>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33"/>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33"/>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33"/>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33"/>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33"/>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33"/>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33"/>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33"/>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33"/>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33"/>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33"/>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33"/>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33"/>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33"/>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33"/>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33"/>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33"/>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33"/>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33"/>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33"/>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33"/>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33"/>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33"/>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33"/>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33"/>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33"/>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33"/>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33"/>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33"/>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33"/>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33"/>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33"/>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33"/>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33"/>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33"/>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33"/>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33"/>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33"/>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33"/>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33"/>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33"/>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33"/>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33"/>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33"/>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33"/>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33"/>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33"/>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33"/>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33"/>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33"/>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33"/>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33"/>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33"/>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33"/>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33"/>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33"/>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33"/>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33"/>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33"/>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33"/>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33"/>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33"/>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33"/>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33"/>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33"/>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33"/>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33"/>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33"/>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33"/>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33"/>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33"/>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33"/>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33"/>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33"/>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33"/>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33"/>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33"/>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33"/>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4" name="Google Shape;15184;p33"/>
            <p:cNvGrpSpPr/>
            <p:nvPr/>
          </p:nvGrpSpPr>
          <p:grpSpPr>
            <a:xfrm rot="5400000">
              <a:off x="6199788" y="1372590"/>
              <a:ext cx="3964145" cy="1455821"/>
              <a:chOff x="3233388" y="140740"/>
              <a:chExt cx="3964145" cy="1455821"/>
            </a:xfrm>
          </p:grpSpPr>
          <p:sp>
            <p:nvSpPr>
              <p:cNvPr id="15185" name="Google Shape;15185;p3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3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3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3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3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3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3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3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3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3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3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3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3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3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3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3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3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3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3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3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3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3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3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3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3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3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11" name="Google Shape;15211;p33"/>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33"/>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33"/>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33"/>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33"/>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6" name="Google Shape;15216;p33"/>
            <p:cNvGrpSpPr/>
            <p:nvPr/>
          </p:nvGrpSpPr>
          <p:grpSpPr>
            <a:xfrm>
              <a:off x="234224" y="118425"/>
              <a:ext cx="3532446" cy="1609151"/>
              <a:chOff x="140599" y="118425"/>
              <a:chExt cx="3532446" cy="1609151"/>
            </a:xfrm>
          </p:grpSpPr>
          <p:sp>
            <p:nvSpPr>
              <p:cNvPr id="15217" name="Google Shape;15217;p33"/>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33"/>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33"/>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33"/>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33"/>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33"/>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33"/>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33"/>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33"/>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33"/>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33"/>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33"/>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33"/>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33"/>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33"/>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33"/>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33"/>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33"/>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33"/>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33"/>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33"/>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33"/>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33"/>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33"/>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33"/>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33"/>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3" name="Google Shape;15243;p33"/>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4" name="Google Shape;15244;p33"/>
            <p:cNvGrpSpPr/>
            <p:nvPr/>
          </p:nvGrpSpPr>
          <p:grpSpPr>
            <a:xfrm>
              <a:off x="3327013" y="140740"/>
              <a:ext cx="3964145" cy="1455821"/>
              <a:chOff x="3233388" y="140740"/>
              <a:chExt cx="3964145" cy="1455821"/>
            </a:xfrm>
          </p:grpSpPr>
          <p:sp>
            <p:nvSpPr>
              <p:cNvPr id="15245" name="Google Shape;15245;p33"/>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33"/>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33"/>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33"/>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33"/>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33"/>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33"/>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33"/>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33"/>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33"/>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33"/>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33"/>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33"/>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33"/>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33"/>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33"/>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33"/>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33"/>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33"/>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33"/>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33"/>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33"/>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33"/>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33"/>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33"/>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33"/>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71" name="Google Shape;15271;p33"/>
          <p:cNvGrpSpPr/>
          <p:nvPr/>
        </p:nvGrpSpPr>
        <p:grpSpPr>
          <a:xfrm>
            <a:off x="-1023716" y="-428664"/>
            <a:ext cx="10782968" cy="5644342"/>
            <a:chOff x="-1023716" y="-428664"/>
            <a:chExt cx="10782968" cy="5644342"/>
          </a:xfrm>
        </p:grpSpPr>
        <p:grpSp>
          <p:nvGrpSpPr>
            <p:cNvPr id="15272" name="Google Shape;15272;p33"/>
            <p:cNvGrpSpPr/>
            <p:nvPr/>
          </p:nvGrpSpPr>
          <p:grpSpPr>
            <a:xfrm>
              <a:off x="2307740" y="857703"/>
              <a:ext cx="4528468" cy="4256128"/>
              <a:chOff x="2307740" y="781503"/>
              <a:chExt cx="4528468" cy="4256128"/>
            </a:xfrm>
          </p:grpSpPr>
          <p:grpSp>
            <p:nvGrpSpPr>
              <p:cNvPr id="15273" name="Google Shape;15273;p33"/>
              <p:cNvGrpSpPr/>
              <p:nvPr/>
            </p:nvGrpSpPr>
            <p:grpSpPr>
              <a:xfrm rot="-6618754" flipH="1">
                <a:off x="4324837" y="966461"/>
                <a:ext cx="1511084" cy="1604019"/>
                <a:chOff x="7805848" y="0"/>
                <a:chExt cx="1338162" cy="1420462"/>
              </a:xfrm>
            </p:grpSpPr>
            <p:grpSp>
              <p:nvGrpSpPr>
                <p:cNvPr id="15274" name="Google Shape;15274;p33"/>
                <p:cNvGrpSpPr/>
                <p:nvPr/>
              </p:nvGrpSpPr>
              <p:grpSpPr>
                <a:xfrm>
                  <a:off x="8368560" y="0"/>
                  <a:ext cx="775450" cy="710225"/>
                  <a:chOff x="2092310" y="847750"/>
                  <a:chExt cx="775450" cy="710225"/>
                </a:xfrm>
              </p:grpSpPr>
              <p:sp>
                <p:nvSpPr>
                  <p:cNvPr id="15275" name="Google Shape;15275;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0" name="Google Shape;15290;p33"/>
                <p:cNvGrpSpPr/>
                <p:nvPr/>
              </p:nvGrpSpPr>
              <p:grpSpPr>
                <a:xfrm rot="-5400000">
                  <a:off x="7773235" y="184387"/>
                  <a:ext cx="775450" cy="710225"/>
                  <a:chOff x="2092310" y="847750"/>
                  <a:chExt cx="775450" cy="710225"/>
                </a:xfrm>
              </p:grpSpPr>
              <p:sp>
                <p:nvSpPr>
                  <p:cNvPr id="15291" name="Google Shape;15291;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33"/>
                <p:cNvGrpSpPr/>
                <p:nvPr/>
              </p:nvGrpSpPr>
              <p:grpSpPr>
                <a:xfrm rot="10800000" flipH="1">
                  <a:off x="8257960" y="710237"/>
                  <a:ext cx="775450" cy="710225"/>
                  <a:chOff x="2092310" y="847750"/>
                  <a:chExt cx="775450" cy="710225"/>
                </a:xfrm>
              </p:grpSpPr>
              <p:sp>
                <p:nvSpPr>
                  <p:cNvPr id="15307" name="Google Shape;15307;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22" name="Google Shape;15322;p33"/>
              <p:cNvGrpSpPr/>
              <p:nvPr/>
            </p:nvGrpSpPr>
            <p:grpSpPr>
              <a:xfrm rot="4181246" flipH="1">
                <a:off x="3132679" y="2006449"/>
                <a:ext cx="1511084" cy="1604019"/>
                <a:chOff x="7805848" y="0"/>
                <a:chExt cx="1338162" cy="1420462"/>
              </a:xfrm>
            </p:grpSpPr>
            <p:grpSp>
              <p:nvGrpSpPr>
                <p:cNvPr id="15323" name="Google Shape;15323;p33"/>
                <p:cNvGrpSpPr/>
                <p:nvPr/>
              </p:nvGrpSpPr>
              <p:grpSpPr>
                <a:xfrm>
                  <a:off x="8368560" y="0"/>
                  <a:ext cx="775450" cy="710225"/>
                  <a:chOff x="2092310" y="847750"/>
                  <a:chExt cx="775450" cy="710225"/>
                </a:xfrm>
              </p:grpSpPr>
              <p:sp>
                <p:nvSpPr>
                  <p:cNvPr id="15324" name="Google Shape;15324;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33"/>
                <p:cNvGrpSpPr/>
                <p:nvPr/>
              </p:nvGrpSpPr>
              <p:grpSpPr>
                <a:xfrm rot="-5400000">
                  <a:off x="7773235" y="184387"/>
                  <a:ext cx="775450" cy="710225"/>
                  <a:chOff x="2092310" y="847750"/>
                  <a:chExt cx="775450" cy="710225"/>
                </a:xfrm>
              </p:grpSpPr>
              <p:sp>
                <p:nvSpPr>
                  <p:cNvPr id="15340" name="Google Shape;15340;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33"/>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5" name="Google Shape;15355;p33"/>
                <p:cNvGrpSpPr/>
                <p:nvPr/>
              </p:nvGrpSpPr>
              <p:grpSpPr>
                <a:xfrm rot="10800000" flipH="1">
                  <a:off x="8257960" y="38962"/>
                  <a:ext cx="775450" cy="1381500"/>
                  <a:chOff x="2092310" y="847750"/>
                  <a:chExt cx="775450" cy="1381500"/>
                </a:xfrm>
              </p:grpSpPr>
              <p:sp>
                <p:nvSpPr>
                  <p:cNvPr id="15356" name="Google Shape;15356;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33"/>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71" name="Google Shape;15371;p33"/>
              <p:cNvGrpSpPr/>
              <p:nvPr/>
            </p:nvGrpSpPr>
            <p:grpSpPr>
              <a:xfrm rot="-6618754" flipH="1">
                <a:off x="5066252" y="1828731"/>
                <a:ext cx="1511084" cy="1604019"/>
                <a:chOff x="7805848" y="0"/>
                <a:chExt cx="1338162" cy="1420462"/>
              </a:xfrm>
            </p:grpSpPr>
            <p:grpSp>
              <p:nvGrpSpPr>
                <p:cNvPr id="15372" name="Google Shape;15372;p33"/>
                <p:cNvGrpSpPr/>
                <p:nvPr/>
              </p:nvGrpSpPr>
              <p:grpSpPr>
                <a:xfrm>
                  <a:off x="8368560" y="0"/>
                  <a:ext cx="775450" cy="710225"/>
                  <a:chOff x="2092310" y="847750"/>
                  <a:chExt cx="775450" cy="710225"/>
                </a:xfrm>
              </p:grpSpPr>
              <p:sp>
                <p:nvSpPr>
                  <p:cNvPr id="15373" name="Google Shape;15373;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33"/>
                <p:cNvGrpSpPr/>
                <p:nvPr/>
              </p:nvGrpSpPr>
              <p:grpSpPr>
                <a:xfrm rot="-5400000">
                  <a:off x="7604532" y="353091"/>
                  <a:ext cx="1112857" cy="710225"/>
                  <a:chOff x="1754903" y="847750"/>
                  <a:chExt cx="1112857" cy="710225"/>
                </a:xfrm>
              </p:grpSpPr>
              <p:sp>
                <p:nvSpPr>
                  <p:cNvPr id="15389" name="Google Shape;15389;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33"/>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33"/>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33"/>
                <p:cNvGrpSpPr/>
                <p:nvPr/>
              </p:nvGrpSpPr>
              <p:grpSpPr>
                <a:xfrm rot="10800000" flipH="1">
                  <a:off x="8122997" y="710237"/>
                  <a:ext cx="910413" cy="710225"/>
                  <a:chOff x="1957347" y="847750"/>
                  <a:chExt cx="910413" cy="710225"/>
                </a:xfrm>
              </p:grpSpPr>
              <p:sp>
                <p:nvSpPr>
                  <p:cNvPr id="15405" name="Google Shape;15405;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33"/>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20" name="Google Shape;15420;p33"/>
              <p:cNvGrpSpPr/>
              <p:nvPr/>
            </p:nvGrpSpPr>
            <p:grpSpPr>
              <a:xfrm rot="-6618754" flipH="1">
                <a:off x="2566613" y="975382"/>
                <a:ext cx="1511084" cy="1604019"/>
                <a:chOff x="7805848" y="0"/>
                <a:chExt cx="1338162" cy="1420462"/>
              </a:xfrm>
            </p:grpSpPr>
            <p:grpSp>
              <p:nvGrpSpPr>
                <p:cNvPr id="15421" name="Google Shape;15421;p33"/>
                <p:cNvGrpSpPr/>
                <p:nvPr/>
              </p:nvGrpSpPr>
              <p:grpSpPr>
                <a:xfrm>
                  <a:off x="8368560" y="0"/>
                  <a:ext cx="775450" cy="710225"/>
                  <a:chOff x="2092310" y="847750"/>
                  <a:chExt cx="775450" cy="710225"/>
                </a:xfrm>
              </p:grpSpPr>
              <p:sp>
                <p:nvSpPr>
                  <p:cNvPr id="15422" name="Google Shape;15422;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33"/>
                <p:cNvGrpSpPr/>
                <p:nvPr/>
              </p:nvGrpSpPr>
              <p:grpSpPr>
                <a:xfrm rot="-5400000">
                  <a:off x="7773235" y="184387"/>
                  <a:ext cx="775450" cy="710225"/>
                  <a:chOff x="2092310" y="847750"/>
                  <a:chExt cx="775450" cy="710225"/>
                </a:xfrm>
              </p:grpSpPr>
              <p:sp>
                <p:nvSpPr>
                  <p:cNvPr id="15438" name="Google Shape;15438;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33"/>
                <p:cNvGrpSpPr/>
                <p:nvPr/>
              </p:nvGrpSpPr>
              <p:grpSpPr>
                <a:xfrm rot="10800000" flipH="1">
                  <a:off x="8257960" y="710237"/>
                  <a:ext cx="775450" cy="710225"/>
                  <a:chOff x="2092310" y="847750"/>
                  <a:chExt cx="775450" cy="710225"/>
                </a:xfrm>
              </p:grpSpPr>
              <p:sp>
                <p:nvSpPr>
                  <p:cNvPr id="15454" name="Google Shape;15454;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69" name="Google Shape;15469;p33"/>
              <p:cNvGrpSpPr/>
              <p:nvPr/>
            </p:nvGrpSpPr>
            <p:grpSpPr>
              <a:xfrm rot="4181246" flipH="1">
                <a:off x="3933133" y="2159950"/>
                <a:ext cx="1834398" cy="2995261"/>
                <a:chOff x="7519532" y="-281971"/>
                <a:chExt cx="1624478" cy="2652497"/>
              </a:xfrm>
            </p:grpSpPr>
            <p:grpSp>
              <p:nvGrpSpPr>
                <p:cNvPr id="15470" name="Google Shape;15470;p33"/>
                <p:cNvGrpSpPr/>
                <p:nvPr/>
              </p:nvGrpSpPr>
              <p:grpSpPr>
                <a:xfrm>
                  <a:off x="8368560" y="0"/>
                  <a:ext cx="775450" cy="710225"/>
                  <a:chOff x="2092310" y="847750"/>
                  <a:chExt cx="775450" cy="710225"/>
                </a:xfrm>
              </p:grpSpPr>
              <p:sp>
                <p:nvSpPr>
                  <p:cNvPr id="15471" name="Google Shape;15471;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33"/>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33"/>
                <p:cNvGrpSpPr/>
                <p:nvPr/>
              </p:nvGrpSpPr>
              <p:grpSpPr>
                <a:xfrm rot="-5400000">
                  <a:off x="7214321" y="521658"/>
                  <a:ext cx="2440396" cy="1257341"/>
                  <a:chOff x="649008" y="847750"/>
                  <a:chExt cx="2440396" cy="1257341"/>
                </a:xfrm>
              </p:grpSpPr>
              <p:sp>
                <p:nvSpPr>
                  <p:cNvPr id="15487" name="Google Shape;15487;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33"/>
                  <p:cNvSpPr/>
                  <p:nvPr/>
                </p:nvSpPr>
                <p:spPr>
                  <a:xfrm>
                    <a:off x="649008" y="2062554"/>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33"/>
                  <p:cNvSpPr/>
                  <p:nvPr/>
                </p:nvSpPr>
                <p:spPr>
                  <a:xfrm>
                    <a:off x="3019496" y="1044432"/>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33"/>
                <p:cNvGrpSpPr/>
                <p:nvPr/>
              </p:nvGrpSpPr>
              <p:grpSpPr>
                <a:xfrm rot="10800000" flipH="1">
                  <a:off x="7519532" y="-281971"/>
                  <a:ext cx="1513878" cy="1702433"/>
                  <a:chOff x="1353882" y="847750"/>
                  <a:chExt cx="1513878" cy="1702433"/>
                </a:xfrm>
              </p:grpSpPr>
              <p:sp>
                <p:nvSpPr>
                  <p:cNvPr id="15503" name="Google Shape;15503;p33"/>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33"/>
                  <p:cNvSpPr/>
                  <p:nvPr/>
                </p:nvSpPr>
                <p:spPr>
                  <a:xfrm>
                    <a:off x="1353882" y="250764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33"/>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33"/>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33"/>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33"/>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33"/>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33"/>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33"/>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33"/>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33"/>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33"/>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33"/>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33"/>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33"/>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518" name="Google Shape;15518;p33"/>
            <p:cNvGrpSpPr/>
            <p:nvPr/>
          </p:nvGrpSpPr>
          <p:grpSpPr>
            <a:xfrm>
              <a:off x="-1023716" y="-428664"/>
              <a:ext cx="2584318" cy="2309601"/>
              <a:chOff x="-1023716" y="-428664"/>
              <a:chExt cx="2584318" cy="2309601"/>
            </a:xfrm>
          </p:grpSpPr>
          <p:grpSp>
            <p:nvGrpSpPr>
              <p:cNvPr id="15519" name="Google Shape;15519;p33"/>
              <p:cNvGrpSpPr/>
              <p:nvPr/>
            </p:nvGrpSpPr>
            <p:grpSpPr>
              <a:xfrm rot="1592241">
                <a:off x="-258200" y="672341"/>
                <a:ext cx="1053068" cy="564512"/>
                <a:chOff x="5206900" y="826150"/>
                <a:chExt cx="599275" cy="321250"/>
              </a:xfrm>
            </p:grpSpPr>
            <p:sp>
              <p:nvSpPr>
                <p:cNvPr id="15520" name="Google Shape;15520;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33"/>
              <p:cNvGrpSpPr/>
              <p:nvPr/>
            </p:nvGrpSpPr>
            <p:grpSpPr>
              <a:xfrm rot="-5278914">
                <a:off x="243973" y="1124292"/>
                <a:ext cx="525895" cy="519954"/>
                <a:chOff x="1817929" y="3898077"/>
                <a:chExt cx="566346" cy="559947"/>
              </a:xfrm>
            </p:grpSpPr>
            <p:sp>
              <p:nvSpPr>
                <p:cNvPr id="15535" name="Google Shape;15535;p33"/>
                <p:cNvSpPr/>
                <p:nvPr/>
              </p:nvSpPr>
              <p:spPr>
                <a:xfrm>
                  <a:off x="1913056" y="4081084"/>
                  <a:ext cx="53508" cy="53508"/>
                </a:xfrm>
                <a:custGeom>
                  <a:avLst/>
                  <a:gdLst/>
                  <a:ahLst/>
                  <a:cxnLst/>
                  <a:rect l="l" t="t" r="r" b="b"/>
                  <a:pathLst>
                    <a:path w="945" h="945" extrusionOk="0">
                      <a:moveTo>
                        <a:pt x="945" y="417"/>
                      </a:moveTo>
                      <a:cubicBezTo>
                        <a:pt x="945" y="769"/>
                        <a:pt x="497" y="945"/>
                        <a:pt x="257" y="689"/>
                      </a:cubicBezTo>
                      <a:cubicBezTo>
                        <a:pt x="1" y="433"/>
                        <a:pt x="193" y="0"/>
                        <a:pt x="545" y="16"/>
                      </a:cubicBezTo>
                      <a:cubicBezTo>
                        <a:pt x="769" y="16"/>
                        <a:pt x="945" y="192"/>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33"/>
                <p:cNvSpPr/>
                <p:nvPr/>
              </p:nvSpPr>
              <p:spPr>
                <a:xfrm>
                  <a:off x="2105122" y="4371901"/>
                  <a:ext cx="11834" cy="11834"/>
                </a:xfrm>
                <a:custGeom>
                  <a:avLst/>
                  <a:gdLst/>
                  <a:ahLst/>
                  <a:cxnLst/>
                  <a:rect l="l" t="t" r="r" b="b"/>
                  <a:pathLst>
                    <a:path w="209" h="209" extrusionOk="0">
                      <a:moveTo>
                        <a:pt x="209" y="97"/>
                      </a:moveTo>
                      <a:cubicBezTo>
                        <a:pt x="209" y="209"/>
                        <a:pt x="1" y="17"/>
                        <a:pt x="129" y="17"/>
                      </a:cubicBezTo>
                      <a:cubicBezTo>
                        <a:pt x="177" y="1"/>
                        <a:pt x="209" y="49"/>
                        <a:pt x="209"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33"/>
                <p:cNvSpPr/>
                <p:nvPr/>
              </p:nvSpPr>
              <p:spPr>
                <a:xfrm>
                  <a:off x="2347073" y="4228757"/>
                  <a:ext cx="9116" cy="11834"/>
                </a:xfrm>
                <a:custGeom>
                  <a:avLst/>
                  <a:gdLst/>
                  <a:ahLst/>
                  <a:cxnLst/>
                  <a:rect l="l" t="t" r="r" b="b"/>
                  <a:pathLst>
                    <a:path w="161" h="209" extrusionOk="0">
                      <a:moveTo>
                        <a:pt x="160" y="97"/>
                      </a:moveTo>
                      <a:cubicBezTo>
                        <a:pt x="160" y="209"/>
                        <a:pt x="0" y="209"/>
                        <a:pt x="0" y="97"/>
                      </a:cubicBezTo>
                      <a:cubicBezTo>
                        <a:pt x="0" y="1"/>
                        <a:pt x="160" y="1"/>
                        <a:pt x="160"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33"/>
                <p:cNvSpPr/>
                <p:nvPr/>
              </p:nvSpPr>
              <p:spPr>
                <a:xfrm>
                  <a:off x="2181280" y="4434413"/>
                  <a:ext cx="24518" cy="23612"/>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33"/>
                <p:cNvSpPr/>
                <p:nvPr/>
              </p:nvSpPr>
              <p:spPr>
                <a:xfrm>
                  <a:off x="2251946" y="4313919"/>
                  <a:ext cx="24518" cy="24518"/>
                </a:xfrm>
                <a:custGeom>
                  <a:avLst/>
                  <a:gdLst/>
                  <a:ahLst/>
                  <a:cxnLst/>
                  <a:rect l="l" t="t" r="r" b="b"/>
                  <a:pathLst>
                    <a:path w="433" h="433" extrusionOk="0">
                      <a:moveTo>
                        <a:pt x="432" y="193"/>
                      </a:moveTo>
                      <a:cubicBezTo>
                        <a:pt x="432" y="353"/>
                        <a:pt x="240" y="433"/>
                        <a:pt x="128" y="321"/>
                      </a:cubicBezTo>
                      <a:cubicBezTo>
                        <a:pt x="0" y="209"/>
                        <a:pt x="96" y="1"/>
                        <a:pt x="256" y="1"/>
                      </a:cubicBezTo>
                      <a:cubicBezTo>
                        <a:pt x="352"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33"/>
                <p:cNvSpPr/>
                <p:nvPr/>
              </p:nvSpPr>
              <p:spPr>
                <a:xfrm>
                  <a:off x="2174939" y="3898077"/>
                  <a:ext cx="19988" cy="19988"/>
                </a:xfrm>
                <a:custGeom>
                  <a:avLst/>
                  <a:gdLst/>
                  <a:ahLst/>
                  <a:cxnLst/>
                  <a:rect l="l" t="t" r="r" b="b"/>
                  <a:pathLst>
                    <a:path w="353" h="353" extrusionOk="0">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33"/>
                <p:cNvSpPr/>
                <p:nvPr/>
              </p:nvSpPr>
              <p:spPr>
                <a:xfrm>
                  <a:off x="2360663" y="4408140"/>
                  <a:ext cx="23612" cy="28141"/>
                </a:xfrm>
                <a:custGeom>
                  <a:avLst/>
                  <a:gdLst/>
                  <a:ahLst/>
                  <a:cxnLst/>
                  <a:rect l="l" t="t" r="r" b="b"/>
                  <a:pathLst>
                    <a:path w="417" h="497" extrusionOk="0">
                      <a:moveTo>
                        <a:pt x="384" y="225"/>
                      </a:moveTo>
                      <a:cubicBezTo>
                        <a:pt x="416" y="497"/>
                        <a:pt x="0" y="497"/>
                        <a:pt x="32" y="225"/>
                      </a:cubicBezTo>
                      <a:cubicBezTo>
                        <a:pt x="48" y="1"/>
                        <a:pt x="368" y="1"/>
                        <a:pt x="384"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33"/>
                <p:cNvSpPr/>
                <p:nvPr/>
              </p:nvSpPr>
              <p:spPr>
                <a:xfrm>
                  <a:off x="1817929" y="4332944"/>
                  <a:ext cx="87935" cy="87935"/>
                </a:xfrm>
                <a:custGeom>
                  <a:avLst/>
                  <a:gdLst/>
                  <a:ahLst/>
                  <a:cxnLst/>
                  <a:rect l="l" t="t" r="r" b="b"/>
                  <a:pathLst>
                    <a:path w="1553" h="1553" extrusionOk="0">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33"/>
                <p:cNvSpPr/>
                <p:nvPr/>
              </p:nvSpPr>
              <p:spPr>
                <a:xfrm>
                  <a:off x="2106934" y="4149938"/>
                  <a:ext cx="87991" cy="87935"/>
                </a:xfrm>
                <a:custGeom>
                  <a:avLst/>
                  <a:gdLst/>
                  <a:ahLst/>
                  <a:cxnLst/>
                  <a:rect l="l" t="t" r="r" b="b"/>
                  <a:pathLst>
                    <a:path w="1554" h="1553" extrusionOk="0">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33"/>
              <p:cNvGrpSpPr/>
              <p:nvPr/>
            </p:nvGrpSpPr>
            <p:grpSpPr>
              <a:xfrm rot="6049405">
                <a:off x="691585" y="974357"/>
                <a:ext cx="358082" cy="375937"/>
                <a:chOff x="1063586" y="401894"/>
                <a:chExt cx="262134" cy="275226"/>
              </a:xfrm>
            </p:grpSpPr>
            <p:sp>
              <p:nvSpPr>
                <p:cNvPr id="15545" name="Google Shape;15545;p33"/>
                <p:cNvSpPr/>
                <p:nvPr/>
              </p:nvSpPr>
              <p:spPr>
                <a:xfrm>
                  <a:off x="1063586" y="548421"/>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33"/>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33"/>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33"/>
              <p:cNvGrpSpPr/>
              <p:nvPr/>
            </p:nvGrpSpPr>
            <p:grpSpPr>
              <a:xfrm rot="4249513" flipH="1">
                <a:off x="-581153" y="-346492"/>
                <a:ext cx="1699191" cy="2145257"/>
                <a:chOff x="146217" y="2712579"/>
                <a:chExt cx="1552966" cy="1960401"/>
              </a:xfrm>
            </p:grpSpPr>
            <p:grpSp>
              <p:nvGrpSpPr>
                <p:cNvPr id="15549" name="Google Shape;15549;p33"/>
                <p:cNvGrpSpPr/>
                <p:nvPr/>
              </p:nvGrpSpPr>
              <p:grpSpPr>
                <a:xfrm>
                  <a:off x="146217" y="2712579"/>
                  <a:ext cx="1134008" cy="607901"/>
                  <a:chOff x="5206900" y="826150"/>
                  <a:chExt cx="599275" cy="321250"/>
                </a:xfrm>
              </p:grpSpPr>
              <p:sp>
                <p:nvSpPr>
                  <p:cNvPr id="15550" name="Google Shape;15550;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33"/>
                <p:cNvGrpSpPr/>
                <p:nvPr/>
              </p:nvGrpSpPr>
              <p:grpSpPr>
                <a:xfrm rot="-9256633">
                  <a:off x="489429" y="3110262"/>
                  <a:ext cx="1134020" cy="607908"/>
                  <a:chOff x="5206900" y="826150"/>
                  <a:chExt cx="599275" cy="321250"/>
                </a:xfrm>
              </p:grpSpPr>
              <p:sp>
                <p:nvSpPr>
                  <p:cNvPr id="15565" name="Google Shape;15565;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33"/>
                <p:cNvGrpSpPr/>
                <p:nvPr/>
              </p:nvGrpSpPr>
              <p:grpSpPr>
                <a:xfrm rot="7120513" flipH="1">
                  <a:off x="538618" y="3725726"/>
                  <a:ext cx="1133997" cy="607895"/>
                  <a:chOff x="5206900" y="826150"/>
                  <a:chExt cx="599275" cy="321250"/>
                </a:xfrm>
              </p:grpSpPr>
              <p:sp>
                <p:nvSpPr>
                  <p:cNvPr id="15580" name="Google Shape;15580;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594" name="Google Shape;15594;p33"/>
            <p:cNvGrpSpPr/>
            <p:nvPr/>
          </p:nvGrpSpPr>
          <p:grpSpPr>
            <a:xfrm>
              <a:off x="7873249" y="56844"/>
              <a:ext cx="1560858" cy="1537998"/>
              <a:chOff x="1723600" y="1764850"/>
              <a:chExt cx="374675" cy="369223"/>
            </a:xfrm>
          </p:grpSpPr>
          <p:sp>
            <p:nvSpPr>
              <p:cNvPr id="15595" name="Google Shape;15595;p33"/>
              <p:cNvSpPr/>
              <p:nvPr/>
            </p:nvSpPr>
            <p:spPr>
              <a:xfrm>
                <a:off x="1726326" y="1764850"/>
                <a:ext cx="369223" cy="369223"/>
              </a:xfrm>
              <a:custGeom>
                <a:avLst/>
                <a:gdLst/>
                <a:ahLst/>
                <a:cxnLst/>
                <a:rect l="l" t="t" r="r" b="b"/>
                <a:pathLst>
                  <a:path w="4876" h="4876" extrusionOk="0">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33"/>
              <p:cNvSpPr/>
              <p:nvPr/>
            </p:nvSpPr>
            <p:spPr>
              <a:xfrm>
                <a:off x="1723600" y="1778783"/>
                <a:ext cx="374675" cy="341357"/>
              </a:xfrm>
              <a:custGeom>
                <a:avLst/>
                <a:gdLst/>
                <a:ahLst/>
                <a:cxnLst/>
                <a:rect l="l" t="t" r="r" b="b"/>
                <a:pathLst>
                  <a:path w="4948" h="4508" extrusionOk="0">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33"/>
              <p:cNvSpPr/>
              <p:nvPr/>
            </p:nvSpPr>
            <p:spPr>
              <a:xfrm>
                <a:off x="1769412" y="1810359"/>
                <a:ext cx="237390" cy="144554"/>
              </a:xfrm>
              <a:custGeom>
                <a:avLst/>
                <a:gdLst/>
                <a:ahLst/>
                <a:cxnLst/>
                <a:rect l="l" t="t" r="r" b="b"/>
                <a:pathLst>
                  <a:path w="3135" h="1909" extrusionOk="0">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33"/>
              <p:cNvSpPr/>
              <p:nvPr/>
            </p:nvSpPr>
            <p:spPr>
              <a:xfrm>
                <a:off x="1777666" y="1979977"/>
                <a:ext cx="71482" cy="62925"/>
              </a:xfrm>
              <a:custGeom>
                <a:avLst/>
                <a:gdLst/>
                <a:ahLst/>
                <a:cxnLst/>
                <a:rect l="l" t="t" r="r" b="b"/>
                <a:pathLst>
                  <a:path w="944" h="831" extrusionOk="0">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33"/>
              <p:cNvSpPr/>
              <p:nvPr/>
            </p:nvSpPr>
            <p:spPr>
              <a:xfrm>
                <a:off x="1886632" y="1910994"/>
                <a:ext cx="176888" cy="176358"/>
              </a:xfrm>
              <a:custGeom>
                <a:avLst/>
                <a:gdLst/>
                <a:ahLst/>
                <a:cxnLst/>
                <a:rect l="l" t="t" r="r" b="b"/>
                <a:pathLst>
                  <a:path w="2336" h="2329" extrusionOk="0">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33"/>
            <p:cNvGrpSpPr/>
            <p:nvPr/>
          </p:nvGrpSpPr>
          <p:grpSpPr>
            <a:xfrm>
              <a:off x="7160393" y="603877"/>
              <a:ext cx="2598859" cy="4611801"/>
              <a:chOff x="7160393" y="603877"/>
              <a:chExt cx="2598859" cy="4611801"/>
            </a:xfrm>
          </p:grpSpPr>
          <p:grpSp>
            <p:nvGrpSpPr>
              <p:cNvPr id="15601" name="Google Shape;15601;p33"/>
              <p:cNvGrpSpPr/>
              <p:nvPr/>
            </p:nvGrpSpPr>
            <p:grpSpPr>
              <a:xfrm rot="1592241">
                <a:off x="7231025" y="2817266"/>
                <a:ext cx="1053068" cy="564512"/>
                <a:chOff x="5206900" y="826150"/>
                <a:chExt cx="599275" cy="321250"/>
              </a:xfrm>
            </p:grpSpPr>
            <p:sp>
              <p:nvSpPr>
                <p:cNvPr id="15602" name="Google Shape;15602;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6" name="Google Shape;15616;p33"/>
              <p:cNvGrpSpPr/>
              <p:nvPr/>
            </p:nvGrpSpPr>
            <p:grpSpPr>
              <a:xfrm rot="-5278914">
                <a:off x="8685048" y="2776317"/>
                <a:ext cx="525895" cy="519954"/>
                <a:chOff x="1817929" y="3898077"/>
                <a:chExt cx="566346" cy="559947"/>
              </a:xfrm>
            </p:grpSpPr>
            <p:sp>
              <p:nvSpPr>
                <p:cNvPr id="15617" name="Google Shape;15617;p33"/>
                <p:cNvSpPr/>
                <p:nvPr/>
              </p:nvSpPr>
              <p:spPr>
                <a:xfrm>
                  <a:off x="1913056" y="4081084"/>
                  <a:ext cx="53508" cy="53508"/>
                </a:xfrm>
                <a:custGeom>
                  <a:avLst/>
                  <a:gdLst/>
                  <a:ahLst/>
                  <a:cxnLst/>
                  <a:rect l="l" t="t" r="r" b="b"/>
                  <a:pathLst>
                    <a:path w="945" h="945" extrusionOk="0">
                      <a:moveTo>
                        <a:pt x="945" y="417"/>
                      </a:moveTo>
                      <a:cubicBezTo>
                        <a:pt x="945" y="769"/>
                        <a:pt x="497" y="945"/>
                        <a:pt x="257" y="689"/>
                      </a:cubicBezTo>
                      <a:cubicBezTo>
                        <a:pt x="1" y="433"/>
                        <a:pt x="193" y="0"/>
                        <a:pt x="545" y="16"/>
                      </a:cubicBezTo>
                      <a:cubicBezTo>
                        <a:pt x="769" y="16"/>
                        <a:pt x="945" y="192"/>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33"/>
                <p:cNvSpPr/>
                <p:nvPr/>
              </p:nvSpPr>
              <p:spPr>
                <a:xfrm>
                  <a:off x="2105122" y="4371901"/>
                  <a:ext cx="11834" cy="11834"/>
                </a:xfrm>
                <a:custGeom>
                  <a:avLst/>
                  <a:gdLst/>
                  <a:ahLst/>
                  <a:cxnLst/>
                  <a:rect l="l" t="t" r="r" b="b"/>
                  <a:pathLst>
                    <a:path w="209" h="209" extrusionOk="0">
                      <a:moveTo>
                        <a:pt x="209" y="97"/>
                      </a:moveTo>
                      <a:cubicBezTo>
                        <a:pt x="209" y="209"/>
                        <a:pt x="1" y="17"/>
                        <a:pt x="129" y="17"/>
                      </a:cubicBezTo>
                      <a:cubicBezTo>
                        <a:pt x="177" y="1"/>
                        <a:pt x="209" y="49"/>
                        <a:pt x="209"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33"/>
                <p:cNvSpPr/>
                <p:nvPr/>
              </p:nvSpPr>
              <p:spPr>
                <a:xfrm>
                  <a:off x="2347073" y="4228757"/>
                  <a:ext cx="9116" cy="11834"/>
                </a:xfrm>
                <a:custGeom>
                  <a:avLst/>
                  <a:gdLst/>
                  <a:ahLst/>
                  <a:cxnLst/>
                  <a:rect l="l" t="t" r="r" b="b"/>
                  <a:pathLst>
                    <a:path w="161" h="209" extrusionOk="0">
                      <a:moveTo>
                        <a:pt x="160" y="97"/>
                      </a:moveTo>
                      <a:cubicBezTo>
                        <a:pt x="160" y="209"/>
                        <a:pt x="0" y="209"/>
                        <a:pt x="0" y="97"/>
                      </a:cubicBezTo>
                      <a:cubicBezTo>
                        <a:pt x="0" y="1"/>
                        <a:pt x="160" y="1"/>
                        <a:pt x="160"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33"/>
                <p:cNvSpPr/>
                <p:nvPr/>
              </p:nvSpPr>
              <p:spPr>
                <a:xfrm>
                  <a:off x="2181280" y="4434413"/>
                  <a:ext cx="24518" cy="23612"/>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33"/>
                <p:cNvSpPr/>
                <p:nvPr/>
              </p:nvSpPr>
              <p:spPr>
                <a:xfrm>
                  <a:off x="2251946" y="4313919"/>
                  <a:ext cx="24518" cy="24518"/>
                </a:xfrm>
                <a:custGeom>
                  <a:avLst/>
                  <a:gdLst/>
                  <a:ahLst/>
                  <a:cxnLst/>
                  <a:rect l="l" t="t" r="r" b="b"/>
                  <a:pathLst>
                    <a:path w="433" h="433" extrusionOk="0">
                      <a:moveTo>
                        <a:pt x="432" y="193"/>
                      </a:moveTo>
                      <a:cubicBezTo>
                        <a:pt x="432" y="353"/>
                        <a:pt x="240" y="433"/>
                        <a:pt x="128" y="321"/>
                      </a:cubicBezTo>
                      <a:cubicBezTo>
                        <a:pt x="0" y="209"/>
                        <a:pt x="96" y="1"/>
                        <a:pt x="256" y="1"/>
                      </a:cubicBezTo>
                      <a:cubicBezTo>
                        <a:pt x="352"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33"/>
                <p:cNvSpPr/>
                <p:nvPr/>
              </p:nvSpPr>
              <p:spPr>
                <a:xfrm>
                  <a:off x="2174939" y="3898077"/>
                  <a:ext cx="19988" cy="19988"/>
                </a:xfrm>
                <a:custGeom>
                  <a:avLst/>
                  <a:gdLst/>
                  <a:ahLst/>
                  <a:cxnLst/>
                  <a:rect l="l" t="t" r="r" b="b"/>
                  <a:pathLst>
                    <a:path w="353" h="353" extrusionOk="0">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33"/>
                <p:cNvSpPr/>
                <p:nvPr/>
              </p:nvSpPr>
              <p:spPr>
                <a:xfrm>
                  <a:off x="2360663" y="4408140"/>
                  <a:ext cx="23612" cy="28141"/>
                </a:xfrm>
                <a:custGeom>
                  <a:avLst/>
                  <a:gdLst/>
                  <a:ahLst/>
                  <a:cxnLst/>
                  <a:rect l="l" t="t" r="r" b="b"/>
                  <a:pathLst>
                    <a:path w="417" h="497" extrusionOk="0">
                      <a:moveTo>
                        <a:pt x="384" y="225"/>
                      </a:moveTo>
                      <a:cubicBezTo>
                        <a:pt x="416" y="497"/>
                        <a:pt x="0" y="497"/>
                        <a:pt x="32" y="225"/>
                      </a:cubicBezTo>
                      <a:cubicBezTo>
                        <a:pt x="48" y="1"/>
                        <a:pt x="368" y="1"/>
                        <a:pt x="384"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33"/>
                <p:cNvSpPr/>
                <p:nvPr/>
              </p:nvSpPr>
              <p:spPr>
                <a:xfrm>
                  <a:off x="1817929" y="4332944"/>
                  <a:ext cx="87935" cy="87935"/>
                </a:xfrm>
                <a:custGeom>
                  <a:avLst/>
                  <a:gdLst/>
                  <a:ahLst/>
                  <a:cxnLst/>
                  <a:rect l="l" t="t" r="r" b="b"/>
                  <a:pathLst>
                    <a:path w="1553" h="1553" extrusionOk="0">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33"/>
                <p:cNvSpPr/>
                <p:nvPr/>
              </p:nvSpPr>
              <p:spPr>
                <a:xfrm>
                  <a:off x="2106934" y="4149938"/>
                  <a:ext cx="87991" cy="87935"/>
                </a:xfrm>
                <a:custGeom>
                  <a:avLst/>
                  <a:gdLst/>
                  <a:ahLst/>
                  <a:cxnLst/>
                  <a:rect l="l" t="t" r="r" b="b"/>
                  <a:pathLst>
                    <a:path w="1554" h="1553" extrusionOk="0">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33"/>
              <p:cNvGrpSpPr/>
              <p:nvPr/>
            </p:nvGrpSpPr>
            <p:grpSpPr>
              <a:xfrm rot="-10148886" flipH="1">
                <a:off x="7873320" y="744657"/>
                <a:ext cx="1699204" cy="2145391"/>
                <a:chOff x="146217" y="2712579"/>
                <a:chExt cx="1552966" cy="1960401"/>
              </a:xfrm>
            </p:grpSpPr>
            <p:grpSp>
              <p:nvGrpSpPr>
                <p:cNvPr id="15627" name="Google Shape;15627;p33"/>
                <p:cNvGrpSpPr/>
                <p:nvPr/>
              </p:nvGrpSpPr>
              <p:grpSpPr>
                <a:xfrm>
                  <a:off x="146217" y="2712579"/>
                  <a:ext cx="1134008" cy="607901"/>
                  <a:chOff x="5206900" y="826150"/>
                  <a:chExt cx="599275" cy="321250"/>
                </a:xfrm>
              </p:grpSpPr>
              <p:sp>
                <p:nvSpPr>
                  <p:cNvPr id="15628" name="Google Shape;15628;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33"/>
                <p:cNvGrpSpPr/>
                <p:nvPr/>
              </p:nvGrpSpPr>
              <p:grpSpPr>
                <a:xfrm rot="-9256633">
                  <a:off x="489429" y="3110262"/>
                  <a:ext cx="1134020" cy="607908"/>
                  <a:chOff x="5206900" y="826150"/>
                  <a:chExt cx="599275" cy="321250"/>
                </a:xfrm>
              </p:grpSpPr>
              <p:sp>
                <p:nvSpPr>
                  <p:cNvPr id="15643" name="Google Shape;15643;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33"/>
                <p:cNvGrpSpPr/>
                <p:nvPr/>
              </p:nvGrpSpPr>
              <p:grpSpPr>
                <a:xfrm rot="7120513" flipH="1">
                  <a:off x="538618" y="3725726"/>
                  <a:ext cx="1133997" cy="607895"/>
                  <a:chOff x="5206900" y="826150"/>
                  <a:chExt cx="599275" cy="321250"/>
                </a:xfrm>
              </p:grpSpPr>
              <p:sp>
                <p:nvSpPr>
                  <p:cNvPr id="15658" name="Google Shape;15658;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72" name="Google Shape;15672;p33"/>
              <p:cNvGrpSpPr/>
              <p:nvPr/>
            </p:nvGrpSpPr>
            <p:grpSpPr>
              <a:xfrm flipH="1">
                <a:off x="7686589" y="3070216"/>
                <a:ext cx="1699255" cy="2145463"/>
                <a:chOff x="146217" y="2712579"/>
                <a:chExt cx="1552966" cy="1960401"/>
              </a:xfrm>
            </p:grpSpPr>
            <p:grpSp>
              <p:nvGrpSpPr>
                <p:cNvPr id="15673" name="Google Shape;15673;p33"/>
                <p:cNvGrpSpPr/>
                <p:nvPr/>
              </p:nvGrpSpPr>
              <p:grpSpPr>
                <a:xfrm>
                  <a:off x="146217" y="2712579"/>
                  <a:ext cx="1134008" cy="607901"/>
                  <a:chOff x="5206900" y="826150"/>
                  <a:chExt cx="599275" cy="321250"/>
                </a:xfrm>
              </p:grpSpPr>
              <p:sp>
                <p:nvSpPr>
                  <p:cNvPr id="15674" name="Google Shape;15674;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33"/>
                <p:cNvGrpSpPr/>
                <p:nvPr/>
              </p:nvGrpSpPr>
              <p:grpSpPr>
                <a:xfrm rot="-9256633">
                  <a:off x="489429" y="3110262"/>
                  <a:ext cx="1134020" cy="607908"/>
                  <a:chOff x="5206900" y="826150"/>
                  <a:chExt cx="599275" cy="321250"/>
                </a:xfrm>
              </p:grpSpPr>
              <p:sp>
                <p:nvSpPr>
                  <p:cNvPr id="15689" name="Google Shape;15689;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33"/>
                <p:cNvGrpSpPr/>
                <p:nvPr/>
              </p:nvGrpSpPr>
              <p:grpSpPr>
                <a:xfrm rot="7120513" flipH="1">
                  <a:off x="538618" y="3725726"/>
                  <a:ext cx="1133997" cy="607895"/>
                  <a:chOff x="5206900" y="826150"/>
                  <a:chExt cx="599275" cy="321250"/>
                </a:xfrm>
              </p:grpSpPr>
              <p:sp>
                <p:nvSpPr>
                  <p:cNvPr id="15704" name="Google Shape;15704;p33"/>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33"/>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33"/>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33"/>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33"/>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33"/>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33"/>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33"/>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33"/>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33"/>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33"/>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33"/>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33"/>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33"/>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5718" name="Google Shape;15718;p33"/>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719" name="Google Shape;15719;p33"/>
          <p:cNvSpPr txBox="1">
            <a:spLocks noGrp="1"/>
          </p:cNvSpPr>
          <p:nvPr>
            <p:ph type="body" idx="1"/>
          </p:nvPr>
        </p:nvSpPr>
        <p:spPr>
          <a:xfrm>
            <a:off x="1917300" y="3776750"/>
            <a:ext cx="5309400" cy="5727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2">
  <p:cSld name="CUSTOM_4_1">
    <p:spTree>
      <p:nvGrpSpPr>
        <p:cNvPr id="1" name="Shape 15720"/>
        <p:cNvGrpSpPr/>
        <p:nvPr/>
      </p:nvGrpSpPr>
      <p:grpSpPr>
        <a:xfrm>
          <a:off x="0" y="0"/>
          <a:ext cx="0" cy="0"/>
          <a:chOff x="0" y="0"/>
          <a:chExt cx="0" cy="0"/>
        </a:xfrm>
      </p:grpSpPr>
      <p:grpSp>
        <p:nvGrpSpPr>
          <p:cNvPr id="15721" name="Google Shape;15721;p34"/>
          <p:cNvGrpSpPr/>
          <p:nvPr/>
        </p:nvGrpSpPr>
        <p:grpSpPr>
          <a:xfrm>
            <a:off x="176625" y="110350"/>
            <a:ext cx="8790774" cy="4922811"/>
            <a:chOff x="131600" y="118425"/>
            <a:chExt cx="8790774" cy="4922811"/>
          </a:xfrm>
        </p:grpSpPr>
        <p:sp>
          <p:nvSpPr>
            <p:cNvPr id="15722" name="Google Shape;15722;p34"/>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3" name="Google Shape;15723;p34"/>
            <p:cNvGrpSpPr/>
            <p:nvPr/>
          </p:nvGrpSpPr>
          <p:grpSpPr>
            <a:xfrm>
              <a:off x="131600" y="1884558"/>
              <a:ext cx="2122449" cy="3112715"/>
              <a:chOff x="131600" y="1884558"/>
              <a:chExt cx="2122449" cy="3112715"/>
            </a:xfrm>
          </p:grpSpPr>
          <p:sp>
            <p:nvSpPr>
              <p:cNvPr id="15724" name="Google Shape;15724;p34"/>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34"/>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34"/>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34"/>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34"/>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34"/>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34"/>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34"/>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34"/>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34"/>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34"/>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34"/>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34"/>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34"/>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34"/>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34"/>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34"/>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34"/>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34"/>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34"/>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34"/>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34"/>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34"/>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34"/>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34"/>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34"/>
            <p:cNvGrpSpPr/>
            <p:nvPr/>
          </p:nvGrpSpPr>
          <p:grpSpPr>
            <a:xfrm flipH="1">
              <a:off x="2342550" y="2567965"/>
              <a:ext cx="3964145" cy="1455821"/>
              <a:chOff x="3233388" y="140740"/>
              <a:chExt cx="3964145" cy="1455821"/>
            </a:xfrm>
          </p:grpSpPr>
          <p:sp>
            <p:nvSpPr>
              <p:cNvPr id="15750" name="Google Shape;15750;p3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3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3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3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3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3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3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3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3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34"/>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3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3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3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3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3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3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3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3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3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3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3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3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3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3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3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3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6" name="Google Shape;15776;p34"/>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34"/>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34"/>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34"/>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34"/>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34"/>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34"/>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34"/>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34"/>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34"/>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34"/>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34"/>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34"/>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34"/>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34"/>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34"/>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34"/>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34"/>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34"/>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34"/>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34"/>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34"/>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34"/>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34"/>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34"/>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34"/>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34"/>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34"/>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34"/>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34"/>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34"/>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34"/>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34"/>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34"/>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34"/>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34"/>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34"/>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34"/>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34"/>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34"/>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34"/>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34"/>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34"/>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34"/>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34"/>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34"/>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34"/>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34"/>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34"/>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34"/>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34"/>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34"/>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34"/>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34"/>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34"/>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34"/>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34"/>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34"/>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34"/>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34"/>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34"/>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34"/>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34"/>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34"/>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34"/>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34"/>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34"/>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34"/>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34"/>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34"/>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34"/>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34"/>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34"/>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34"/>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34"/>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34"/>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34"/>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34"/>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34"/>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34"/>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34"/>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34"/>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34"/>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34"/>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34"/>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34"/>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34"/>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34"/>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34"/>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34"/>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34"/>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34"/>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34"/>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34"/>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34"/>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34"/>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34"/>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34"/>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34"/>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34"/>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76" name="Google Shape;15876;p34"/>
            <p:cNvGrpSpPr/>
            <p:nvPr/>
          </p:nvGrpSpPr>
          <p:grpSpPr>
            <a:xfrm rot="5400000">
              <a:off x="6199788" y="1372590"/>
              <a:ext cx="3964145" cy="1455821"/>
              <a:chOff x="3233388" y="140740"/>
              <a:chExt cx="3964145" cy="1455821"/>
            </a:xfrm>
          </p:grpSpPr>
          <p:sp>
            <p:nvSpPr>
              <p:cNvPr id="15877" name="Google Shape;15877;p3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3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3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3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3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3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3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3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3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3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3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3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3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3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3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3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3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3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3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3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3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3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3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3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3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3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3" name="Google Shape;15903;p34"/>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34"/>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34"/>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34"/>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34"/>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8" name="Google Shape;15908;p34"/>
            <p:cNvGrpSpPr/>
            <p:nvPr/>
          </p:nvGrpSpPr>
          <p:grpSpPr>
            <a:xfrm>
              <a:off x="234224" y="118425"/>
              <a:ext cx="3532446" cy="1609151"/>
              <a:chOff x="140599" y="118425"/>
              <a:chExt cx="3532446" cy="1609151"/>
            </a:xfrm>
          </p:grpSpPr>
          <p:sp>
            <p:nvSpPr>
              <p:cNvPr id="15909" name="Google Shape;15909;p34"/>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34"/>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34"/>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34"/>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34"/>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34"/>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34"/>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34"/>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34"/>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34"/>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34"/>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34"/>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34"/>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34"/>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34"/>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34"/>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34"/>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34"/>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34"/>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34"/>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34"/>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34"/>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34"/>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34"/>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34"/>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34"/>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35" name="Google Shape;15935;p34"/>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6" name="Google Shape;15936;p34"/>
            <p:cNvGrpSpPr/>
            <p:nvPr/>
          </p:nvGrpSpPr>
          <p:grpSpPr>
            <a:xfrm>
              <a:off x="3327013" y="140740"/>
              <a:ext cx="3964145" cy="1455821"/>
              <a:chOff x="3233388" y="140740"/>
              <a:chExt cx="3964145" cy="1455821"/>
            </a:xfrm>
          </p:grpSpPr>
          <p:sp>
            <p:nvSpPr>
              <p:cNvPr id="15937" name="Google Shape;15937;p34"/>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34"/>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34"/>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34"/>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34"/>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34"/>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34"/>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34"/>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34"/>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34"/>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34"/>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34"/>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34"/>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34"/>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34"/>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34"/>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34"/>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34"/>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34"/>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34"/>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34"/>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34"/>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34"/>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34"/>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34"/>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34"/>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63" name="Google Shape;15963;p3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964" name="Google Shape;15964;p34"/>
          <p:cNvSpPr txBox="1">
            <a:spLocks noGrp="1"/>
          </p:cNvSpPr>
          <p:nvPr>
            <p:ph type="body" idx="1"/>
          </p:nvPr>
        </p:nvSpPr>
        <p:spPr>
          <a:xfrm>
            <a:off x="713225" y="1062350"/>
            <a:ext cx="3747000" cy="354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15965" name="Google Shape;15965;p34"/>
          <p:cNvSpPr txBox="1">
            <a:spLocks noGrp="1"/>
          </p:cNvSpPr>
          <p:nvPr>
            <p:ph type="body" idx="2"/>
          </p:nvPr>
        </p:nvSpPr>
        <p:spPr>
          <a:xfrm>
            <a:off x="4683725" y="1062350"/>
            <a:ext cx="3747000" cy="35418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3">
  <p:cSld name="CUSTOM_4_1_1">
    <p:spTree>
      <p:nvGrpSpPr>
        <p:cNvPr id="1" name="Shape 15966"/>
        <p:cNvGrpSpPr/>
        <p:nvPr/>
      </p:nvGrpSpPr>
      <p:grpSpPr>
        <a:xfrm>
          <a:off x="0" y="0"/>
          <a:ext cx="0" cy="0"/>
          <a:chOff x="0" y="0"/>
          <a:chExt cx="0" cy="0"/>
        </a:xfrm>
      </p:grpSpPr>
      <p:grpSp>
        <p:nvGrpSpPr>
          <p:cNvPr id="15967" name="Google Shape;15967;p35"/>
          <p:cNvGrpSpPr/>
          <p:nvPr/>
        </p:nvGrpSpPr>
        <p:grpSpPr>
          <a:xfrm>
            <a:off x="176625" y="110350"/>
            <a:ext cx="8790774" cy="4922811"/>
            <a:chOff x="131600" y="118425"/>
            <a:chExt cx="8790774" cy="4922811"/>
          </a:xfrm>
        </p:grpSpPr>
        <p:sp>
          <p:nvSpPr>
            <p:cNvPr id="15968" name="Google Shape;15968;p35"/>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69" name="Google Shape;15969;p35"/>
            <p:cNvGrpSpPr/>
            <p:nvPr/>
          </p:nvGrpSpPr>
          <p:grpSpPr>
            <a:xfrm>
              <a:off x="131600" y="1884558"/>
              <a:ext cx="2122449" cy="3112715"/>
              <a:chOff x="131600" y="1884558"/>
              <a:chExt cx="2122449" cy="3112715"/>
            </a:xfrm>
          </p:grpSpPr>
          <p:sp>
            <p:nvSpPr>
              <p:cNvPr id="15970" name="Google Shape;15970;p35"/>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35"/>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35"/>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35"/>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35"/>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35"/>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35"/>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35"/>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35"/>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35"/>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35"/>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35"/>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35"/>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35"/>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35"/>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35"/>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35"/>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35"/>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35"/>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35"/>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35"/>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35"/>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35"/>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35"/>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35"/>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35"/>
            <p:cNvGrpSpPr/>
            <p:nvPr/>
          </p:nvGrpSpPr>
          <p:grpSpPr>
            <a:xfrm flipH="1">
              <a:off x="2342550" y="2567965"/>
              <a:ext cx="3964145" cy="1455821"/>
              <a:chOff x="3233388" y="140740"/>
              <a:chExt cx="3964145" cy="1455821"/>
            </a:xfrm>
          </p:grpSpPr>
          <p:sp>
            <p:nvSpPr>
              <p:cNvPr id="15996" name="Google Shape;15996;p3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3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3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3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3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3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3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3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3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35"/>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3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3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3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3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3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3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3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3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3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3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3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3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3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3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3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3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2" name="Google Shape;16022;p35"/>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35"/>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35"/>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35"/>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35"/>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35"/>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35"/>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35"/>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35"/>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35"/>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35"/>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35"/>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35"/>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35"/>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35"/>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35"/>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35"/>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35"/>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35"/>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35"/>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35"/>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35"/>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35"/>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35"/>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35"/>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35"/>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35"/>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35"/>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35"/>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35"/>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35"/>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35"/>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35"/>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35"/>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35"/>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35"/>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35"/>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35"/>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35"/>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35"/>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35"/>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35"/>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35"/>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35"/>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35"/>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35"/>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35"/>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35"/>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35"/>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35"/>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35"/>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35"/>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35"/>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35"/>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35"/>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35"/>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35"/>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35"/>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35"/>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35"/>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35"/>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35"/>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35"/>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35"/>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35"/>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35"/>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35"/>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35"/>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35"/>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35"/>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35"/>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35"/>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35"/>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35"/>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35"/>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35"/>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35"/>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35"/>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35"/>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35"/>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35"/>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35"/>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35"/>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35"/>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35"/>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35"/>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35"/>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35"/>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35"/>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35"/>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35"/>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35"/>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35"/>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35"/>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35"/>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35"/>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35"/>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35"/>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35"/>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35"/>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2" name="Google Shape;16122;p35"/>
            <p:cNvGrpSpPr/>
            <p:nvPr/>
          </p:nvGrpSpPr>
          <p:grpSpPr>
            <a:xfrm rot="5400000">
              <a:off x="6199788" y="1372590"/>
              <a:ext cx="3964145" cy="1455821"/>
              <a:chOff x="3233388" y="140740"/>
              <a:chExt cx="3964145" cy="1455821"/>
            </a:xfrm>
          </p:grpSpPr>
          <p:sp>
            <p:nvSpPr>
              <p:cNvPr id="16123" name="Google Shape;16123;p3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3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3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3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3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3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3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3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3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3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3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3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3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3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3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3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3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3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3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3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3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3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3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3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3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3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9" name="Google Shape;16149;p35"/>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35"/>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35"/>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35"/>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35"/>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4" name="Google Shape;16154;p35"/>
            <p:cNvGrpSpPr/>
            <p:nvPr/>
          </p:nvGrpSpPr>
          <p:grpSpPr>
            <a:xfrm>
              <a:off x="234224" y="118425"/>
              <a:ext cx="3532446" cy="1609151"/>
              <a:chOff x="140599" y="118425"/>
              <a:chExt cx="3532446" cy="1609151"/>
            </a:xfrm>
          </p:grpSpPr>
          <p:sp>
            <p:nvSpPr>
              <p:cNvPr id="16155" name="Google Shape;16155;p35"/>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35"/>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35"/>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35"/>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35"/>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35"/>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35"/>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35"/>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35"/>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35"/>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35"/>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35"/>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35"/>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35"/>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35"/>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35"/>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35"/>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35"/>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35"/>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35"/>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35"/>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35"/>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35"/>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35"/>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35"/>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35"/>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1" name="Google Shape;16181;p35"/>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2" name="Google Shape;16182;p35"/>
            <p:cNvGrpSpPr/>
            <p:nvPr/>
          </p:nvGrpSpPr>
          <p:grpSpPr>
            <a:xfrm>
              <a:off x="3327013" y="140740"/>
              <a:ext cx="3964145" cy="1455821"/>
              <a:chOff x="3233388" y="140740"/>
              <a:chExt cx="3964145" cy="1455821"/>
            </a:xfrm>
          </p:grpSpPr>
          <p:sp>
            <p:nvSpPr>
              <p:cNvPr id="16183" name="Google Shape;16183;p3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3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3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3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3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3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3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3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3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3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3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3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3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3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3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3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3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3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3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3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3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3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3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3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3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3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09" name="Google Shape;16209;p35"/>
          <p:cNvGrpSpPr/>
          <p:nvPr/>
        </p:nvGrpSpPr>
        <p:grpSpPr>
          <a:xfrm>
            <a:off x="-111930" y="470425"/>
            <a:ext cx="10155759" cy="5761915"/>
            <a:chOff x="-111930" y="470425"/>
            <a:chExt cx="10155759" cy="5761915"/>
          </a:xfrm>
        </p:grpSpPr>
        <p:grpSp>
          <p:nvGrpSpPr>
            <p:cNvPr id="16210" name="Google Shape;16210;p35"/>
            <p:cNvGrpSpPr/>
            <p:nvPr/>
          </p:nvGrpSpPr>
          <p:grpSpPr>
            <a:xfrm rot="-1552544">
              <a:off x="7961925" y="3824152"/>
              <a:ext cx="1699019" cy="2144969"/>
              <a:chOff x="7367733" y="196366"/>
              <a:chExt cx="1699100" cy="2145071"/>
            </a:xfrm>
          </p:grpSpPr>
          <p:grpSp>
            <p:nvGrpSpPr>
              <p:cNvPr id="16211" name="Google Shape;16211;p35"/>
              <p:cNvGrpSpPr/>
              <p:nvPr/>
            </p:nvGrpSpPr>
            <p:grpSpPr>
              <a:xfrm flipH="1">
                <a:off x="7367733" y="196366"/>
                <a:ext cx="1699100" cy="2145071"/>
                <a:chOff x="146217" y="2712579"/>
                <a:chExt cx="1552966" cy="1960401"/>
              </a:xfrm>
            </p:grpSpPr>
            <p:grpSp>
              <p:nvGrpSpPr>
                <p:cNvPr id="16212" name="Google Shape;16212;p35"/>
                <p:cNvGrpSpPr/>
                <p:nvPr/>
              </p:nvGrpSpPr>
              <p:grpSpPr>
                <a:xfrm>
                  <a:off x="146217" y="2712579"/>
                  <a:ext cx="1134008" cy="607901"/>
                  <a:chOff x="5206900" y="826150"/>
                  <a:chExt cx="599275" cy="321250"/>
                </a:xfrm>
              </p:grpSpPr>
              <p:sp>
                <p:nvSpPr>
                  <p:cNvPr id="16213" name="Google Shape;16213;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35"/>
                <p:cNvGrpSpPr/>
                <p:nvPr/>
              </p:nvGrpSpPr>
              <p:grpSpPr>
                <a:xfrm rot="-9256633">
                  <a:off x="489429" y="3110262"/>
                  <a:ext cx="1134020" cy="607908"/>
                  <a:chOff x="5206900" y="826150"/>
                  <a:chExt cx="599275" cy="321250"/>
                </a:xfrm>
              </p:grpSpPr>
              <p:sp>
                <p:nvSpPr>
                  <p:cNvPr id="16228" name="Google Shape;16228;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2" name="Google Shape;16242;p35"/>
                <p:cNvGrpSpPr/>
                <p:nvPr/>
              </p:nvGrpSpPr>
              <p:grpSpPr>
                <a:xfrm rot="7120513" flipH="1">
                  <a:off x="538618" y="3725726"/>
                  <a:ext cx="1133997" cy="607895"/>
                  <a:chOff x="5206900" y="826150"/>
                  <a:chExt cx="599275" cy="321250"/>
                </a:xfrm>
              </p:grpSpPr>
              <p:sp>
                <p:nvSpPr>
                  <p:cNvPr id="16243" name="Google Shape;16243;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57" name="Google Shape;16257;p35"/>
              <p:cNvGrpSpPr/>
              <p:nvPr/>
            </p:nvGrpSpPr>
            <p:grpSpPr>
              <a:xfrm>
                <a:off x="7920143" y="760581"/>
                <a:ext cx="384810" cy="524875"/>
                <a:chOff x="7920143" y="760581"/>
                <a:chExt cx="384810" cy="524875"/>
              </a:xfrm>
            </p:grpSpPr>
            <p:grpSp>
              <p:nvGrpSpPr>
                <p:cNvPr id="16258" name="Google Shape;16258;p35"/>
                <p:cNvGrpSpPr/>
                <p:nvPr/>
              </p:nvGrpSpPr>
              <p:grpSpPr>
                <a:xfrm>
                  <a:off x="8008359" y="1010231"/>
                  <a:ext cx="179610" cy="275226"/>
                  <a:chOff x="1146109" y="401894"/>
                  <a:chExt cx="179610" cy="275226"/>
                </a:xfrm>
              </p:grpSpPr>
              <p:sp>
                <p:nvSpPr>
                  <p:cNvPr id="16259" name="Google Shape;16259;p35"/>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35"/>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1" name="Google Shape;16261;p35"/>
                <p:cNvGrpSpPr/>
                <p:nvPr/>
              </p:nvGrpSpPr>
              <p:grpSpPr>
                <a:xfrm>
                  <a:off x="7920143" y="760581"/>
                  <a:ext cx="384810" cy="264430"/>
                  <a:chOff x="7920143" y="760581"/>
                  <a:chExt cx="384810" cy="264430"/>
                </a:xfrm>
              </p:grpSpPr>
              <p:sp>
                <p:nvSpPr>
                  <p:cNvPr id="16262" name="Google Shape;16262;p35"/>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63" name="Google Shape;16263;p35"/>
                  <p:cNvGrpSpPr/>
                  <p:nvPr/>
                </p:nvGrpSpPr>
                <p:grpSpPr>
                  <a:xfrm>
                    <a:off x="7920143" y="760581"/>
                    <a:ext cx="198469" cy="169885"/>
                    <a:chOff x="7920143" y="760581"/>
                    <a:chExt cx="198469" cy="169885"/>
                  </a:xfrm>
                </p:grpSpPr>
                <p:sp>
                  <p:nvSpPr>
                    <p:cNvPr id="16264" name="Google Shape;16264;p35"/>
                    <p:cNvSpPr/>
                    <p:nvPr/>
                  </p:nvSpPr>
                  <p:spPr>
                    <a:xfrm>
                      <a:off x="7954080" y="786290"/>
                      <a:ext cx="97877" cy="11845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35"/>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6266" name="Google Shape;16266;p35"/>
            <p:cNvGrpSpPr/>
            <p:nvPr/>
          </p:nvGrpSpPr>
          <p:grpSpPr>
            <a:xfrm>
              <a:off x="-111930" y="470425"/>
              <a:ext cx="9600118" cy="2827545"/>
              <a:chOff x="-111930" y="241825"/>
              <a:chExt cx="9600118" cy="2827545"/>
            </a:xfrm>
          </p:grpSpPr>
          <p:grpSp>
            <p:nvGrpSpPr>
              <p:cNvPr id="16267" name="Google Shape;16267;p35"/>
              <p:cNvGrpSpPr/>
              <p:nvPr/>
            </p:nvGrpSpPr>
            <p:grpSpPr>
              <a:xfrm rot="4394975" flipH="1">
                <a:off x="6493545" y="874322"/>
                <a:ext cx="1698976" cy="2145093"/>
                <a:chOff x="146217" y="2712579"/>
                <a:chExt cx="1552966" cy="1960401"/>
              </a:xfrm>
            </p:grpSpPr>
            <p:grpSp>
              <p:nvGrpSpPr>
                <p:cNvPr id="16268" name="Google Shape;16268;p35"/>
                <p:cNvGrpSpPr/>
                <p:nvPr/>
              </p:nvGrpSpPr>
              <p:grpSpPr>
                <a:xfrm>
                  <a:off x="146217" y="2712579"/>
                  <a:ext cx="1134008" cy="607901"/>
                  <a:chOff x="5206900" y="826150"/>
                  <a:chExt cx="599275" cy="321250"/>
                </a:xfrm>
              </p:grpSpPr>
              <p:sp>
                <p:nvSpPr>
                  <p:cNvPr id="16269" name="Google Shape;16269;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35"/>
                <p:cNvGrpSpPr/>
                <p:nvPr/>
              </p:nvGrpSpPr>
              <p:grpSpPr>
                <a:xfrm rot="-9256633">
                  <a:off x="489429" y="3110262"/>
                  <a:ext cx="1134020" cy="607908"/>
                  <a:chOff x="5206900" y="826150"/>
                  <a:chExt cx="599275" cy="321250"/>
                </a:xfrm>
              </p:grpSpPr>
              <p:sp>
                <p:nvSpPr>
                  <p:cNvPr id="16284" name="Google Shape;16284;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35"/>
                <p:cNvGrpSpPr/>
                <p:nvPr/>
              </p:nvGrpSpPr>
              <p:grpSpPr>
                <a:xfrm rot="7120513" flipH="1">
                  <a:off x="538618" y="3725726"/>
                  <a:ext cx="1133997" cy="607895"/>
                  <a:chOff x="5206900" y="826150"/>
                  <a:chExt cx="599275" cy="321250"/>
                </a:xfrm>
              </p:grpSpPr>
              <p:sp>
                <p:nvSpPr>
                  <p:cNvPr id="16299" name="Google Shape;16299;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13" name="Google Shape;16313;p35"/>
              <p:cNvGrpSpPr/>
              <p:nvPr/>
            </p:nvGrpSpPr>
            <p:grpSpPr>
              <a:xfrm rot="-5400000" flipH="1">
                <a:off x="110978" y="18917"/>
                <a:ext cx="1699255" cy="2145071"/>
                <a:chOff x="146217" y="2712579"/>
                <a:chExt cx="1552966" cy="1960401"/>
              </a:xfrm>
            </p:grpSpPr>
            <p:grpSp>
              <p:nvGrpSpPr>
                <p:cNvPr id="16314" name="Google Shape;16314;p35"/>
                <p:cNvGrpSpPr/>
                <p:nvPr/>
              </p:nvGrpSpPr>
              <p:grpSpPr>
                <a:xfrm>
                  <a:off x="146217" y="2712579"/>
                  <a:ext cx="1134008" cy="607901"/>
                  <a:chOff x="5206900" y="826150"/>
                  <a:chExt cx="599275" cy="321250"/>
                </a:xfrm>
              </p:grpSpPr>
              <p:sp>
                <p:nvSpPr>
                  <p:cNvPr id="16315" name="Google Shape;16315;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35"/>
                <p:cNvGrpSpPr/>
                <p:nvPr/>
              </p:nvGrpSpPr>
              <p:grpSpPr>
                <a:xfrm rot="-9256633">
                  <a:off x="489429" y="3110262"/>
                  <a:ext cx="1134020" cy="607908"/>
                  <a:chOff x="5206900" y="826150"/>
                  <a:chExt cx="599275" cy="321250"/>
                </a:xfrm>
              </p:grpSpPr>
              <p:sp>
                <p:nvSpPr>
                  <p:cNvPr id="16330" name="Google Shape;16330;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35"/>
                <p:cNvGrpSpPr/>
                <p:nvPr/>
              </p:nvGrpSpPr>
              <p:grpSpPr>
                <a:xfrm rot="7120513" flipH="1">
                  <a:off x="538618" y="3725726"/>
                  <a:ext cx="1133997" cy="607895"/>
                  <a:chOff x="5206900" y="826150"/>
                  <a:chExt cx="599275" cy="321250"/>
                </a:xfrm>
              </p:grpSpPr>
              <p:sp>
                <p:nvSpPr>
                  <p:cNvPr id="16345" name="Google Shape;16345;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59" name="Google Shape;16359;p35"/>
              <p:cNvGrpSpPr/>
              <p:nvPr/>
            </p:nvGrpSpPr>
            <p:grpSpPr>
              <a:xfrm rot="-4760041" flipH="1">
                <a:off x="2573686" y="674980"/>
                <a:ext cx="1699104" cy="2145109"/>
                <a:chOff x="146217" y="2712579"/>
                <a:chExt cx="1552966" cy="1960401"/>
              </a:xfrm>
            </p:grpSpPr>
            <p:grpSp>
              <p:nvGrpSpPr>
                <p:cNvPr id="16360" name="Google Shape;16360;p35"/>
                <p:cNvGrpSpPr/>
                <p:nvPr/>
              </p:nvGrpSpPr>
              <p:grpSpPr>
                <a:xfrm>
                  <a:off x="146217" y="2712579"/>
                  <a:ext cx="1134008" cy="607901"/>
                  <a:chOff x="5206900" y="826150"/>
                  <a:chExt cx="599275" cy="321250"/>
                </a:xfrm>
              </p:grpSpPr>
              <p:sp>
                <p:nvSpPr>
                  <p:cNvPr id="16361" name="Google Shape;16361;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5" name="Google Shape;16375;p35"/>
                <p:cNvGrpSpPr/>
                <p:nvPr/>
              </p:nvGrpSpPr>
              <p:grpSpPr>
                <a:xfrm rot="-9256633">
                  <a:off x="489429" y="3110262"/>
                  <a:ext cx="1134020" cy="607908"/>
                  <a:chOff x="5206900" y="826150"/>
                  <a:chExt cx="599275" cy="321250"/>
                </a:xfrm>
              </p:grpSpPr>
              <p:sp>
                <p:nvSpPr>
                  <p:cNvPr id="16376" name="Google Shape;16376;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0" name="Google Shape;16390;p35"/>
                <p:cNvGrpSpPr/>
                <p:nvPr/>
              </p:nvGrpSpPr>
              <p:grpSpPr>
                <a:xfrm rot="7120513" flipH="1">
                  <a:off x="538618" y="3725726"/>
                  <a:ext cx="1133997" cy="607895"/>
                  <a:chOff x="5206900" y="826150"/>
                  <a:chExt cx="599275" cy="321250"/>
                </a:xfrm>
              </p:grpSpPr>
              <p:sp>
                <p:nvSpPr>
                  <p:cNvPr id="16391" name="Google Shape;16391;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05" name="Google Shape;16405;p35"/>
              <p:cNvGrpSpPr/>
              <p:nvPr/>
            </p:nvGrpSpPr>
            <p:grpSpPr>
              <a:xfrm rot="-7103110" flipH="1">
                <a:off x="3775507" y="718358"/>
                <a:ext cx="1698997" cy="2145183"/>
                <a:chOff x="146217" y="2712579"/>
                <a:chExt cx="1552966" cy="1960401"/>
              </a:xfrm>
            </p:grpSpPr>
            <p:grpSp>
              <p:nvGrpSpPr>
                <p:cNvPr id="16406" name="Google Shape;16406;p35"/>
                <p:cNvGrpSpPr/>
                <p:nvPr/>
              </p:nvGrpSpPr>
              <p:grpSpPr>
                <a:xfrm>
                  <a:off x="146217" y="2712579"/>
                  <a:ext cx="1134008" cy="607901"/>
                  <a:chOff x="5206900" y="826150"/>
                  <a:chExt cx="599275" cy="321250"/>
                </a:xfrm>
              </p:grpSpPr>
              <p:sp>
                <p:nvSpPr>
                  <p:cNvPr id="16407" name="Google Shape;16407;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35"/>
                <p:cNvGrpSpPr/>
                <p:nvPr/>
              </p:nvGrpSpPr>
              <p:grpSpPr>
                <a:xfrm rot="-9256633">
                  <a:off x="489429" y="3110262"/>
                  <a:ext cx="1134020" cy="607908"/>
                  <a:chOff x="5206900" y="826150"/>
                  <a:chExt cx="599275" cy="321250"/>
                </a:xfrm>
              </p:grpSpPr>
              <p:sp>
                <p:nvSpPr>
                  <p:cNvPr id="16422" name="Google Shape;16422;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35"/>
                <p:cNvGrpSpPr/>
                <p:nvPr/>
              </p:nvGrpSpPr>
              <p:grpSpPr>
                <a:xfrm rot="7120513" flipH="1">
                  <a:off x="538618" y="3725726"/>
                  <a:ext cx="1133997" cy="607895"/>
                  <a:chOff x="5206900" y="826150"/>
                  <a:chExt cx="599275" cy="321250"/>
                </a:xfrm>
              </p:grpSpPr>
              <p:sp>
                <p:nvSpPr>
                  <p:cNvPr id="16437" name="Google Shape;16437;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51" name="Google Shape;16451;p35"/>
              <p:cNvGrpSpPr/>
              <p:nvPr/>
            </p:nvGrpSpPr>
            <p:grpSpPr>
              <a:xfrm rot="6200188" flipH="1">
                <a:off x="819337" y="718414"/>
                <a:ext cx="1699268" cy="2145087"/>
                <a:chOff x="146217" y="2712579"/>
                <a:chExt cx="1552966" cy="1960401"/>
              </a:xfrm>
            </p:grpSpPr>
            <p:grpSp>
              <p:nvGrpSpPr>
                <p:cNvPr id="16452" name="Google Shape;16452;p35"/>
                <p:cNvGrpSpPr/>
                <p:nvPr/>
              </p:nvGrpSpPr>
              <p:grpSpPr>
                <a:xfrm>
                  <a:off x="146217" y="2712579"/>
                  <a:ext cx="1134008" cy="607901"/>
                  <a:chOff x="5206900" y="826150"/>
                  <a:chExt cx="599275" cy="321250"/>
                </a:xfrm>
              </p:grpSpPr>
              <p:sp>
                <p:nvSpPr>
                  <p:cNvPr id="16453" name="Google Shape;16453;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35"/>
                <p:cNvGrpSpPr/>
                <p:nvPr/>
              </p:nvGrpSpPr>
              <p:grpSpPr>
                <a:xfrm rot="-9256633">
                  <a:off x="489429" y="3110262"/>
                  <a:ext cx="1134020" cy="607908"/>
                  <a:chOff x="5206900" y="826150"/>
                  <a:chExt cx="599275" cy="321250"/>
                </a:xfrm>
              </p:grpSpPr>
              <p:sp>
                <p:nvSpPr>
                  <p:cNvPr id="16468" name="Google Shape;16468;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2" name="Google Shape;16482;p35"/>
                <p:cNvGrpSpPr/>
                <p:nvPr/>
              </p:nvGrpSpPr>
              <p:grpSpPr>
                <a:xfrm rot="7120513" flipH="1">
                  <a:off x="538618" y="3725726"/>
                  <a:ext cx="1133997" cy="607895"/>
                  <a:chOff x="5206900" y="826150"/>
                  <a:chExt cx="599275" cy="321250"/>
                </a:xfrm>
              </p:grpSpPr>
              <p:sp>
                <p:nvSpPr>
                  <p:cNvPr id="16483" name="Google Shape;16483;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97" name="Google Shape;16497;p35"/>
              <p:cNvGrpSpPr/>
              <p:nvPr/>
            </p:nvGrpSpPr>
            <p:grpSpPr>
              <a:xfrm rot="5730442">
                <a:off x="4901048" y="843870"/>
                <a:ext cx="1699023" cy="2145186"/>
                <a:chOff x="146217" y="2712579"/>
                <a:chExt cx="1552966" cy="1960401"/>
              </a:xfrm>
            </p:grpSpPr>
            <p:grpSp>
              <p:nvGrpSpPr>
                <p:cNvPr id="16498" name="Google Shape;16498;p35"/>
                <p:cNvGrpSpPr/>
                <p:nvPr/>
              </p:nvGrpSpPr>
              <p:grpSpPr>
                <a:xfrm>
                  <a:off x="146217" y="2712579"/>
                  <a:ext cx="1134008" cy="607901"/>
                  <a:chOff x="5206900" y="826150"/>
                  <a:chExt cx="599275" cy="321250"/>
                </a:xfrm>
              </p:grpSpPr>
              <p:sp>
                <p:nvSpPr>
                  <p:cNvPr id="16499" name="Google Shape;16499;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3" name="Google Shape;16513;p35"/>
                <p:cNvGrpSpPr/>
                <p:nvPr/>
              </p:nvGrpSpPr>
              <p:grpSpPr>
                <a:xfrm rot="-9256633">
                  <a:off x="489429" y="3110262"/>
                  <a:ext cx="1134020" cy="607908"/>
                  <a:chOff x="5206900" y="826150"/>
                  <a:chExt cx="599275" cy="321250"/>
                </a:xfrm>
              </p:grpSpPr>
              <p:sp>
                <p:nvSpPr>
                  <p:cNvPr id="16514" name="Google Shape;16514;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35"/>
                <p:cNvGrpSpPr/>
                <p:nvPr/>
              </p:nvGrpSpPr>
              <p:grpSpPr>
                <a:xfrm rot="7120513" flipH="1">
                  <a:off x="538618" y="3725726"/>
                  <a:ext cx="1133997" cy="607895"/>
                  <a:chOff x="5206900" y="826150"/>
                  <a:chExt cx="599275" cy="321250"/>
                </a:xfrm>
              </p:grpSpPr>
              <p:sp>
                <p:nvSpPr>
                  <p:cNvPr id="16529" name="Google Shape;16529;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43" name="Google Shape;16543;p35"/>
              <p:cNvGrpSpPr/>
              <p:nvPr/>
            </p:nvGrpSpPr>
            <p:grpSpPr>
              <a:xfrm rot="-10648498" flipH="1">
                <a:off x="7742628" y="409084"/>
                <a:ext cx="1699041" cy="2145005"/>
                <a:chOff x="146217" y="2712579"/>
                <a:chExt cx="1552966" cy="1960401"/>
              </a:xfrm>
            </p:grpSpPr>
            <p:grpSp>
              <p:nvGrpSpPr>
                <p:cNvPr id="16544" name="Google Shape;16544;p35"/>
                <p:cNvGrpSpPr/>
                <p:nvPr/>
              </p:nvGrpSpPr>
              <p:grpSpPr>
                <a:xfrm>
                  <a:off x="146217" y="2712579"/>
                  <a:ext cx="1134008" cy="607901"/>
                  <a:chOff x="5206900" y="826150"/>
                  <a:chExt cx="599275" cy="321250"/>
                </a:xfrm>
              </p:grpSpPr>
              <p:sp>
                <p:nvSpPr>
                  <p:cNvPr id="16545" name="Google Shape;16545;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9" name="Google Shape;16559;p35"/>
                <p:cNvGrpSpPr/>
                <p:nvPr/>
              </p:nvGrpSpPr>
              <p:grpSpPr>
                <a:xfrm rot="-9256633">
                  <a:off x="489429" y="3110262"/>
                  <a:ext cx="1134020" cy="607908"/>
                  <a:chOff x="5206900" y="826150"/>
                  <a:chExt cx="599275" cy="321250"/>
                </a:xfrm>
              </p:grpSpPr>
              <p:sp>
                <p:nvSpPr>
                  <p:cNvPr id="16560" name="Google Shape;16560;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35"/>
                <p:cNvGrpSpPr/>
                <p:nvPr/>
              </p:nvGrpSpPr>
              <p:grpSpPr>
                <a:xfrm rot="7120513" flipH="1">
                  <a:off x="538618" y="3725726"/>
                  <a:ext cx="1133997" cy="607895"/>
                  <a:chOff x="5206900" y="826150"/>
                  <a:chExt cx="599275" cy="321250"/>
                </a:xfrm>
              </p:grpSpPr>
              <p:sp>
                <p:nvSpPr>
                  <p:cNvPr id="16575" name="Google Shape;16575;p3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3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3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3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3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3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3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3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3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3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3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3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3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3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589" name="Google Shape;16589;p3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590" name="Google Shape;16590;p35"/>
          <p:cNvSpPr txBox="1">
            <a:spLocks noGrp="1"/>
          </p:cNvSpPr>
          <p:nvPr>
            <p:ph type="body" idx="1"/>
          </p:nvPr>
        </p:nvSpPr>
        <p:spPr>
          <a:xfrm>
            <a:off x="1888225" y="3427701"/>
            <a:ext cx="2093400" cy="801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6591" name="Google Shape;16591;p35"/>
          <p:cNvSpPr txBox="1">
            <a:spLocks noGrp="1"/>
          </p:cNvSpPr>
          <p:nvPr>
            <p:ph type="body" idx="2"/>
          </p:nvPr>
        </p:nvSpPr>
        <p:spPr>
          <a:xfrm>
            <a:off x="5162525" y="3427701"/>
            <a:ext cx="2093400" cy="801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solidFill>
                  <a:schemeClr val="accent3"/>
                </a:solidFill>
              </a:defRPr>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16592" name="Google Shape;16592;p35"/>
          <p:cNvSpPr txBox="1">
            <a:spLocks noGrp="1"/>
          </p:cNvSpPr>
          <p:nvPr>
            <p:ph type="subTitle" idx="3"/>
          </p:nvPr>
        </p:nvSpPr>
        <p:spPr>
          <a:xfrm>
            <a:off x="1888075" y="3069375"/>
            <a:ext cx="20934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6593" name="Google Shape;16593;p35"/>
          <p:cNvSpPr txBox="1">
            <a:spLocks noGrp="1"/>
          </p:cNvSpPr>
          <p:nvPr>
            <p:ph type="subTitle" idx="4"/>
          </p:nvPr>
        </p:nvSpPr>
        <p:spPr>
          <a:xfrm>
            <a:off x="5162525" y="3069375"/>
            <a:ext cx="20934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6594" name="Google Shape;16594;p35"/>
          <p:cNvSpPr/>
          <p:nvPr/>
        </p:nvSpPr>
        <p:spPr>
          <a:xfrm rot="-435006">
            <a:off x="6396348" y="1705435"/>
            <a:ext cx="1700" cy="850"/>
          </a:xfrm>
          <a:custGeom>
            <a:avLst/>
            <a:gdLst/>
            <a:ahLst/>
            <a:cxnLst/>
            <a:rect l="l" t="t" r="r" b="b"/>
            <a:pathLst>
              <a:path w="68" h="34" extrusionOk="0">
                <a:moveTo>
                  <a:pt x="0" y="0"/>
                </a:moveTo>
                <a:lnTo>
                  <a:pt x="67" y="34"/>
                </a:lnTo>
                <a:lnTo>
                  <a:pt x="67" y="34"/>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16595"/>
        <p:cNvGrpSpPr/>
        <p:nvPr/>
      </p:nvGrpSpPr>
      <p:grpSpPr>
        <a:xfrm>
          <a:off x="0" y="0"/>
          <a:ext cx="0" cy="0"/>
          <a:chOff x="0" y="0"/>
          <a:chExt cx="0" cy="0"/>
        </a:xfrm>
      </p:grpSpPr>
      <p:grpSp>
        <p:nvGrpSpPr>
          <p:cNvPr id="16596" name="Google Shape;16596;p36"/>
          <p:cNvGrpSpPr/>
          <p:nvPr/>
        </p:nvGrpSpPr>
        <p:grpSpPr>
          <a:xfrm>
            <a:off x="176625" y="110350"/>
            <a:ext cx="8790774" cy="4922811"/>
            <a:chOff x="131600" y="118425"/>
            <a:chExt cx="8790774" cy="4922811"/>
          </a:xfrm>
        </p:grpSpPr>
        <p:sp>
          <p:nvSpPr>
            <p:cNvPr id="16597" name="Google Shape;16597;p36"/>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98" name="Google Shape;16598;p36"/>
            <p:cNvGrpSpPr/>
            <p:nvPr/>
          </p:nvGrpSpPr>
          <p:grpSpPr>
            <a:xfrm>
              <a:off x="131600" y="1884558"/>
              <a:ext cx="2122449" cy="3112715"/>
              <a:chOff x="131600" y="1884558"/>
              <a:chExt cx="2122449" cy="3112715"/>
            </a:xfrm>
          </p:grpSpPr>
          <p:sp>
            <p:nvSpPr>
              <p:cNvPr id="16599" name="Google Shape;16599;p36"/>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36"/>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36"/>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36"/>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36"/>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36"/>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36"/>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36"/>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36"/>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36"/>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36"/>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36"/>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36"/>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36"/>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36"/>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36"/>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36"/>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36"/>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36"/>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36"/>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36"/>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36"/>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36"/>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36"/>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36"/>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36"/>
            <p:cNvGrpSpPr/>
            <p:nvPr/>
          </p:nvGrpSpPr>
          <p:grpSpPr>
            <a:xfrm flipH="1">
              <a:off x="2342550" y="2567965"/>
              <a:ext cx="3964145" cy="1455821"/>
              <a:chOff x="3233388" y="140740"/>
              <a:chExt cx="3964145" cy="1455821"/>
            </a:xfrm>
          </p:grpSpPr>
          <p:sp>
            <p:nvSpPr>
              <p:cNvPr id="16625" name="Google Shape;16625;p3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3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3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3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3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3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3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3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3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36"/>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3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3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3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3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3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3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3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3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3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3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3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3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3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3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3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3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1" name="Google Shape;16651;p36"/>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36"/>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36"/>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36"/>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36"/>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36"/>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36"/>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36"/>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36"/>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36"/>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36"/>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36"/>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36"/>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36"/>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36"/>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36"/>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36"/>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36"/>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36"/>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36"/>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36"/>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36"/>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36"/>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36"/>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36"/>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36"/>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36"/>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36"/>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36"/>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36"/>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36"/>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36"/>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36"/>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36"/>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36"/>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36"/>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36"/>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36"/>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36"/>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36"/>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36"/>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36"/>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36"/>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36"/>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36"/>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36"/>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36"/>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36"/>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36"/>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36"/>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36"/>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36"/>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36"/>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36"/>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36"/>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36"/>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36"/>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36"/>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36"/>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36"/>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36"/>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36"/>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36"/>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36"/>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36"/>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36"/>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36"/>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36"/>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36"/>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36"/>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36"/>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36"/>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36"/>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36"/>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36"/>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36"/>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36"/>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36"/>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36"/>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36"/>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36"/>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36"/>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36"/>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36"/>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36"/>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36"/>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36"/>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36"/>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36"/>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36"/>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36"/>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36"/>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36"/>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36"/>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36"/>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36"/>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36"/>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36"/>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36"/>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36"/>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51" name="Google Shape;16751;p36"/>
            <p:cNvGrpSpPr/>
            <p:nvPr/>
          </p:nvGrpSpPr>
          <p:grpSpPr>
            <a:xfrm rot="5400000">
              <a:off x="6199788" y="1372590"/>
              <a:ext cx="3964145" cy="1455821"/>
              <a:chOff x="3233388" y="140740"/>
              <a:chExt cx="3964145" cy="1455821"/>
            </a:xfrm>
          </p:grpSpPr>
          <p:sp>
            <p:nvSpPr>
              <p:cNvPr id="16752" name="Google Shape;16752;p3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3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3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3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3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3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3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3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3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3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3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3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3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3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3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3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3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3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3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3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3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3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3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3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3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3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78" name="Google Shape;16778;p36"/>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36"/>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36"/>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36"/>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36"/>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3" name="Google Shape;16783;p36"/>
            <p:cNvGrpSpPr/>
            <p:nvPr/>
          </p:nvGrpSpPr>
          <p:grpSpPr>
            <a:xfrm>
              <a:off x="234224" y="118425"/>
              <a:ext cx="3532446" cy="1609151"/>
              <a:chOff x="140599" y="118425"/>
              <a:chExt cx="3532446" cy="1609151"/>
            </a:xfrm>
          </p:grpSpPr>
          <p:sp>
            <p:nvSpPr>
              <p:cNvPr id="16784" name="Google Shape;16784;p36"/>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36"/>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36"/>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36"/>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36"/>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36"/>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36"/>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36"/>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36"/>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36"/>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36"/>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36"/>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36"/>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36"/>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36"/>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36"/>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36"/>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36"/>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36"/>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36"/>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36"/>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36"/>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36"/>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36"/>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36"/>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36"/>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0" name="Google Shape;16810;p36"/>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1" name="Google Shape;16811;p36"/>
            <p:cNvGrpSpPr/>
            <p:nvPr/>
          </p:nvGrpSpPr>
          <p:grpSpPr>
            <a:xfrm>
              <a:off x="3327013" y="140740"/>
              <a:ext cx="3964145" cy="1455821"/>
              <a:chOff x="3233388" y="140740"/>
              <a:chExt cx="3964145" cy="1455821"/>
            </a:xfrm>
          </p:grpSpPr>
          <p:sp>
            <p:nvSpPr>
              <p:cNvPr id="16812" name="Google Shape;16812;p3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3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3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3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3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3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3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3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3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3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3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3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3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3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3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3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3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3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3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3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3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3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3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3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3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3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38" name="Google Shape;16838;p36"/>
          <p:cNvGrpSpPr/>
          <p:nvPr/>
        </p:nvGrpSpPr>
        <p:grpSpPr>
          <a:xfrm>
            <a:off x="4968011" y="-445656"/>
            <a:ext cx="4758709" cy="5161635"/>
            <a:chOff x="4968011" y="-445656"/>
            <a:chExt cx="4758709" cy="5161635"/>
          </a:xfrm>
        </p:grpSpPr>
        <p:grpSp>
          <p:nvGrpSpPr>
            <p:cNvPr id="16839" name="Google Shape;16839;p36"/>
            <p:cNvGrpSpPr/>
            <p:nvPr/>
          </p:nvGrpSpPr>
          <p:grpSpPr>
            <a:xfrm>
              <a:off x="4968011" y="-445656"/>
              <a:ext cx="4758709" cy="4971472"/>
              <a:chOff x="4968011" y="-445656"/>
              <a:chExt cx="4758709" cy="4971472"/>
            </a:xfrm>
          </p:grpSpPr>
          <p:grpSp>
            <p:nvGrpSpPr>
              <p:cNvPr id="16840" name="Google Shape;16840;p36"/>
              <p:cNvGrpSpPr/>
              <p:nvPr/>
            </p:nvGrpSpPr>
            <p:grpSpPr>
              <a:xfrm>
                <a:off x="4968011" y="-445656"/>
                <a:ext cx="4758709" cy="4971472"/>
                <a:chOff x="4968011" y="-445656"/>
                <a:chExt cx="4758709" cy="4971472"/>
              </a:xfrm>
            </p:grpSpPr>
            <p:grpSp>
              <p:nvGrpSpPr>
                <p:cNvPr id="16841" name="Google Shape;16841;p36"/>
                <p:cNvGrpSpPr/>
                <p:nvPr/>
              </p:nvGrpSpPr>
              <p:grpSpPr>
                <a:xfrm rot="-9318850" flipH="1">
                  <a:off x="6514861" y="36575"/>
                  <a:ext cx="1511047" cy="1603979"/>
                  <a:chOff x="7805848" y="0"/>
                  <a:chExt cx="1338162" cy="1420462"/>
                </a:xfrm>
              </p:grpSpPr>
              <p:grpSp>
                <p:nvGrpSpPr>
                  <p:cNvPr id="16842" name="Google Shape;16842;p36"/>
                  <p:cNvGrpSpPr/>
                  <p:nvPr/>
                </p:nvGrpSpPr>
                <p:grpSpPr>
                  <a:xfrm>
                    <a:off x="8368560" y="0"/>
                    <a:ext cx="775450" cy="710225"/>
                    <a:chOff x="2092310" y="847750"/>
                    <a:chExt cx="775450" cy="710225"/>
                  </a:xfrm>
                </p:grpSpPr>
                <p:sp>
                  <p:nvSpPr>
                    <p:cNvPr id="16843" name="Google Shape;16843;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36"/>
                  <p:cNvGrpSpPr/>
                  <p:nvPr/>
                </p:nvGrpSpPr>
                <p:grpSpPr>
                  <a:xfrm rot="-5400000">
                    <a:off x="7773235" y="184387"/>
                    <a:ext cx="775450" cy="710225"/>
                    <a:chOff x="2092310" y="847750"/>
                    <a:chExt cx="775450" cy="710225"/>
                  </a:xfrm>
                </p:grpSpPr>
                <p:sp>
                  <p:nvSpPr>
                    <p:cNvPr id="16859" name="Google Shape;16859;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36"/>
                    <p:cNvSpPr/>
                    <p:nvPr/>
                  </p:nvSpPr>
                  <p:spPr>
                    <a:xfrm>
                      <a:off x="2092310"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36"/>
                  <p:cNvGrpSpPr/>
                  <p:nvPr/>
                </p:nvGrpSpPr>
                <p:grpSpPr>
                  <a:xfrm rot="10800000" flipH="1">
                    <a:off x="8055516" y="710237"/>
                    <a:ext cx="977894" cy="710225"/>
                    <a:chOff x="1889866" y="847750"/>
                    <a:chExt cx="977894" cy="710225"/>
                  </a:xfrm>
                </p:grpSpPr>
                <p:sp>
                  <p:nvSpPr>
                    <p:cNvPr id="16875" name="Google Shape;16875;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36"/>
                    <p:cNvSpPr/>
                    <p:nvPr/>
                  </p:nvSpPr>
                  <p:spPr>
                    <a:xfrm>
                      <a:off x="1889866" y="90456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90" name="Google Shape;16890;p36"/>
                <p:cNvGrpSpPr/>
                <p:nvPr/>
              </p:nvGrpSpPr>
              <p:grpSpPr>
                <a:xfrm rot="-9318850" flipH="1">
                  <a:off x="7734177" y="1470836"/>
                  <a:ext cx="1511047" cy="1603979"/>
                  <a:chOff x="7805848" y="0"/>
                  <a:chExt cx="1338162" cy="1420462"/>
                </a:xfrm>
              </p:grpSpPr>
              <p:grpSp>
                <p:nvGrpSpPr>
                  <p:cNvPr id="16891" name="Google Shape;16891;p36"/>
                  <p:cNvGrpSpPr/>
                  <p:nvPr/>
                </p:nvGrpSpPr>
                <p:grpSpPr>
                  <a:xfrm>
                    <a:off x="8368560" y="0"/>
                    <a:ext cx="775450" cy="710225"/>
                    <a:chOff x="2092310" y="847750"/>
                    <a:chExt cx="775450" cy="710225"/>
                  </a:xfrm>
                </p:grpSpPr>
                <p:sp>
                  <p:nvSpPr>
                    <p:cNvPr id="16892" name="Google Shape;16892;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7" name="Google Shape;16907;p36"/>
                  <p:cNvGrpSpPr/>
                  <p:nvPr/>
                </p:nvGrpSpPr>
                <p:grpSpPr>
                  <a:xfrm rot="-5400000">
                    <a:off x="7773235" y="184387"/>
                    <a:ext cx="775450" cy="710225"/>
                    <a:chOff x="2092310" y="847750"/>
                    <a:chExt cx="775450" cy="710225"/>
                  </a:xfrm>
                </p:grpSpPr>
                <p:sp>
                  <p:nvSpPr>
                    <p:cNvPr id="16908" name="Google Shape;16908;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3" name="Google Shape;16923;p36"/>
                  <p:cNvGrpSpPr/>
                  <p:nvPr/>
                </p:nvGrpSpPr>
                <p:grpSpPr>
                  <a:xfrm rot="10800000" flipH="1">
                    <a:off x="8257960" y="710237"/>
                    <a:ext cx="775450" cy="710225"/>
                    <a:chOff x="2092310" y="847750"/>
                    <a:chExt cx="775450" cy="710225"/>
                  </a:xfrm>
                </p:grpSpPr>
                <p:sp>
                  <p:nvSpPr>
                    <p:cNvPr id="16924" name="Google Shape;16924;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39" name="Google Shape;16939;p36"/>
                <p:cNvGrpSpPr/>
                <p:nvPr/>
              </p:nvGrpSpPr>
              <p:grpSpPr>
                <a:xfrm rot="1481150" flipH="1">
                  <a:off x="6413558" y="2471794"/>
                  <a:ext cx="1511047" cy="1603979"/>
                  <a:chOff x="7805848" y="0"/>
                  <a:chExt cx="1338162" cy="1420462"/>
                </a:xfrm>
              </p:grpSpPr>
              <p:grpSp>
                <p:nvGrpSpPr>
                  <p:cNvPr id="16940" name="Google Shape;16940;p36"/>
                  <p:cNvGrpSpPr/>
                  <p:nvPr/>
                </p:nvGrpSpPr>
                <p:grpSpPr>
                  <a:xfrm>
                    <a:off x="8368560" y="0"/>
                    <a:ext cx="775450" cy="710225"/>
                    <a:chOff x="2092310" y="847750"/>
                    <a:chExt cx="775450" cy="710225"/>
                  </a:xfrm>
                </p:grpSpPr>
                <p:sp>
                  <p:nvSpPr>
                    <p:cNvPr id="16941" name="Google Shape;16941;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36"/>
                  <p:cNvGrpSpPr/>
                  <p:nvPr/>
                </p:nvGrpSpPr>
                <p:grpSpPr>
                  <a:xfrm rot="-5400000">
                    <a:off x="7773235" y="184387"/>
                    <a:ext cx="775450" cy="710225"/>
                    <a:chOff x="2092310" y="847750"/>
                    <a:chExt cx="775450" cy="710225"/>
                  </a:xfrm>
                </p:grpSpPr>
                <p:sp>
                  <p:nvSpPr>
                    <p:cNvPr id="16957" name="Google Shape;16957;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36"/>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2" name="Google Shape;16972;p36"/>
                  <p:cNvGrpSpPr/>
                  <p:nvPr/>
                </p:nvGrpSpPr>
                <p:grpSpPr>
                  <a:xfrm rot="10800000" flipH="1">
                    <a:off x="8257960" y="38962"/>
                    <a:ext cx="775450" cy="1381500"/>
                    <a:chOff x="2092310" y="847750"/>
                    <a:chExt cx="775450" cy="1381500"/>
                  </a:xfrm>
                </p:grpSpPr>
                <p:sp>
                  <p:nvSpPr>
                    <p:cNvPr id="16973" name="Google Shape;16973;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36"/>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88" name="Google Shape;16988;p36"/>
                <p:cNvGrpSpPr/>
                <p:nvPr/>
              </p:nvGrpSpPr>
              <p:grpSpPr>
                <a:xfrm rot="-9318850" flipH="1">
                  <a:off x="5511264" y="1188595"/>
                  <a:ext cx="1511047" cy="1603979"/>
                  <a:chOff x="7805848" y="0"/>
                  <a:chExt cx="1338162" cy="1420462"/>
                </a:xfrm>
              </p:grpSpPr>
              <p:grpSp>
                <p:nvGrpSpPr>
                  <p:cNvPr id="16989" name="Google Shape;16989;p36"/>
                  <p:cNvGrpSpPr/>
                  <p:nvPr/>
                </p:nvGrpSpPr>
                <p:grpSpPr>
                  <a:xfrm>
                    <a:off x="8368560" y="0"/>
                    <a:ext cx="775450" cy="710225"/>
                    <a:chOff x="2092310" y="847750"/>
                    <a:chExt cx="775450" cy="710225"/>
                  </a:xfrm>
                </p:grpSpPr>
                <p:sp>
                  <p:nvSpPr>
                    <p:cNvPr id="16990" name="Google Shape;16990;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36"/>
                  <p:cNvGrpSpPr/>
                  <p:nvPr/>
                </p:nvGrpSpPr>
                <p:grpSpPr>
                  <a:xfrm rot="-5400000">
                    <a:off x="7604532" y="353091"/>
                    <a:ext cx="1112857" cy="710225"/>
                    <a:chOff x="1754903" y="847750"/>
                    <a:chExt cx="1112857" cy="710225"/>
                  </a:xfrm>
                </p:grpSpPr>
                <p:sp>
                  <p:nvSpPr>
                    <p:cNvPr id="17006" name="Google Shape;17006;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36"/>
                    <p:cNvSpPr/>
                    <p:nvPr/>
                  </p:nvSpPr>
                  <p:spPr>
                    <a:xfrm>
                      <a:off x="1754903"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36"/>
                    <p:cNvSpPr/>
                    <p:nvPr/>
                  </p:nvSpPr>
                  <p:spPr>
                    <a:xfrm>
                      <a:off x="2202052" y="1097227"/>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1" name="Google Shape;17021;p36"/>
                  <p:cNvGrpSpPr/>
                  <p:nvPr/>
                </p:nvGrpSpPr>
                <p:grpSpPr>
                  <a:xfrm rot="10800000" flipH="1">
                    <a:off x="8122997" y="710237"/>
                    <a:ext cx="910413" cy="710225"/>
                    <a:chOff x="1957347" y="847750"/>
                    <a:chExt cx="910413" cy="710225"/>
                  </a:xfrm>
                </p:grpSpPr>
                <p:sp>
                  <p:nvSpPr>
                    <p:cNvPr id="17022" name="Google Shape;17022;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36"/>
                    <p:cNvSpPr/>
                    <p:nvPr/>
                  </p:nvSpPr>
                  <p:spPr>
                    <a:xfrm>
                      <a:off x="1957347"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37" name="Google Shape;17037;p36"/>
                <p:cNvGrpSpPr/>
                <p:nvPr/>
              </p:nvGrpSpPr>
              <p:grpSpPr>
                <a:xfrm rot="-9318850" flipH="1">
                  <a:off x="7315646" y="1076234"/>
                  <a:ext cx="1511047" cy="1603979"/>
                  <a:chOff x="7805848" y="0"/>
                  <a:chExt cx="1338162" cy="1420462"/>
                </a:xfrm>
              </p:grpSpPr>
              <p:grpSp>
                <p:nvGrpSpPr>
                  <p:cNvPr id="17038" name="Google Shape;17038;p36"/>
                  <p:cNvGrpSpPr/>
                  <p:nvPr/>
                </p:nvGrpSpPr>
                <p:grpSpPr>
                  <a:xfrm>
                    <a:off x="8368560" y="0"/>
                    <a:ext cx="775450" cy="710225"/>
                    <a:chOff x="2092310" y="847750"/>
                    <a:chExt cx="775450" cy="710225"/>
                  </a:xfrm>
                </p:grpSpPr>
                <p:sp>
                  <p:nvSpPr>
                    <p:cNvPr id="17039" name="Google Shape;17039;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4" name="Google Shape;17054;p36"/>
                  <p:cNvGrpSpPr/>
                  <p:nvPr/>
                </p:nvGrpSpPr>
                <p:grpSpPr>
                  <a:xfrm rot="-5400000">
                    <a:off x="7773235" y="184387"/>
                    <a:ext cx="775450" cy="710225"/>
                    <a:chOff x="2092310" y="847750"/>
                    <a:chExt cx="775450" cy="710225"/>
                  </a:xfrm>
                </p:grpSpPr>
                <p:sp>
                  <p:nvSpPr>
                    <p:cNvPr id="17055" name="Google Shape;17055;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36"/>
                  <p:cNvGrpSpPr/>
                  <p:nvPr/>
                </p:nvGrpSpPr>
                <p:grpSpPr>
                  <a:xfrm rot="10800000" flipH="1">
                    <a:off x="8257960" y="710237"/>
                    <a:ext cx="775450" cy="710225"/>
                    <a:chOff x="2092310" y="847750"/>
                    <a:chExt cx="775450" cy="710225"/>
                  </a:xfrm>
                </p:grpSpPr>
                <p:sp>
                  <p:nvSpPr>
                    <p:cNvPr id="17071" name="Google Shape;17071;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86" name="Google Shape;17086;p36"/>
                <p:cNvGrpSpPr/>
                <p:nvPr/>
              </p:nvGrpSpPr>
              <p:grpSpPr>
                <a:xfrm rot="1481150" flipH="1">
                  <a:off x="7949774" y="-203410"/>
                  <a:ext cx="1511047" cy="1603979"/>
                  <a:chOff x="7805848" y="0"/>
                  <a:chExt cx="1338162" cy="1420462"/>
                </a:xfrm>
              </p:grpSpPr>
              <p:grpSp>
                <p:nvGrpSpPr>
                  <p:cNvPr id="17087" name="Google Shape;17087;p36"/>
                  <p:cNvGrpSpPr/>
                  <p:nvPr/>
                </p:nvGrpSpPr>
                <p:grpSpPr>
                  <a:xfrm>
                    <a:off x="8368560" y="0"/>
                    <a:ext cx="775450" cy="710225"/>
                    <a:chOff x="2092310" y="847750"/>
                    <a:chExt cx="775450" cy="710225"/>
                  </a:xfrm>
                </p:grpSpPr>
                <p:sp>
                  <p:nvSpPr>
                    <p:cNvPr id="17088" name="Google Shape;17088;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36"/>
                  <p:cNvGrpSpPr/>
                  <p:nvPr/>
                </p:nvGrpSpPr>
                <p:grpSpPr>
                  <a:xfrm rot="-5400000">
                    <a:off x="7570791" y="386832"/>
                    <a:ext cx="1180338" cy="710225"/>
                    <a:chOff x="1687422" y="847750"/>
                    <a:chExt cx="1180338" cy="710225"/>
                  </a:xfrm>
                </p:grpSpPr>
                <p:sp>
                  <p:nvSpPr>
                    <p:cNvPr id="17104" name="Google Shape;17104;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36"/>
                    <p:cNvSpPr/>
                    <p:nvPr/>
                  </p:nvSpPr>
                  <p:spPr>
                    <a:xfrm>
                      <a:off x="1687422"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36"/>
                  <p:cNvGrpSpPr/>
                  <p:nvPr/>
                </p:nvGrpSpPr>
                <p:grpSpPr>
                  <a:xfrm rot="10800000" flipH="1">
                    <a:off x="7988034" y="710237"/>
                    <a:ext cx="1045376" cy="710225"/>
                    <a:chOff x="1822384" y="847750"/>
                    <a:chExt cx="1045376" cy="710225"/>
                  </a:xfrm>
                </p:grpSpPr>
                <p:sp>
                  <p:nvSpPr>
                    <p:cNvPr id="17120" name="Google Shape;17120;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36"/>
                    <p:cNvSpPr/>
                    <p:nvPr/>
                  </p:nvSpPr>
                  <p:spPr>
                    <a:xfrm>
                      <a:off x="1822384" y="124197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35" name="Google Shape;17135;p36"/>
                <p:cNvGrpSpPr/>
                <p:nvPr/>
              </p:nvGrpSpPr>
              <p:grpSpPr>
                <a:xfrm rot="-9040757" flipH="1">
                  <a:off x="7540435" y="2654479"/>
                  <a:ext cx="1511144" cy="1604082"/>
                  <a:chOff x="7805848" y="0"/>
                  <a:chExt cx="1338162" cy="1420462"/>
                </a:xfrm>
              </p:grpSpPr>
              <p:grpSp>
                <p:nvGrpSpPr>
                  <p:cNvPr id="17136" name="Google Shape;17136;p36"/>
                  <p:cNvGrpSpPr/>
                  <p:nvPr/>
                </p:nvGrpSpPr>
                <p:grpSpPr>
                  <a:xfrm>
                    <a:off x="8368560" y="0"/>
                    <a:ext cx="775450" cy="710225"/>
                    <a:chOff x="2092310" y="847750"/>
                    <a:chExt cx="775450" cy="710225"/>
                  </a:xfrm>
                </p:grpSpPr>
                <p:sp>
                  <p:nvSpPr>
                    <p:cNvPr id="17137" name="Google Shape;17137;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2" name="Google Shape;17152;p36"/>
                  <p:cNvGrpSpPr/>
                  <p:nvPr/>
                </p:nvGrpSpPr>
                <p:grpSpPr>
                  <a:xfrm rot="-5400000">
                    <a:off x="7773235" y="184387"/>
                    <a:ext cx="775450" cy="710225"/>
                    <a:chOff x="2092310" y="847750"/>
                    <a:chExt cx="775450" cy="710225"/>
                  </a:xfrm>
                </p:grpSpPr>
                <p:sp>
                  <p:nvSpPr>
                    <p:cNvPr id="17153" name="Google Shape;17153;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36"/>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36"/>
                  <p:cNvGrpSpPr/>
                  <p:nvPr/>
                </p:nvGrpSpPr>
                <p:grpSpPr>
                  <a:xfrm rot="10800000" flipH="1">
                    <a:off x="8257960" y="38962"/>
                    <a:ext cx="775450" cy="1381500"/>
                    <a:chOff x="2092310" y="847750"/>
                    <a:chExt cx="775450" cy="1381500"/>
                  </a:xfrm>
                </p:grpSpPr>
                <p:sp>
                  <p:nvSpPr>
                    <p:cNvPr id="17169" name="Google Shape;17169;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36"/>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84" name="Google Shape;17184;p36"/>
                <p:cNvGrpSpPr/>
                <p:nvPr/>
              </p:nvGrpSpPr>
              <p:grpSpPr>
                <a:xfrm rot="6377256" flipH="1">
                  <a:off x="5194188" y="-57528"/>
                  <a:ext cx="1511080" cy="1604014"/>
                  <a:chOff x="7805848" y="0"/>
                  <a:chExt cx="1338162" cy="1420462"/>
                </a:xfrm>
              </p:grpSpPr>
              <p:grpSp>
                <p:nvGrpSpPr>
                  <p:cNvPr id="17185" name="Google Shape;17185;p36"/>
                  <p:cNvGrpSpPr/>
                  <p:nvPr/>
                </p:nvGrpSpPr>
                <p:grpSpPr>
                  <a:xfrm>
                    <a:off x="8368560" y="0"/>
                    <a:ext cx="775450" cy="710225"/>
                    <a:chOff x="2092310" y="847750"/>
                    <a:chExt cx="775450" cy="710225"/>
                  </a:xfrm>
                </p:grpSpPr>
                <p:sp>
                  <p:nvSpPr>
                    <p:cNvPr id="17186" name="Google Shape;17186;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36"/>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36"/>
                  <p:cNvGrpSpPr/>
                  <p:nvPr/>
                </p:nvGrpSpPr>
                <p:grpSpPr>
                  <a:xfrm rot="-5400000">
                    <a:off x="7773235" y="184387"/>
                    <a:ext cx="775450" cy="710225"/>
                    <a:chOff x="2092310" y="847750"/>
                    <a:chExt cx="775450" cy="710225"/>
                  </a:xfrm>
                </p:grpSpPr>
                <p:sp>
                  <p:nvSpPr>
                    <p:cNvPr id="17202" name="Google Shape;17202;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36"/>
                    <p:cNvSpPr/>
                    <p:nvPr/>
                  </p:nvSpPr>
                  <p:spPr>
                    <a:xfrm>
                      <a:off x="2092310"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7" name="Google Shape;17217;p36"/>
                  <p:cNvGrpSpPr/>
                  <p:nvPr/>
                </p:nvGrpSpPr>
                <p:grpSpPr>
                  <a:xfrm rot="10800000" flipH="1">
                    <a:off x="8055516" y="710237"/>
                    <a:ext cx="977894" cy="710225"/>
                    <a:chOff x="1889866" y="847750"/>
                    <a:chExt cx="977894" cy="710225"/>
                  </a:xfrm>
                </p:grpSpPr>
                <p:sp>
                  <p:nvSpPr>
                    <p:cNvPr id="17218" name="Google Shape;17218;p36"/>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36"/>
                    <p:cNvSpPr/>
                    <p:nvPr/>
                  </p:nvSpPr>
                  <p:spPr>
                    <a:xfrm>
                      <a:off x="1889866" y="90456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36"/>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36"/>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36"/>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36"/>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36"/>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36"/>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36"/>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36"/>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36"/>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36"/>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36"/>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36"/>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36"/>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233" name="Google Shape;17233;p36"/>
              <p:cNvSpPr/>
              <p:nvPr/>
            </p:nvSpPr>
            <p:spPr>
              <a:xfrm rot="-1591922">
                <a:off x="6831508" y="347826"/>
                <a:ext cx="693979" cy="38335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36"/>
              <p:cNvSpPr/>
              <p:nvPr/>
            </p:nvSpPr>
            <p:spPr>
              <a:xfrm rot="-1591970">
                <a:off x="7647002" y="3968064"/>
                <a:ext cx="426867" cy="23581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5" name="Google Shape;17235;p36"/>
            <p:cNvGrpSpPr/>
            <p:nvPr/>
          </p:nvGrpSpPr>
          <p:grpSpPr>
            <a:xfrm>
              <a:off x="5473925" y="2645018"/>
              <a:ext cx="1723324" cy="2070961"/>
              <a:chOff x="5473925" y="2645018"/>
              <a:chExt cx="1723324" cy="2070961"/>
            </a:xfrm>
          </p:grpSpPr>
          <p:sp>
            <p:nvSpPr>
              <p:cNvPr id="17236" name="Google Shape;17236;p36"/>
              <p:cNvSpPr/>
              <p:nvPr/>
            </p:nvSpPr>
            <p:spPr>
              <a:xfrm>
                <a:off x="5473925" y="3264063"/>
                <a:ext cx="1321404" cy="1451916"/>
              </a:xfrm>
              <a:custGeom>
                <a:avLst/>
                <a:gdLst/>
                <a:ahLst/>
                <a:cxnLst/>
                <a:rect l="l" t="t" r="r" b="b"/>
                <a:pathLst>
                  <a:path w="20452" h="22472" extrusionOk="0">
                    <a:moveTo>
                      <a:pt x="15680" y="0"/>
                    </a:moveTo>
                    <a:cubicBezTo>
                      <a:pt x="14976" y="0"/>
                      <a:pt x="14338" y="246"/>
                      <a:pt x="13914" y="746"/>
                    </a:cubicBezTo>
                    <a:lnTo>
                      <a:pt x="4207" y="14022"/>
                    </a:lnTo>
                    <a:cubicBezTo>
                      <a:pt x="4098" y="14158"/>
                      <a:pt x="4233" y="14316"/>
                      <a:pt x="4377" y="14316"/>
                    </a:cubicBezTo>
                    <a:cubicBezTo>
                      <a:pt x="4410" y="14316"/>
                      <a:pt x="4443" y="14307"/>
                      <a:pt x="4474" y="14289"/>
                    </a:cubicBezTo>
                    <a:lnTo>
                      <a:pt x="5308" y="13822"/>
                    </a:lnTo>
                    <a:lnTo>
                      <a:pt x="5308" y="13822"/>
                    </a:lnTo>
                    <a:lnTo>
                      <a:pt x="104" y="22161"/>
                    </a:lnTo>
                    <a:cubicBezTo>
                      <a:pt x="1" y="22316"/>
                      <a:pt x="118" y="22471"/>
                      <a:pt x="253" y="22471"/>
                    </a:cubicBezTo>
                    <a:cubicBezTo>
                      <a:pt x="292" y="22471"/>
                      <a:pt x="333" y="22458"/>
                      <a:pt x="371" y="22428"/>
                    </a:cubicBezTo>
                    <a:lnTo>
                      <a:pt x="12046" y="12087"/>
                    </a:lnTo>
                    <a:lnTo>
                      <a:pt x="11946" y="12888"/>
                    </a:lnTo>
                    <a:cubicBezTo>
                      <a:pt x="11923" y="13001"/>
                      <a:pt x="12023" y="13098"/>
                      <a:pt x="12130" y="13098"/>
                    </a:cubicBezTo>
                    <a:cubicBezTo>
                      <a:pt x="12182" y="13098"/>
                      <a:pt x="12236" y="13075"/>
                      <a:pt x="12279" y="13021"/>
                    </a:cubicBezTo>
                    <a:lnTo>
                      <a:pt x="19518" y="5616"/>
                    </a:lnTo>
                    <a:cubicBezTo>
                      <a:pt x="20452" y="4515"/>
                      <a:pt x="20052" y="2614"/>
                      <a:pt x="18617" y="1346"/>
                    </a:cubicBezTo>
                    <a:lnTo>
                      <a:pt x="18250" y="1046"/>
                    </a:lnTo>
                    <a:cubicBezTo>
                      <a:pt x="17468" y="354"/>
                      <a:pt x="16526" y="0"/>
                      <a:pt x="15680"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36"/>
              <p:cNvSpPr/>
              <p:nvPr/>
            </p:nvSpPr>
            <p:spPr>
              <a:xfrm>
                <a:off x="5596489" y="3329190"/>
                <a:ext cx="1134229" cy="1253499"/>
              </a:xfrm>
              <a:custGeom>
                <a:avLst/>
                <a:gdLst/>
                <a:ahLst/>
                <a:cxnLst/>
                <a:rect l="l" t="t" r="r" b="b"/>
                <a:pathLst>
                  <a:path w="17555" h="19401" extrusionOk="0">
                    <a:moveTo>
                      <a:pt x="13889" y="0"/>
                    </a:moveTo>
                    <a:cubicBezTo>
                      <a:pt x="13253" y="0"/>
                      <a:pt x="12657" y="234"/>
                      <a:pt x="12250" y="705"/>
                    </a:cubicBezTo>
                    <a:lnTo>
                      <a:pt x="3744" y="12147"/>
                    </a:lnTo>
                    <a:cubicBezTo>
                      <a:pt x="3609" y="12255"/>
                      <a:pt x="3736" y="12450"/>
                      <a:pt x="3878" y="12450"/>
                    </a:cubicBezTo>
                    <a:cubicBezTo>
                      <a:pt x="3912" y="12450"/>
                      <a:pt x="3946" y="12439"/>
                      <a:pt x="3978" y="12414"/>
                    </a:cubicBezTo>
                    <a:lnTo>
                      <a:pt x="4678" y="12013"/>
                    </a:lnTo>
                    <a:lnTo>
                      <a:pt x="75" y="19152"/>
                    </a:lnTo>
                    <a:cubicBezTo>
                      <a:pt x="0" y="19276"/>
                      <a:pt x="93" y="19400"/>
                      <a:pt x="200" y="19400"/>
                    </a:cubicBezTo>
                    <a:cubicBezTo>
                      <a:pt x="236" y="19400"/>
                      <a:pt x="275" y="19386"/>
                      <a:pt x="309" y="19352"/>
                    </a:cubicBezTo>
                    <a:lnTo>
                      <a:pt x="10316" y="10279"/>
                    </a:lnTo>
                    <a:lnTo>
                      <a:pt x="10216" y="10913"/>
                    </a:lnTo>
                    <a:cubicBezTo>
                      <a:pt x="10193" y="11025"/>
                      <a:pt x="10278" y="11108"/>
                      <a:pt x="10365" y="11108"/>
                    </a:cubicBezTo>
                    <a:cubicBezTo>
                      <a:pt x="10407" y="11108"/>
                      <a:pt x="10450" y="11089"/>
                      <a:pt x="10483" y="11046"/>
                    </a:cubicBezTo>
                    <a:lnTo>
                      <a:pt x="16754" y="4575"/>
                    </a:lnTo>
                    <a:cubicBezTo>
                      <a:pt x="17554" y="3607"/>
                      <a:pt x="17287" y="2006"/>
                      <a:pt x="16153" y="1039"/>
                    </a:cubicBezTo>
                    <a:lnTo>
                      <a:pt x="15853" y="772"/>
                    </a:lnTo>
                    <a:cubicBezTo>
                      <a:pt x="15272" y="259"/>
                      <a:pt x="14559" y="0"/>
                      <a:pt x="13889" y="0"/>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36"/>
              <p:cNvSpPr/>
              <p:nvPr/>
            </p:nvSpPr>
            <p:spPr>
              <a:xfrm>
                <a:off x="5900864" y="3404913"/>
                <a:ext cx="739332" cy="825522"/>
              </a:xfrm>
              <a:custGeom>
                <a:avLst/>
                <a:gdLst/>
                <a:ahLst/>
                <a:cxnLst/>
                <a:rect l="l" t="t" r="r" b="b"/>
                <a:pathLst>
                  <a:path w="11443" h="12777" extrusionOk="0">
                    <a:moveTo>
                      <a:pt x="2402" y="8006"/>
                    </a:moveTo>
                    <a:lnTo>
                      <a:pt x="7806" y="601"/>
                    </a:lnTo>
                    <a:cubicBezTo>
                      <a:pt x="8340" y="0"/>
                      <a:pt x="9441" y="67"/>
                      <a:pt x="10241" y="767"/>
                    </a:cubicBezTo>
                    <a:lnTo>
                      <a:pt x="10442" y="934"/>
                    </a:lnTo>
                    <a:cubicBezTo>
                      <a:pt x="11242" y="1635"/>
                      <a:pt x="11442" y="2702"/>
                      <a:pt x="10909" y="3303"/>
                    </a:cubicBezTo>
                    <a:lnTo>
                      <a:pt x="6872" y="7439"/>
                    </a:lnTo>
                    <a:cubicBezTo>
                      <a:pt x="6806" y="7539"/>
                      <a:pt x="6639" y="7439"/>
                      <a:pt x="6672" y="7339"/>
                    </a:cubicBezTo>
                    <a:lnTo>
                      <a:pt x="6739" y="6905"/>
                    </a:lnTo>
                    <a:lnTo>
                      <a:pt x="268" y="12709"/>
                    </a:lnTo>
                    <a:cubicBezTo>
                      <a:pt x="168" y="12776"/>
                      <a:pt x="1" y="12643"/>
                      <a:pt x="101" y="12543"/>
                    </a:cubicBezTo>
                    <a:lnTo>
                      <a:pt x="2970" y="7939"/>
                    </a:lnTo>
                    <a:lnTo>
                      <a:pt x="2536" y="8173"/>
                    </a:lnTo>
                    <a:cubicBezTo>
                      <a:pt x="2436" y="8206"/>
                      <a:pt x="2369" y="8106"/>
                      <a:pt x="2402" y="800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36"/>
              <p:cNvSpPr/>
              <p:nvPr/>
            </p:nvSpPr>
            <p:spPr>
              <a:xfrm>
                <a:off x="6053407" y="3417641"/>
                <a:ext cx="558747" cy="514942"/>
              </a:xfrm>
              <a:custGeom>
                <a:avLst/>
                <a:gdLst/>
                <a:ahLst/>
                <a:cxnLst/>
                <a:rect l="l" t="t" r="r" b="b"/>
                <a:pathLst>
                  <a:path w="8648" h="7970" extrusionOk="0">
                    <a:moveTo>
                      <a:pt x="6464" y="1"/>
                    </a:moveTo>
                    <a:cubicBezTo>
                      <a:pt x="6060" y="1"/>
                      <a:pt x="5692" y="144"/>
                      <a:pt x="5445" y="437"/>
                    </a:cubicBezTo>
                    <a:lnTo>
                      <a:pt x="108" y="7742"/>
                    </a:lnTo>
                    <a:cubicBezTo>
                      <a:pt x="0" y="7823"/>
                      <a:pt x="89" y="7970"/>
                      <a:pt x="197" y="7970"/>
                    </a:cubicBezTo>
                    <a:cubicBezTo>
                      <a:pt x="223" y="7970"/>
                      <a:pt x="249" y="7962"/>
                      <a:pt x="275" y="7942"/>
                    </a:cubicBezTo>
                    <a:lnTo>
                      <a:pt x="575" y="7809"/>
                    </a:lnTo>
                    <a:lnTo>
                      <a:pt x="5679" y="804"/>
                    </a:lnTo>
                    <a:cubicBezTo>
                      <a:pt x="5926" y="511"/>
                      <a:pt x="6294" y="367"/>
                      <a:pt x="6698" y="367"/>
                    </a:cubicBezTo>
                    <a:cubicBezTo>
                      <a:pt x="7167" y="367"/>
                      <a:pt x="7684" y="561"/>
                      <a:pt x="8114" y="937"/>
                    </a:cubicBezTo>
                    <a:lnTo>
                      <a:pt x="8314" y="1104"/>
                    </a:lnTo>
                    <a:cubicBezTo>
                      <a:pt x="8447" y="1238"/>
                      <a:pt x="8548" y="1371"/>
                      <a:pt x="8648" y="1538"/>
                    </a:cubicBezTo>
                    <a:cubicBezTo>
                      <a:pt x="8514" y="1238"/>
                      <a:pt x="8314" y="971"/>
                      <a:pt x="8081" y="737"/>
                    </a:cubicBezTo>
                    <a:lnTo>
                      <a:pt x="7880" y="570"/>
                    </a:lnTo>
                    <a:cubicBezTo>
                      <a:pt x="7450" y="194"/>
                      <a:pt x="6933" y="1"/>
                      <a:pt x="64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36"/>
              <p:cNvSpPr/>
              <p:nvPr/>
            </p:nvSpPr>
            <p:spPr>
              <a:xfrm>
                <a:off x="5904095" y="3943698"/>
                <a:ext cx="203780" cy="282475"/>
              </a:xfrm>
              <a:custGeom>
                <a:avLst/>
                <a:gdLst/>
                <a:ahLst/>
                <a:cxnLst/>
                <a:rect l="l" t="t" r="r" b="b"/>
                <a:pathLst>
                  <a:path w="3154" h="4372" extrusionOk="0">
                    <a:moveTo>
                      <a:pt x="3153" y="1"/>
                    </a:moveTo>
                    <a:lnTo>
                      <a:pt x="2453" y="401"/>
                    </a:lnTo>
                    <a:lnTo>
                      <a:pt x="51" y="4170"/>
                    </a:lnTo>
                    <a:cubicBezTo>
                      <a:pt x="0" y="4271"/>
                      <a:pt x="83" y="4372"/>
                      <a:pt x="170" y="4372"/>
                    </a:cubicBezTo>
                    <a:cubicBezTo>
                      <a:pt x="198" y="4372"/>
                      <a:pt x="227" y="4361"/>
                      <a:pt x="251" y="4337"/>
                    </a:cubicBezTo>
                    <a:lnTo>
                      <a:pt x="651" y="3970"/>
                    </a:lnTo>
                    <a:lnTo>
                      <a:pt x="3153" y="1"/>
                    </a:ln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36"/>
              <p:cNvSpPr/>
              <p:nvPr/>
            </p:nvSpPr>
            <p:spPr>
              <a:xfrm>
                <a:off x="6383626" y="3315815"/>
                <a:ext cx="349217" cy="306251"/>
              </a:xfrm>
              <a:custGeom>
                <a:avLst/>
                <a:gdLst/>
                <a:ahLst/>
                <a:cxnLst/>
                <a:rect l="l" t="t" r="r" b="b"/>
                <a:pathLst>
                  <a:path w="5405" h="4740" extrusionOk="0">
                    <a:moveTo>
                      <a:pt x="2546" y="1"/>
                    </a:moveTo>
                    <a:cubicBezTo>
                      <a:pt x="1782" y="1"/>
                      <a:pt x="1025" y="345"/>
                      <a:pt x="534" y="1012"/>
                    </a:cubicBezTo>
                    <a:lnTo>
                      <a:pt x="134" y="1579"/>
                    </a:lnTo>
                    <a:cubicBezTo>
                      <a:pt x="1" y="1746"/>
                      <a:pt x="34" y="1980"/>
                      <a:pt x="201" y="2080"/>
                    </a:cubicBezTo>
                    <a:lnTo>
                      <a:pt x="3637" y="4682"/>
                    </a:lnTo>
                    <a:cubicBezTo>
                      <a:pt x="3702" y="4721"/>
                      <a:pt x="3779" y="4740"/>
                      <a:pt x="3853" y="4740"/>
                    </a:cubicBezTo>
                    <a:cubicBezTo>
                      <a:pt x="3967" y="4740"/>
                      <a:pt x="4076" y="4696"/>
                      <a:pt x="4137" y="4615"/>
                    </a:cubicBezTo>
                    <a:lnTo>
                      <a:pt x="4571" y="4048"/>
                    </a:lnTo>
                    <a:cubicBezTo>
                      <a:pt x="5405" y="2914"/>
                      <a:pt x="5171" y="1346"/>
                      <a:pt x="4070" y="512"/>
                    </a:cubicBezTo>
                    <a:cubicBezTo>
                      <a:pt x="3617" y="169"/>
                      <a:pt x="3080" y="1"/>
                      <a:pt x="2546"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36"/>
              <p:cNvSpPr/>
              <p:nvPr/>
            </p:nvSpPr>
            <p:spPr>
              <a:xfrm>
                <a:off x="6465551" y="2741107"/>
                <a:ext cx="700502" cy="754386"/>
              </a:xfrm>
              <a:custGeom>
                <a:avLst/>
                <a:gdLst/>
                <a:ahLst/>
                <a:cxnLst/>
                <a:rect l="l" t="t" r="r" b="b"/>
                <a:pathLst>
                  <a:path w="10842" h="11676" extrusionOk="0">
                    <a:moveTo>
                      <a:pt x="6105" y="0"/>
                    </a:moveTo>
                    <a:lnTo>
                      <a:pt x="0" y="8139"/>
                    </a:lnTo>
                    <a:lnTo>
                      <a:pt x="4737" y="11675"/>
                    </a:lnTo>
                    <a:lnTo>
                      <a:pt x="10841" y="3569"/>
                    </a:lnTo>
                    <a:lnTo>
                      <a:pt x="6105" y="0"/>
                    </a:ln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36"/>
              <p:cNvSpPr/>
              <p:nvPr/>
            </p:nvSpPr>
            <p:spPr>
              <a:xfrm>
                <a:off x="6230631" y="2980294"/>
                <a:ext cx="459119" cy="265159"/>
              </a:xfrm>
              <a:custGeom>
                <a:avLst/>
                <a:gdLst/>
                <a:ahLst/>
                <a:cxnLst/>
                <a:rect l="l" t="t" r="r" b="b"/>
                <a:pathLst>
                  <a:path w="7106" h="4104" extrusionOk="0">
                    <a:moveTo>
                      <a:pt x="7105" y="1"/>
                    </a:moveTo>
                    <a:lnTo>
                      <a:pt x="3470" y="435"/>
                    </a:lnTo>
                    <a:cubicBezTo>
                      <a:pt x="2969" y="501"/>
                      <a:pt x="2502" y="768"/>
                      <a:pt x="2202" y="1168"/>
                    </a:cubicBezTo>
                    <a:lnTo>
                      <a:pt x="0" y="4104"/>
                    </a:lnTo>
                    <a:lnTo>
                      <a:pt x="3236" y="3203"/>
                    </a:lnTo>
                    <a:cubicBezTo>
                      <a:pt x="3310" y="3192"/>
                      <a:pt x="3385" y="3186"/>
                      <a:pt x="3459" y="3186"/>
                    </a:cubicBezTo>
                    <a:cubicBezTo>
                      <a:pt x="3817" y="3186"/>
                      <a:pt x="4166" y="3316"/>
                      <a:pt x="4470" y="3537"/>
                    </a:cubicBezTo>
                    <a:lnTo>
                      <a:pt x="7105" y="1"/>
                    </a:ln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36"/>
              <p:cNvSpPr/>
              <p:nvPr/>
            </p:nvSpPr>
            <p:spPr>
              <a:xfrm>
                <a:off x="6814162" y="3209331"/>
                <a:ext cx="215604" cy="513003"/>
              </a:xfrm>
              <a:custGeom>
                <a:avLst/>
                <a:gdLst/>
                <a:ahLst/>
                <a:cxnLst/>
                <a:rect l="l" t="t" r="r" b="b"/>
                <a:pathLst>
                  <a:path w="3337" h="7940" extrusionOk="0">
                    <a:moveTo>
                      <a:pt x="2636" y="0"/>
                    </a:moveTo>
                    <a:lnTo>
                      <a:pt x="1" y="3503"/>
                    </a:lnTo>
                    <a:cubicBezTo>
                      <a:pt x="368" y="3736"/>
                      <a:pt x="601" y="4170"/>
                      <a:pt x="668" y="4604"/>
                    </a:cubicBezTo>
                    <a:lnTo>
                      <a:pt x="701" y="7939"/>
                    </a:lnTo>
                    <a:lnTo>
                      <a:pt x="2903" y="5037"/>
                    </a:lnTo>
                    <a:cubicBezTo>
                      <a:pt x="3203" y="4637"/>
                      <a:pt x="3337" y="4103"/>
                      <a:pt x="3270" y="3603"/>
                    </a:cubicBezTo>
                    <a:lnTo>
                      <a:pt x="2636" y="0"/>
                    </a:ln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5" name="Google Shape;17245;p36"/>
              <p:cNvGrpSpPr/>
              <p:nvPr/>
            </p:nvGrpSpPr>
            <p:grpSpPr>
              <a:xfrm>
                <a:off x="6219841" y="2645018"/>
                <a:ext cx="977408" cy="1099952"/>
                <a:chOff x="6219841" y="2645018"/>
                <a:chExt cx="977408" cy="1099952"/>
              </a:xfrm>
            </p:grpSpPr>
            <p:sp>
              <p:nvSpPr>
                <p:cNvPr id="17246" name="Google Shape;17246;p36"/>
                <p:cNvSpPr/>
                <p:nvPr/>
              </p:nvSpPr>
              <p:spPr>
                <a:xfrm>
                  <a:off x="6385823" y="3386628"/>
                  <a:ext cx="293136" cy="228978"/>
                </a:xfrm>
                <a:custGeom>
                  <a:avLst/>
                  <a:gdLst/>
                  <a:ahLst/>
                  <a:cxnLst/>
                  <a:rect l="l" t="t" r="r" b="b"/>
                  <a:pathLst>
                    <a:path w="4537" h="3544" extrusionOk="0">
                      <a:moveTo>
                        <a:pt x="344" y="1"/>
                      </a:moveTo>
                      <a:cubicBezTo>
                        <a:pt x="251" y="1"/>
                        <a:pt x="158" y="53"/>
                        <a:pt x="100" y="150"/>
                      </a:cubicBezTo>
                      <a:cubicBezTo>
                        <a:pt x="0" y="283"/>
                        <a:pt x="0" y="483"/>
                        <a:pt x="167" y="583"/>
                      </a:cubicBezTo>
                      <a:lnTo>
                        <a:pt x="4003" y="3486"/>
                      </a:lnTo>
                      <a:cubicBezTo>
                        <a:pt x="4056" y="3525"/>
                        <a:pt x="4119" y="3544"/>
                        <a:pt x="4182" y="3544"/>
                      </a:cubicBezTo>
                      <a:cubicBezTo>
                        <a:pt x="4279" y="3544"/>
                        <a:pt x="4376" y="3500"/>
                        <a:pt x="4437" y="3419"/>
                      </a:cubicBezTo>
                      <a:cubicBezTo>
                        <a:pt x="4537" y="3285"/>
                        <a:pt x="4503" y="3085"/>
                        <a:pt x="4370" y="2985"/>
                      </a:cubicBezTo>
                      <a:lnTo>
                        <a:pt x="534" y="83"/>
                      </a:lnTo>
                      <a:cubicBezTo>
                        <a:pt x="478" y="27"/>
                        <a:pt x="411" y="1"/>
                        <a:pt x="344"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36"/>
                <p:cNvSpPr/>
                <p:nvPr/>
              </p:nvSpPr>
              <p:spPr>
                <a:xfrm>
                  <a:off x="6860501" y="2645018"/>
                  <a:ext cx="336747" cy="327831"/>
                </a:xfrm>
                <a:custGeom>
                  <a:avLst/>
                  <a:gdLst/>
                  <a:ahLst/>
                  <a:cxnLst/>
                  <a:rect l="l" t="t" r="r" b="b"/>
                  <a:pathLst>
                    <a:path w="5212" h="5074" extrusionOk="0">
                      <a:moveTo>
                        <a:pt x="4001" y="1"/>
                      </a:moveTo>
                      <a:cubicBezTo>
                        <a:pt x="3848" y="1"/>
                        <a:pt x="3690" y="33"/>
                        <a:pt x="3536" y="104"/>
                      </a:cubicBezTo>
                      <a:lnTo>
                        <a:pt x="0" y="1538"/>
                      </a:lnTo>
                      <a:lnTo>
                        <a:pt x="2369" y="3306"/>
                      </a:lnTo>
                      <a:lnTo>
                        <a:pt x="4704" y="5074"/>
                      </a:lnTo>
                      <a:lnTo>
                        <a:pt x="5104" y="1271"/>
                      </a:lnTo>
                      <a:cubicBezTo>
                        <a:pt x="5212" y="571"/>
                        <a:pt x="4645" y="1"/>
                        <a:pt x="4001"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36"/>
                <p:cNvSpPr/>
                <p:nvPr/>
              </p:nvSpPr>
              <p:spPr>
                <a:xfrm>
                  <a:off x="6426721" y="3240092"/>
                  <a:ext cx="390180" cy="300113"/>
                </a:xfrm>
                <a:custGeom>
                  <a:avLst/>
                  <a:gdLst/>
                  <a:ahLst/>
                  <a:cxnLst/>
                  <a:rect l="l" t="t" r="r" b="b"/>
                  <a:pathLst>
                    <a:path w="6039" h="4645" extrusionOk="0">
                      <a:moveTo>
                        <a:pt x="405" y="0"/>
                      </a:moveTo>
                      <a:cubicBezTo>
                        <a:pt x="296" y="0"/>
                        <a:pt x="193" y="52"/>
                        <a:pt x="134" y="150"/>
                      </a:cubicBezTo>
                      <a:cubicBezTo>
                        <a:pt x="1" y="316"/>
                        <a:pt x="34" y="516"/>
                        <a:pt x="201" y="650"/>
                      </a:cubicBezTo>
                      <a:lnTo>
                        <a:pt x="5405" y="4586"/>
                      </a:lnTo>
                      <a:cubicBezTo>
                        <a:pt x="5471" y="4625"/>
                        <a:pt x="5547" y="4644"/>
                        <a:pt x="5621" y="4644"/>
                      </a:cubicBezTo>
                      <a:cubicBezTo>
                        <a:pt x="5735" y="4644"/>
                        <a:pt x="5844" y="4600"/>
                        <a:pt x="5905" y="4519"/>
                      </a:cubicBezTo>
                      <a:cubicBezTo>
                        <a:pt x="6039" y="4353"/>
                        <a:pt x="6005" y="4119"/>
                        <a:pt x="5838" y="4019"/>
                      </a:cubicBezTo>
                      <a:lnTo>
                        <a:pt x="635" y="83"/>
                      </a:lnTo>
                      <a:cubicBezTo>
                        <a:pt x="565" y="27"/>
                        <a:pt x="484" y="0"/>
                        <a:pt x="405" y="0"/>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36"/>
                <p:cNvSpPr/>
                <p:nvPr/>
              </p:nvSpPr>
              <p:spPr>
                <a:xfrm>
                  <a:off x="6726508" y="2921111"/>
                  <a:ext cx="299467" cy="269811"/>
                </a:xfrm>
                <a:custGeom>
                  <a:avLst/>
                  <a:gdLst/>
                  <a:ahLst/>
                  <a:cxnLst/>
                  <a:rect l="l" t="t" r="r" b="b"/>
                  <a:pathLst>
                    <a:path w="4635" h="4176" extrusionOk="0">
                      <a:moveTo>
                        <a:pt x="2288" y="1"/>
                      </a:moveTo>
                      <a:cubicBezTo>
                        <a:pt x="1097" y="1"/>
                        <a:pt x="0" y="1029"/>
                        <a:pt x="198" y="2385"/>
                      </a:cubicBezTo>
                      <a:cubicBezTo>
                        <a:pt x="362" y="3513"/>
                        <a:pt x="1322" y="4175"/>
                        <a:pt x="2292" y="4175"/>
                      </a:cubicBezTo>
                      <a:cubicBezTo>
                        <a:pt x="2899" y="4175"/>
                        <a:pt x="3510" y="3917"/>
                        <a:pt x="3934" y="3352"/>
                      </a:cubicBezTo>
                      <a:cubicBezTo>
                        <a:pt x="4634" y="2418"/>
                        <a:pt x="4434" y="1117"/>
                        <a:pt x="3533" y="417"/>
                      </a:cubicBezTo>
                      <a:cubicBezTo>
                        <a:pt x="3142" y="129"/>
                        <a:pt x="2709" y="1"/>
                        <a:pt x="2288"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36"/>
                <p:cNvSpPr/>
                <p:nvPr/>
              </p:nvSpPr>
              <p:spPr>
                <a:xfrm>
                  <a:off x="6512974" y="3180780"/>
                  <a:ext cx="331966" cy="265159"/>
                </a:xfrm>
                <a:custGeom>
                  <a:avLst/>
                  <a:gdLst/>
                  <a:ahLst/>
                  <a:cxnLst/>
                  <a:rect l="l" t="t" r="r" b="b"/>
                  <a:pathLst>
                    <a:path w="5138" h="4104" extrusionOk="0">
                      <a:moveTo>
                        <a:pt x="400" y="0"/>
                      </a:moveTo>
                      <a:lnTo>
                        <a:pt x="0" y="534"/>
                      </a:lnTo>
                      <a:lnTo>
                        <a:pt x="4737" y="4103"/>
                      </a:lnTo>
                      <a:lnTo>
                        <a:pt x="5137" y="3569"/>
                      </a:lnTo>
                      <a:lnTo>
                        <a:pt x="400" y="0"/>
                      </a:ln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36"/>
                <p:cNvSpPr/>
                <p:nvPr/>
              </p:nvSpPr>
              <p:spPr>
                <a:xfrm>
                  <a:off x="6219841" y="3006203"/>
                  <a:ext cx="241448" cy="291003"/>
                </a:xfrm>
                <a:custGeom>
                  <a:avLst/>
                  <a:gdLst/>
                  <a:ahLst/>
                  <a:cxnLst/>
                  <a:rect l="l" t="t" r="r" b="b"/>
                  <a:pathLst>
                    <a:path w="3737" h="4504" extrusionOk="0">
                      <a:moveTo>
                        <a:pt x="3737" y="0"/>
                      </a:moveTo>
                      <a:lnTo>
                        <a:pt x="3737" y="0"/>
                      </a:lnTo>
                      <a:cubicBezTo>
                        <a:pt x="3236" y="67"/>
                        <a:pt x="2769" y="300"/>
                        <a:pt x="2436" y="701"/>
                      </a:cubicBezTo>
                      <a:lnTo>
                        <a:pt x="234" y="3603"/>
                      </a:lnTo>
                      <a:cubicBezTo>
                        <a:pt x="1" y="3903"/>
                        <a:pt x="67" y="4303"/>
                        <a:pt x="334" y="4503"/>
                      </a:cubicBezTo>
                      <a:lnTo>
                        <a:pt x="3737" y="0"/>
                      </a:ln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36"/>
                <p:cNvSpPr/>
                <p:nvPr/>
              </p:nvSpPr>
              <p:spPr>
                <a:xfrm>
                  <a:off x="6433182" y="2993281"/>
                  <a:ext cx="170377" cy="194024"/>
                </a:xfrm>
                <a:custGeom>
                  <a:avLst/>
                  <a:gdLst/>
                  <a:ahLst/>
                  <a:cxnLst/>
                  <a:rect l="l" t="t" r="r" b="b"/>
                  <a:pathLst>
                    <a:path w="2637" h="3003" extrusionOk="0">
                      <a:moveTo>
                        <a:pt x="2269" y="0"/>
                      </a:moveTo>
                      <a:lnTo>
                        <a:pt x="1" y="3002"/>
                      </a:lnTo>
                      <a:lnTo>
                        <a:pt x="368" y="3002"/>
                      </a:lnTo>
                      <a:lnTo>
                        <a:pt x="2636" y="0"/>
                      </a:ln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36"/>
                <p:cNvSpPr/>
                <p:nvPr/>
              </p:nvSpPr>
              <p:spPr>
                <a:xfrm>
                  <a:off x="6810946" y="3446859"/>
                  <a:ext cx="226329" cy="298111"/>
                </a:xfrm>
                <a:custGeom>
                  <a:avLst/>
                  <a:gdLst/>
                  <a:ahLst/>
                  <a:cxnLst/>
                  <a:rect l="l" t="t" r="r" b="b"/>
                  <a:pathLst>
                    <a:path w="3503" h="4614" extrusionOk="0">
                      <a:moveTo>
                        <a:pt x="3403" y="1"/>
                      </a:moveTo>
                      <a:lnTo>
                        <a:pt x="0" y="4471"/>
                      </a:lnTo>
                      <a:cubicBezTo>
                        <a:pt x="126" y="4568"/>
                        <a:pt x="269" y="4614"/>
                        <a:pt x="407" y="4614"/>
                      </a:cubicBezTo>
                      <a:cubicBezTo>
                        <a:pt x="600" y="4614"/>
                        <a:pt x="784" y="4526"/>
                        <a:pt x="901" y="4371"/>
                      </a:cubicBezTo>
                      <a:lnTo>
                        <a:pt x="3136" y="1435"/>
                      </a:lnTo>
                      <a:cubicBezTo>
                        <a:pt x="3403" y="1002"/>
                        <a:pt x="3503" y="501"/>
                        <a:pt x="3403"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36"/>
                <p:cNvSpPr/>
                <p:nvPr/>
              </p:nvSpPr>
              <p:spPr>
                <a:xfrm>
                  <a:off x="6856747" y="3304652"/>
                  <a:ext cx="150929" cy="217736"/>
                </a:xfrm>
                <a:custGeom>
                  <a:avLst/>
                  <a:gdLst/>
                  <a:ahLst/>
                  <a:cxnLst/>
                  <a:rect l="l" t="t" r="r" b="b"/>
                  <a:pathLst>
                    <a:path w="2336" h="3370" extrusionOk="0">
                      <a:moveTo>
                        <a:pt x="2269" y="0"/>
                      </a:moveTo>
                      <a:lnTo>
                        <a:pt x="0" y="3003"/>
                      </a:lnTo>
                      <a:cubicBezTo>
                        <a:pt x="34" y="3103"/>
                        <a:pt x="34" y="3203"/>
                        <a:pt x="67" y="3303"/>
                      </a:cubicBezTo>
                      <a:lnTo>
                        <a:pt x="67" y="3369"/>
                      </a:lnTo>
                      <a:lnTo>
                        <a:pt x="2335" y="367"/>
                      </a:lnTo>
                      <a:lnTo>
                        <a:pt x="2269" y="0"/>
                      </a:ln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5" name="Google Shape;17255;p36"/>
              <p:cNvSpPr/>
              <p:nvPr/>
            </p:nvSpPr>
            <p:spPr>
              <a:xfrm>
                <a:off x="6754807" y="2950057"/>
                <a:ext cx="234534" cy="212373"/>
              </a:xfrm>
              <a:custGeom>
                <a:avLst/>
                <a:gdLst/>
                <a:ahLst/>
                <a:cxnLst/>
                <a:rect l="l" t="t" r="r" b="b"/>
                <a:pathLst>
                  <a:path w="3630" h="3287" extrusionOk="0">
                    <a:moveTo>
                      <a:pt x="1816" y="0"/>
                    </a:moveTo>
                    <a:cubicBezTo>
                      <a:pt x="868" y="0"/>
                      <a:pt x="1" y="829"/>
                      <a:pt x="193" y="1937"/>
                    </a:cubicBezTo>
                    <a:cubicBezTo>
                      <a:pt x="347" y="2799"/>
                      <a:pt x="1083" y="3287"/>
                      <a:pt x="1828" y="3287"/>
                    </a:cubicBezTo>
                    <a:cubicBezTo>
                      <a:pt x="2380" y="3287"/>
                      <a:pt x="2936" y="3019"/>
                      <a:pt x="3262" y="2437"/>
                    </a:cubicBezTo>
                    <a:cubicBezTo>
                      <a:pt x="3629" y="1770"/>
                      <a:pt x="3462" y="903"/>
                      <a:pt x="2895" y="402"/>
                    </a:cubicBezTo>
                    <a:cubicBezTo>
                      <a:pt x="2561" y="124"/>
                      <a:pt x="2183" y="0"/>
                      <a:pt x="1816"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36"/>
              <p:cNvSpPr/>
              <p:nvPr/>
            </p:nvSpPr>
            <p:spPr>
              <a:xfrm>
                <a:off x="6890100" y="2973833"/>
                <a:ext cx="8722" cy="2261"/>
              </a:xfrm>
              <a:custGeom>
                <a:avLst/>
                <a:gdLst/>
                <a:ahLst/>
                <a:cxnLst/>
                <a:rect l="l" t="t" r="r" b="b"/>
                <a:pathLst>
                  <a:path w="135" h="35" fill="none" extrusionOk="0">
                    <a:moveTo>
                      <a:pt x="1" y="1"/>
                    </a:moveTo>
                    <a:lnTo>
                      <a:pt x="134" y="34"/>
                    </a:lnTo>
                  </a:path>
                </a:pathLst>
              </a:custGeom>
              <a:noFill/>
              <a:ln w="3325" cap="rnd" cmpd="sng">
                <a:solidFill>
                  <a:srgbClr val="F4F2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36"/>
              <p:cNvSpPr/>
              <p:nvPr/>
            </p:nvSpPr>
            <p:spPr>
              <a:xfrm>
                <a:off x="6823293" y="2971701"/>
                <a:ext cx="56081" cy="17315"/>
              </a:xfrm>
              <a:custGeom>
                <a:avLst/>
                <a:gdLst/>
                <a:ahLst/>
                <a:cxnLst/>
                <a:rect l="l" t="t" r="r" b="b"/>
                <a:pathLst>
                  <a:path w="868" h="268" fill="none" extrusionOk="0">
                    <a:moveTo>
                      <a:pt x="1" y="267"/>
                    </a:moveTo>
                    <a:cubicBezTo>
                      <a:pt x="267" y="101"/>
                      <a:pt x="568" y="0"/>
                      <a:pt x="868" y="34"/>
                    </a:cubicBezTo>
                  </a:path>
                </a:pathLst>
              </a:custGeom>
              <a:noFill/>
              <a:ln w="3325" cap="rnd" cmpd="sng">
                <a:solidFill>
                  <a:srgbClr val="F4F2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258" name="Google Shape;17258;p36"/>
          <p:cNvSpPr txBox="1">
            <a:spLocks noGrp="1"/>
          </p:cNvSpPr>
          <p:nvPr>
            <p:ph type="title"/>
          </p:nvPr>
        </p:nvSpPr>
        <p:spPr>
          <a:xfrm>
            <a:off x="1071502" y="539500"/>
            <a:ext cx="3778200" cy="104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8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259" name="Google Shape;17259;p36"/>
          <p:cNvSpPr txBox="1">
            <a:spLocks noGrp="1"/>
          </p:cNvSpPr>
          <p:nvPr>
            <p:ph type="body" idx="1"/>
          </p:nvPr>
        </p:nvSpPr>
        <p:spPr>
          <a:xfrm>
            <a:off x="1063763" y="1652738"/>
            <a:ext cx="3007500" cy="1224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D4DCFF"/>
              </a:buClr>
              <a:buSzPts val="1200"/>
              <a:buChar char="●"/>
              <a:defRPr sz="1400">
                <a:solidFill>
                  <a:srgbClr val="D4DCFF"/>
                </a:solidFill>
              </a:defRPr>
            </a:lvl1pPr>
            <a:lvl2pPr marL="914400" lvl="1" indent="-304800" rtl="0">
              <a:spcBef>
                <a:spcPts val="1600"/>
              </a:spcBef>
              <a:spcAft>
                <a:spcPts val="0"/>
              </a:spcAft>
              <a:buClr>
                <a:srgbClr val="D4DCFF"/>
              </a:buClr>
              <a:buSzPts val="1200"/>
              <a:buChar char="○"/>
              <a:defRPr sz="1200">
                <a:solidFill>
                  <a:srgbClr val="D4DCFF"/>
                </a:solidFill>
              </a:defRPr>
            </a:lvl2pPr>
            <a:lvl3pPr marL="1371600" lvl="2" indent="-304800" rtl="0">
              <a:spcBef>
                <a:spcPts val="1600"/>
              </a:spcBef>
              <a:spcAft>
                <a:spcPts val="0"/>
              </a:spcAft>
              <a:buClr>
                <a:srgbClr val="D4DCFF"/>
              </a:buClr>
              <a:buSzPts val="1200"/>
              <a:buChar char="■"/>
              <a:defRPr sz="1200">
                <a:solidFill>
                  <a:srgbClr val="D4DCFF"/>
                </a:solidFill>
              </a:defRPr>
            </a:lvl3pPr>
            <a:lvl4pPr marL="1828800" lvl="3" indent="-304800" rtl="0">
              <a:spcBef>
                <a:spcPts val="1600"/>
              </a:spcBef>
              <a:spcAft>
                <a:spcPts val="0"/>
              </a:spcAft>
              <a:buClr>
                <a:srgbClr val="D4DCFF"/>
              </a:buClr>
              <a:buSzPts val="1200"/>
              <a:buChar char="●"/>
              <a:defRPr sz="1200">
                <a:solidFill>
                  <a:srgbClr val="D4DCFF"/>
                </a:solidFill>
              </a:defRPr>
            </a:lvl4pPr>
            <a:lvl5pPr marL="2286000" lvl="4" indent="-304800" rtl="0">
              <a:spcBef>
                <a:spcPts val="1600"/>
              </a:spcBef>
              <a:spcAft>
                <a:spcPts val="0"/>
              </a:spcAft>
              <a:buClr>
                <a:srgbClr val="D4DCFF"/>
              </a:buClr>
              <a:buSzPts val="1200"/>
              <a:buChar char="○"/>
              <a:defRPr sz="1200">
                <a:solidFill>
                  <a:srgbClr val="D4DCFF"/>
                </a:solidFill>
              </a:defRPr>
            </a:lvl5pPr>
            <a:lvl6pPr marL="2743200" lvl="5" indent="-304800" rtl="0">
              <a:spcBef>
                <a:spcPts val="1600"/>
              </a:spcBef>
              <a:spcAft>
                <a:spcPts val="0"/>
              </a:spcAft>
              <a:buClr>
                <a:srgbClr val="D4DCFF"/>
              </a:buClr>
              <a:buSzPts val="1200"/>
              <a:buChar char="■"/>
              <a:defRPr sz="1200">
                <a:solidFill>
                  <a:srgbClr val="D4DCFF"/>
                </a:solidFill>
              </a:defRPr>
            </a:lvl6pPr>
            <a:lvl7pPr marL="3200400" lvl="6" indent="-304800" rtl="0">
              <a:spcBef>
                <a:spcPts val="1600"/>
              </a:spcBef>
              <a:spcAft>
                <a:spcPts val="0"/>
              </a:spcAft>
              <a:buClr>
                <a:srgbClr val="D4DCFF"/>
              </a:buClr>
              <a:buSzPts val="1200"/>
              <a:buChar char="●"/>
              <a:defRPr sz="1200">
                <a:solidFill>
                  <a:srgbClr val="D4DCFF"/>
                </a:solidFill>
              </a:defRPr>
            </a:lvl7pPr>
            <a:lvl8pPr marL="3657600" lvl="7" indent="-304800" rtl="0">
              <a:spcBef>
                <a:spcPts val="1600"/>
              </a:spcBef>
              <a:spcAft>
                <a:spcPts val="0"/>
              </a:spcAft>
              <a:buClr>
                <a:srgbClr val="D4DCFF"/>
              </a:buClr>
              <a:buSzPts val="1200"/>
              <a:buChar char="○"/>
              <a:defRPr sz="1200">
                <a:solidFill>
                  <a:srgbClr val="D4DCFF"/>
                </a:solidFill>
              </a:defRPr>
            </a:lvl8pPr>
            <a:lvl9pPr marL="4114800" lvl="8" indent="-304800" rtl="0">
              <a:spcBef>
                <a:spcPts val="1600"/>
              </a:spcBef>
              <a:spcAft>
                <a:spcPts val="1600"/>
              </a:spcAft>
              <a:buClr>
                <a:srgbClr val="D4DCFF"/>
              </a:buClr>
              <a:buSzPts val="1200"/>
              <a:buChar char="■"/>
              <a:defRPr sz="1200">
                <a:solidFill>
                  <a:srgbClr val="D4DCFF"/>
                </a:solidFill>
              </a:defRPr>
            </a:lvl9pPr>
          </a:lstStyle>
          <a:p>
            <a:endParaRPr/>
          </a:p>
        </p:txBody>
      </p:sp>
      <p:sp>
        <p:nvSpPr>
          <p:cNvPr id="17260" name="Google Shape;17260;p36"/>
          <p:cNvSpPr txBox="1"/>
          <p:nvPr/>
        </p:nvSpPr>
        <p:spPr>
          <a:xfrm>
            <a:off x="1073238" y="3527125"/>
            <a:ext cx="3528900" cy="6909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b="1">
                <a:solidFill>
                  <a:srgbClr val="D4DCFF"/>
                </a:solidFill>
                <a:latin typeface="Roboto"/>
                <a:ea typeface="Roboto"/>
                <a:cs typeface="Roboto"/>
                <a:sym typeface="Roboto"/>
              </a:rPr>
              <a:t>CREDITS</a:t>
            </a:r>
            <a:r>
              <a:rPr lang="en" sz="1100">
                <a:solidFill>
                  <a:srgbClr val="D4DCFF"/>
                </a:solidFill>
                <a:latin typeface="Roboto"/>
                <a:ea typeface="Roboto"/>
                <a:cs typeface="Roboto"/>
                <a:sym typeface="Roboto"/>
              </a:rPr>
              <a:t>: This presentation template was created by </a:t>
            </a:r>
            <a:r>
              <a:rPr lang="en" sz="1100" b="1">
                <a:solidFill>
                  <a:srgbClr val="D4DCFF"/>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Slidesgo</a:t>
            </a:r>
            <a:r>
              <a:rPr lang="en" sz="1100">
                <a:solidFill>
                  <a:srgbClr val="D4DCFF"/>
                </a:solidFill>
                <a:latin typeface="Roboto"/>
                <a:ea typeface="Roboto"/>
                <a:cs typeface="Roboto"/>
                <a:sym typeface="Roboto"/>
              </a:rPr>
              <a:t>, including icons by </a:t>
            </a:r>
            <a:r>
              <a:rPr lang="en" sz="1100" b="1">
                <a:solidFill>
                  <a:srgbClr val="D4DCFF"/>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Flaticon</a:t>
            </a:r>
            <a:r>
              <a:rPr lang="en" sz="1100" b="1">
                <a:solidFill>
                  <a:srgbClr val="D4DCFF"/>
                </a:solidFill>
                <a:latin typeface="Roboto"/>
                <a:ea typeface="Roboto"/>
                <a:cs typeface="Roboto"/>
                <a:sym typeface="Roboto"/>
              </a:rPr>
              <a:t>,</a:t>
            </a:r>
            <a:r>
              <a:rPr lang="en" sz="1100">
                <a:solidFill>
                  <a:srgbClr val="D4DCFF"/>
                </a:solidFill>
                <a:latin typeface="Roboto"/>
                <a:ea typeface="Roboto"/>
                <a:cs typeface="Roboto"/>
                <a:sym typeface="Roboto"/>
              </a:rPr>
              <a:t> infographics &amp; images by </a:t>
            </a:r>
            <a:r>
              <a:rPr lang="en" sz="1100" b="1">
                <a:solidFill>
                  <a:srgbClr val="D4DCFF"/>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Freepik</a:t>
            </a:r>
            <a:r>
              <a:rPr lang="en" sz="1100">
                <a:solidFill>
                  <a:srgbClr val="D4DCFF"/>
                </a:solidFill>
                <a:latin typeface="Roboto"/>
                <a:ea typeface="Roboto"/>
                <a:cs typeface="Roboto"/>
                <a:sym typeface="Roboto"/>
              </a:rPr>
              <a:t> </a:t>
            </a:r>
            <a:endParaRPr sz="1100">
              <a:solidFill>
                <a:srgbClr val="D4DCFF"/>
              </a:solidFill>
              <a:latin typeface="Roboto"/>
              <a:ea typeface="Roboto"/>
              <a:cs typeface="Roboto"/>
              <a:sym typeface="Roboto"/>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hree columns 2">
  <p:cSld name="CUSTOM_7">
    <p:spTree>
      <p:nvGrpSpPr>
        <p:cNvPr id="1" name="Shape 17261"/>
        <p:cNvGrpSpPr/>
        <p:nvPr/>
      </p:nvGrpSpPr>
      <p:grpSpPr>
        <a:xfrm>
          <a:off x="0" y="0"/>
          <a:ext cx="0" cy="0"/>
          <a:chOff x="0" y="0"/>
          <a:chExt cx="0" cy="0"/>
        </a:xfrm>
      </p:grpSpPr>
      <p:grpSp>
        <p:nvGrpSpPr>
          <p:cNvPr id="17262" name="Google Shape;17262;p37"/>
          <p:cNvGrpSpPr/>
          <p:nvPr/>
        </p:nvGrpSpPr>
        <p:grpSpPr>
          <a:xfrm>
            <a:off x="176625" y="110350"/>
            <a:ext cx="8790774" cy="4922811"/>
            <a:chOff x="131600" y="118425"/>
            <a:chExt cx="8790774" cy="4922811"/>
          </a:xfrm>
        </p:grpSpPr>
        <p:sp>
          <p:nvSpPr>
            <p:cNvPr id="17263" name="Google Shape;17263;p37"/>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4" name="Google Shape;17264;p37"/>
            <p:cNvGrpSpPr/>
            <p:nvPr/>
          </p:nvGrpSpPr>
          <p:grpSpPr>
            <a:xfrm>
              <a:off x="131600" y="1884558"/>
              <a:ext cx="2122449" cy="3112715"/>
              <a:chOff x="131600" y="1884558"/>
              <a:chExt cx="2122449" cy="3112715"/>
            </a:xfrm>
          </p:grpSpPr>
          <p:sp>
            <p:nvSpPr>
              <p:cNvPr id="17265" name="Google Shape;17265;p37"/>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37"/>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37"/>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37"/>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37"/>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37"/>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37"/>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37"/>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37"/>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37"/>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37"/>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37"/>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37"/>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37"/>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37"/>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37"/>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37"/>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37"/>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37"/>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37"/>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37"/>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37"/>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37"/>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37"/>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37"/>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0" name="Google Shape;17290;p37"/>
            <p:cNvGrpSpPr/>
            <p:nvPr/>
          </p:nvGrpSpPr>
          <p:grpSpPr>
            <a:xfrm flipH="1">
              <a:off x="2342550" y="2567965"/>
              <a:ext cx="3964145" cy="1455821"/>
              <a:chOff x="3233388" y="140740"/>
              <a:chExt cx="3964145" cy="1455821"/>
            </a:xfrm>
          </p:grpSpPr>
          <p:sp>
            <p:nvSpPr>
              <p:cNvPr id="17291" name="Google Shape;17291;p3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3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3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3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3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3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3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3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3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37"/>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3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3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3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3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3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3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3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3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3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3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3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3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3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3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3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3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7" name="Google Shape;17317;p37"/>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37"/>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37"/>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37"/>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37"/>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37"/>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37"/>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37"/>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37"/>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37"/>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37"/>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37"/>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37"/>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37"/>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37"/>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37"/>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37"/>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37"/>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37"/>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37"/>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37"/>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37"/>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37"/>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37"/>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37"/>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37"/>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37"/>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37"/>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37"/>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37"/>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37"/>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37"/>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37"/>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37"/>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37"/>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37"/>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37"/>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37"/>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37"/>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37"/>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37"/>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37"/>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37"/>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37"/>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37"/>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37"/>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37"/>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37"/>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37"/>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37"/>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37"/>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37"/>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37"/>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37"/>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37"/>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37"/>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37"/>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37"/>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37"/>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37"/>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37"/>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37"/>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37"/>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37"/>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37"/>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37"/>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37"/>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37"/>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37"/>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37"/>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37"/>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37"/>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37"/>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37"/>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37"/>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37"/>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37"/>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37"/>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37"/>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37"/>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37"/>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37"/>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37"/>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37"/>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37"/>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37"/>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37"/>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37"/>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37"/>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37"/>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37"/>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37"/>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37"/>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37"/>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37"/>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37"/>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37"/>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37"/>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37"/>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37"/>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17" name="Google Shape;17417;p37"/>
            <p:cNvGrpSpPr/>
            <p:nvPr/>
          </p:nvGrpSpPr>
          <p:grpSpPr>
            <a:xfrm rot="5400000">
              <a:off x="6199788" y="1372590"/>
              <a:ext cx="3964145" cy="1455821"/>
              <a:chOff x="3233388" y="140740"/>
              <a:chExt cx="3964145" cy="1455821"/>
            </a:xfrm>
          </p:grpSpPr>
          <p:sp>
            <p:nvSpPr>
              <p:cNvPr id="17418" name="Google Shape;17418;p3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3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3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3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3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3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3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3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3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3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3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3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3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3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3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3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3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3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3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3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3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3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3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3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3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3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44" name="Google Shape;17444;p37"/>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37"/>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37"/>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37"/>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37"/>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49" name="Google Shape;17449;p37"/>
            <p:cNvGrpSpPr/>
            <p:nvPr/>
          </p:nvGrpSpPr>
          <p:grpSpPr>
            <a:xfrm>
              <a:off x="234224" y="118425"/>
              <a:ext cx="3532446" cy="1609151"/>
              <a:chOff x="140599" y="118425"/>
              <a:chExt cx="3532446" cy="1609151"/>
            </a:xfrm>
          </p:grpSpPr>
          <p:sp>
            <p:nvSpPr>
              <p:cNvPr id="17450" name="Google Shape;17450;p37"/>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37"/>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37"/>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37"/>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37"/>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37"/>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37"/>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37"/>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37"/>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37"/>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37"/>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37"/>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37"/>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37"/>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37"/>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37"/>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37"/>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37"/>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37"/>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37"/>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37"/>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37"/>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37"/>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37"/>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37"/>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37"/>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6" name="Google Shape;17476;p37"/>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7" name="Google Shape;17477;p37"/>
            <p:cNvGrpSpPr/>
            <p:nvPr/>
          </p:nvGrpSpPr>
          <p:grpSpPr>
            <a:xfrm>
              <a:off x="3327013" y="140740"/>
              <a:ext cx="3964145" cy="1455821"/>
              <a:chOff x="3233388" y="140740"/>
              <a:chExt cx="3964145" cy="1455821"/>
            </a:xfrm>
          </p:grpSpPr>
          <p:sp>
            <p:nvSpPr>
              <p:cNvPr id="17478" name="Google Shape;17478;p3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3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3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3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3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3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3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3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3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3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3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3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3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3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3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3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3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3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3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3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3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3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3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3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3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3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504" name="Google Shape;17504;p37"/>
          <p:cNvSpPr txBox="1">
            <a:spLocks noGrp="1"/>
          </p:cNvSpPr>
          <p:nvPr>
            <p:ph type="title" hasCustomPrompt="1"/>
          </p:nvPr>
        </p:nvSpPr>
        <p:spPr>
          <a:xfrm>
            <a:off x="2189475" y="630100"/>
            <a:ext cx="4770000" cy="8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505" name="Google Shape;17505;p37"/>
          <p:cNvSpPr txBox="1">
            <a:spLocks noGrp="1"/>
          </p:cNvSpPr>
          <p:nvPr>
            <p:ph type="subTitle" idx="1"/>
          </p:nvPr>
        </p:nvSpPr>
        <p:spPr>
          <a:xfrm>
            <a:off x="2189475" y="1436200"/>
            <a:ext cx="4770000" cy="36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7506" name="Google Shape;17506;p37"/>
          <p:cNvSpPr txBox="1">
            <a:spLocks noGrp="1"/>
          </p:cNvSpPr>
          <p:nvPr>
            <p:ph type="title" idx="2" hasCustomPrompt="1"/>
          </p:nvPr>
        </p:nvSpPr>
        <p:spPr>
          <a:xfrm>
            <a:off x="2189475" y="1984538"/>
            <a:ext cx="4770000" cy="8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507" name="Google Shape;17507;p37"/>
          <p:cNvSpPr txBox="1">
            <a:spLocks noGrp="1"/>
          </p:cNvSpPr>
          <p:nvPr>
            <p:ph type="subTitle" idx="3"/>
          </p:nvPr>
        </p:nvSpPr>
        <p:spPr>
          <a:xfrm>
            <a:off x="2189475" y="2790589"/>
            <a:ext cx="4770000" cy="36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7508" name="Google Shape;17508;p37"/>
          <p:cNvSpPr txBox="1">
            <a:spLocks noGrp="1"/>
          </p:cNvSpPr>
          <p:nvPr>
            <p:ph type="title" idx="4" hasCustomPrompt="1"/>
          </p:nvPr>
        </p:nvSpPr>
        <p:spPr>
          <a:xfrm>
            <a:off x="2189475" y="3339000"/>
            <a:ext cx="4770000" cy="8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509" name="Google Shape;17509;p37"/>
          <p:cNvSpPr txBox="1">
            <a:spLocks noGrp="1"/>
          </p:cNvSpPr>
          <p:nvPr>
            <p:ph type="subTitle" idx="5"/>
          </p:nvPr>
        </p:nvSpPr>
        <p:spPr>
          <a:xfrm>
            <a:off x="2189475" y="4145002"/>
            <a:ext cx="4770000" cy="36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17510" name="Google Shape;17510;p37"/>
          <p:cNvGrpSpPr/>
          <p:nvPr/>
        </p:nvGrpSpPr>
        <p:grpSpPr>
          <a:xfrm>
            <a:off x="-773653" y="-92530"/>
            <a:ext cx="10554231" cy="5236037"/>
            <a:chOff x="-773653" y="-92530"/>
            <a:chExt cx="10554231" cy="5236037"/>
          </a:xfrm>
        </p:grpSpPr>
        <p:grpSp>
          <p:nvGrpSpPr>
            <p:cNvPr id="17511" name="Google Shape;17511;p37"/>
            <p:cNvGrpSpPr/>
            <p:nvPr/>
          </p:nvGrpSpPr>
          <p:grpSpPr>
            <a:xfrm>
              <a:off x="7463651" y="1883323"/>
              <a:ext cx="2316927" cy="3260183"/>
              <a:chOff x="7463651" y="1883323"/>
              <a:chExt cx="2316927" cy="3260183"/>
            </a:xfrm>
          </p:grpSpPr>
          <p:grpSp>
            <p:nvGrpSpPr>
              <p:cNvPr id="17512" name="Google Shape;17512;p37"/>
              <p:cNvGrpSpPr/>
              <p:nvPr/>
            </p:nvGrpSpPr>
            <p:grpSpPr>
              <a:xfrm rot="-9672050" flipH="1">
                <a:off x="7681798" y="3338769"/>
                <a:ext cx="1511107" cy="1604043"/>
                <a:chOff x="7805848" y="0"/>
                <a:chExt cx="1338162" cy="1420462"/>
              </a:xfrm>
            </p:grpSpPr>
            <p:grpSp>
              <p:nvGrpSpPr>
                <p:cNvPr id="17513" name="Google Shape;17513;p37"/>
                <p:cNvGrpSpPr/>
                <p:nvPr/>
              </p:nvGrpSpPr>
              <p:grpSpPr>
                <a:xfrm>
                  <a:off x="8368560" y="0"/>
                  <a:ext cx="775450" cy="710225"/>
                  <a:chOff x="2092310" y="847750"/>
                  <a:chExt cx="775450" cy="710225"/>
                </a:xfrm>
              </p:grpSpPr>
              <p:sp>
                <p:nvSpPr>
                  <p:cNvPr id="17514" name="Google Shape;17514;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9" name="Google Shape;17529;p37"/>
                <p:cNvGrpSpPr/>
                <p:nvPr/>
              </p:nvGrpSpPr>
              <p:grpSpPr>
                <a:xfrm rot="-5400000">
                  <a:off x="7773235" y="184387"/>
                  <a:ext cx="775450" cy="710225"/>
                  <a:chOff x="2092310" y="847750"/>
                  <a:chExt cx="775450" cy="710225"/>
                </a:xfrm>
              </p:grpSpPr>
              <p:sp>
                <p:nvSpPr>
                  <p:cNvPr id="17530" name="Google Shape;17530;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37"/>
                <p:cNvGrpSpPr/>
                <p:nvPr/>
              </p:nvGrpSpPr>
              <p:grpSpPr>
                <a:xfrm rot="10800000" flipH="1">
                  <a:off x="8257960" y="710237"/>
                  <a:ext cx="775450" cy="710225"/>
                  <a:chOff x="2092310" y="847750"/>
                  <a:chExt cx="775450" cy="710225"/>
                </a:xfrm>
              </p:grpSpPr>
              <p:sp>
                <p:nvSpPr>
                  <p:cNvPr id="17546" name="Google Shape;17546;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61" name="Google Shape;17561;p37"/>
              <p:cNvGrpSpPr/>
              <p:nvPr/>
            </p:nvGrpSpPr>
            <p:grpSpPr>
              <a:xfrm rot="-9393934" flipH="1">
                <a:off x="8012822" y="2117653"/>
                <a:ext cx="1511113" cy="1604049"/>
                <a:chOff x="7805848" y="0"/>
                <a:chExt cx="1338162" cy="1420462"/>
              </a:xfrm>
            </p:grpSpPr>
            <p:grpSp>
              <p:nvGrpSpPr>
                <p:cNvPr id="17562" name="Google Shape;17562;p37"/>
                <p:cNvGrpSpPr/>
                <p:nvPr/>
              </p:nvGrpSpPr>
              <p:grpSpPr>
                <a:xfrm>
                  <a:off x="8368560" y="0"/>
                  <a:ext cx="775450" cy="710225"/>
                  <a:chOff x="2092310" y="847750"/>
                  <a:chExt cx="775450" cy="710225"/>
                </a:xfrm>
              </p:grpSpPr>
              <p:sp>
                <p:nvSpPr>
                  <p:cNvPr id="17563" name="Google Shape;17563;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37"/>
                <p:cNvGrpSpPr/>
                <p:nvPr/>
              </p:nvGrpSpPr>
              <p:grpSpPr>
                <a:xfrm rot="-5400000">
                  <a:off x="7773235" y="184387"/>
                  <a:ext cx="775450" cy="710225"/>
                  <a:chOff x="2092310" y="847750"/>
                  <a:chExt cx="775450" cy="710225"/>
                </a:xfrm>
              </p:grpSpPr>
              <p:sp>
                <p:nvSpPr>
                  <p:cNvPr id="17579" name="Google Shape;17579;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37"/>
                  <p:cNvSpPr/>
                  <p:nvPr/>
                </p:nvSpPr>
                <p:spPr>
                  <a:xfrm>
                    <a:off x="2092310" y="1107011"/>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37"/>
                <p:cNvGrpSpPr/>
                <p:nvPr/>
              </p:nvGrpSpPr>
              <p:grpSpPr>
                <a:xfrm rot="10800000" flipH="1">
                  <a:off x="8257960" y="38962"/>
                  <a:ext cx="775450" cy="1381500"/>
                  <a:chOff x="2092310" y="847750"/>
                  <a:chExt cx="775450" cy="1381500"/>
                </a:xfrm>
              </p:grpSpPr>
              <p:sp>
                <p:nvSpPr>
                  <p:cNvPr id="17595" name="Google Shape;17595;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37"/>
                  <p:cNvSpPr/>
                  <p:nvPr/>
                </p:nvSpPr>
                <p:spPr>
                  <a:xfrm>
                    <a:off x="2092310" y="2186713"/>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610" name="Google Shape;17610;p37"/>
              <p:cNvSpPr/>
              <p:nvPr/>
            </p:nvSpPr>
            <p:spPr>
              <a:xfrm rot="-1945213">
                <a:off x="8144671" y="2715112"/>
                <a:ext cx="694000" cy="383370"/>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37"/>
              <p:cNvSpPr/>
              <p:nvPr/>
            </p:nvSpPr>
            <p:spPr>
              <a:xfrm rot="-1945032">
                <a:off x="7829533" y="4332290"/>
                <a:ext cx="393077" cy="217153"/>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37"/>
            <p:cNvGrpSpPr/>
            <p:nvPr/>
          </p:nvGrpSpPr>
          <p:grpSpPr>
            <a:xfrm>
              <a:off x="-773653" y="-92530"/>
              <a:ext cx="2738898" cy="4289227"/>
              <a:chOff x="-773653" y="-92530"/>
              <a:chExt cx="2738898" cy="4289227"/>
            </a:xfrm>
          </p:grpSpPr>
          <p:grpSp>
            <p:nvGrpSpPr>
              <p:cNvPr id="17613" name="Google Shape;17613;p37"/>
              <p:cNvGrpSpPr/>
              <p:nvPr/>
            </p:nvGrpSpPr>
            <p:grpSpPr>
              <a:xfrm rot="-9318850" flipH="1">
                <a:off x="-41914" y="1013412"/>
                <a:ext cx="1511047" cy="1603979"/>
                <a:chOff x="7805848" y="0"/>
                <a:chExt cx="1338162" cy="1420462"/>
              </a:xfrm>
            </p:grpSpPr>
            <p:grpSp>
              <p:nvGrpSpPr>
                <p:cNvPr id="17614" name="Google Shape;17614;p37"/>
                <p:cNvGrpSpPr/>
                <p:nvPr/>
              </p:nvGrpSpPr>
              <p:grpSpPr>
                <a:xfrm>
                  <a:off x="8368560" y="0"/>
                  <a:ext cx="775450" cy="710225"/>
                  <a:chOff x="2092310" y="847750"/>
                  <a:chExt cx="775450" cy="710225"/>
                </a:xfrm>
              </p:grpSpPr>
              <p:sp>
                <p:nvSpPr>
                  <p:cNvPr id="17615" name="Google Shape;17615;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0" name="Google Shape;17630;p37"/>
                <p:cNvGrpSpPr/>
                <p:nvPr/>
              </p:nvGrpSpPr>
              <p:grpSpPr>
                <a:xfrm rot="-5400000">
                  <a:off x="7773235" y="184387"/>
                  <a:ext cx="775450" cy="710225"/>
                  <a:chOff x="2092310" y="847750"/>
                  <a:chExt cx="775450" cy="710225"/>
                </a:xfrm>
              </p:grpSpPr>
              <p:sp>
                <p:nvSpPr>
                  <p:cNvPr id="17631" name="Google Shape;17631;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37"/>
                  <p:cNvSpPr/>
                  <p:nvPr/>
                </p:nvSpPr>
                <p:spPr>
                  <a:xfrm>
                    <a:off x="2092310"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37"/>
                <p:cNvGrpSpPr/>
                <p:nvPr/>
              </p:nvGrpSpPr>
              <p:grpSpPr>
                <a:xfrm rot="10800000" flipH="1">
                  <a:off x="8055516" y="710237"/>
                  <a:ext cx="977894" cy="710225"/>
                  <a:chOff x="1889866" y="847750"/>
                  <a:chExt cx="977894" cy="710225"/>
                </a:xfrm>
              </p:grpSpPr>
              <p:sp>
                <p:nvSpPr>
                  <p:cNvPr id="17647" name="Google Shape;17647;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37"/>
                  <p:cNvSpPr/>
                  <p:nvPr/>
                </p:nvSpPr>
                <p:spPr>
                  <a:xfrm>
                    <a:off x="1889866" y="90456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62" name="Google Shape;17662;p37"/>
              <p:cNvGrpSpPr/>
              <p:nvPr/>
            </p:nvGrpSpPr>
            <p:grpSpPr>
              <a:xfrm rot="-9318850" flipH="1">
                <a:off x="-507754" y="2350472"/>
                <a:ext cx="1511047" cy="1603979"/>
                <a:chOff x="7805848" y="0"/>
                <a:chExt cx="1338162" cy="1420462"/>
              </a:xfrm>
            </p:grpSpPr>
            <p:grpSp>
              <p:nvGrpSpPr>
                <p:cNvPr id="17663" name="Google Shape;17663;p37"/>
                <p:cNvGrpSpPr/>
                <p:nvPr/>
              </p:nvGrpSpPr>
              <p:grpSpPr>
                <a:xfrm>
                  <a:off x="8368560" y="0"/>
                  <a:ext cx="775450" cy="710225"/>
                  <a:chOff x="2092310" y="847750"/>
                  <a:chExt cx="775450" cy="710225"/>
                </a:xfrm>
              </p:grpSpPr>
              <p:sp>
                <p:nvSpPr>
                  <p:cNvPr id="17664" name="Google Shape;17664;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9" name="Google Shape;17679;p37"/>
                <p:cNvGrpSpPr/>
                <p:nvPr/>
              </p:nvGrpSpPr>
              <p:grpSpPr>
                <a:xfrm rot="-5400000">
                  <a:off x="7773235" y="184387"/>
                  <a:ext cx="775450" cy="710225"/>
                  <a:chOff x="2092310" y="847750"/>
                  <a:chExt cx="775450" cy="710225"/>
                </a:xfrm>
              </p:grpSpPr>
              <p:sp>
                <p:nvSpPr>
                  <p:cNvPr id="17680" name="Google Shape;17680;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37"/>
                <p:cNvGrpSpPr/>
                <p:nvPr/>
              </p:nvGrpSpPr>
              <p:grpSpPr>
                <a:xfrm rot="10800000" flipH="1">
                  <a:off x="8257960" y="710237"/>
                  <a:ext cx="775450" cy="710225"/>
                  <a:chOff x="2092310" y="847750"/>
                  <a:chExt cx="775450" cy="710225"/>
                </a:xfrm>
              </p:grpSpPr>
              <p:sp>
                <p:nvSpPr>
                  <p:cNvPr id="17696" name="Google Shape;17696;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11" name="Google Shape;17711;p37"/>
              <p:cNvGrpSpPr/>
              <p:nvPr/>
            </p:nvGrpSpPr>
            <p:grpSpPr>
              <a:xfrm rot="6377256" flipH="1">
                <a:off x="227988" y="55610"/>
                <a:ext cx="1511080" cy="1604014"/>
                <a:chOff x="7805848" y="0"/>
                <a:chExt cx="1338162" cy="1420462"/>
              </a:xfrm>
            </p:grpSpPr>
            <p:grpSp>
              <p:nvGrpSpPr>
                <p:cNvPr id="17712" name="Google Shape;17712;p37"/>
                <p:cNvGrpSpPr/>
                <p:nvPr/>
              </p:nvGrpSpPr>
              <p:grpSpPr>
                <a:xfrm>
                  <a:off x="8368560" y="0"/>
                  <a:ext cx="775450" cy="710225"/>
                  <a:chOff x="2092310" y="847750"/>
                  <a:chExt cx="775450" cy="710225"/>
                </a:xfrm>
              </p:grpSpPr>
              <p:sp>
                <p:nvSpPr>
                  <p:cNvPr id="17713" name="Google Shape;17713;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37"/>
                  <p:cNvSpPr/>
                  <p:nvPr/>
                </p:nvSpPr>
                <p:spPr>
                  <a:xfrm>
                    <a:off x="2092310" y="1309455"/>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8" name="Google Shape;17728;p37"/>
                <p:cNvGrpSpPr/>
                <p:nvPr/>
              </p:nvGrpSpPr>
              <p:grpSpPr>
                <a:xfrm rot="-5400000">
                  <a:off x="7773235" y="184387"/>
                  <a:ext cx="775450" cy="710225"/>
                  <a:chOff x="2092310" y="847750"/>
                  <a:chExt cx="775450" cy="710225"/>
                </a:xfrm>
              </p:grpSpPr>
              <p:sp>
                <p:nvSpPr>
                  <p:cNvPr id="17729" name="Google Shape;17729;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37"/>
                  <p:cNvSpPr/>
                  <p:nvPr/>
                </p:nvSpPr>
                <p:spPr>
                  <a:xfrm>
                    <a:off x="2092310" y="1174492"/>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4" name="Google Shape;17744;p37"/>
                <p:cNvGrpSpPr/>
                <p:nvPr/>
              </p:nvGrpSpPr>
              <p:grpSpPr>
                <a:xfrm rot="10800000" flipH="1">
                  <a:off x="8055516" y="710237"/>
                  <a:ext cx="977894" cy="710225"/>
                  <a:chOff x="1889866" y="847750"/>
                  <a:chExt cx="977894" cy="710225"/>
                </a:xfrm>
              </p:grpSpPr>
              <p:sp>
                <p:nvSpPr>
                  <p:cNvPr id="17745" name="Google Shape;17745;p37"/>
                  <p:cNvSpPr/>
                  <p:nvPr/>
                </p:nvSpPr>
                <p:spPr>
                  <a:xfrm>
                    <a:off x="2340838" y="1450978"/>
                    <a:ext cx="41819" cy="41096"/>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37"/>
                  <p:cNvSpPr/>
                  <p:nvPr/>
                </p:nvSpPr>
                <p:spPr>
                  <a:xfrm>
                    <a:off x="1889866" y="904566"/>
                    <a:ext cx="42539" cy="42537"/>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37"/>
                  <p:cNvSpPr/>
                  <p:nvPr/>
                </p:nvSpPr>
                <p:spPr>
                  <a:xfrm>
                    <a:off x="2828822" y="1112070"/>
                    <a:ext cx="9408" cy="8687"/>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37"/>
                  <p:cNvSpPr/>
                  <p:nvPr/>
                </p:nvSpPr>
                <p:spPr>
                  <a:xfrm>
                    <a:off x="2858352" y="1249632"/>
                    <a:ext cx="9408" cy="10848"/>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37"/>
                  <p:cNvSpPr/>
                  <p:nvPr/>
                </p:nvSpPr>
                <p:spPr>
                  <a:xfrm>
                    <a:off x="2211149" y="947140"/>
                    <a:ext cx="7968" cy="7967"/>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37"/>
                  <p:cNvSpPr/>
                  <p:nvPr/>
                </p:nvSpPr>
                <p:spPr>
                  <a:xfrm>
                    <a:off x="2453015" y="1299709"/>
                    <a:ext cx="9408" cy="8687"/>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37"/>
                  <p:cNvSpPr/>
                  <p:nvPr/>
                </p:nvSpPr>
                <p:spPr>
                  <a:xfrm>
                    <a:off x="2435526" y="995395"/>
                    <a:ext cx="9408" cy="9408"/>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37"/>
                  <p:cNvSpPr/>
                  <p:nvPr/>
                </p:nvSpPr>
                <p:spPr>
                  <a:xfrm>
                    <a:off x="2164334" y="1538484"/>
                    <a:ext cx="19491" cy="19490"/>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37"/>
                  <p:cNvSpPr/>
                  <p:nvPr/>
                </p:nvSpPr>
                <p:spPr>
                  <a:xfrm>
                    <a:off x="2680453" y="1103427"/>
                    <a:ext cx="18771" cy="21651"/>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37"/>
                  <p:cNvSpPr/>
                  <p:nvPr/>
                </p:nvSpPr>
                <p:spPr>
                  <a:xfrm>
                    <a:off x="2533479" y="847750"/>
                    <a:ext cx="19491" cy="19490"/>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37"/>
                  <p:cNvSpPr/>
                  <p:nvPr/>
                </p:nvSpPr>
                <p:spPr>
                  <a:xfrm>
                    <a:off x="2831703" y="979550"/>
                    <a:ext cx="18771" cy="18770"/>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37"/>
                  <p:cNvSpPr/>
                  <p:nvPr/>
                </p:nvSpPr>
                <p:spPr>
                  <a:xfrm>
                    <a:off x="2327873" y="1193455"/>
                    <a:ext cx="19491" cy="18770"/>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37"/>
                  <p:cNvSpPr/>
                  <p:nvPr/>
                </p:nvSpPr>
                <p:spPr>
                  <a:xfrm>
                    <a:off x="2479078" y="1482667"/>
                    <a:ext cx="19491" cy="19490"/>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37"/>
                  <p:cNvSpPr/>
                  <p:nvPr/>
                </p:nvSpPr>
                <p:spPr>
                  <a:xfrm>
                    <a:off x="2269534" y="962265"/>
                    <a:ext cx="69908" cy="69904"/>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37"/>
                  <p:cNvSpPr/>
                  <p:nvPr/>
                </p:nvSpPr>
                <p:spPr>
                  <a:xfrm>
                    <a:off x="2653421" y="1348504"/>
                    <a:ext cx="69953" cy="69184"/>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760" name="Google Shape;17760;p37"/>
              <p:cNvSpPr/>
              <p:nvPr/>
            </p:nvSpPr>
            <p:spPr>
              <a:xfrm rot="-2700000">
                <a:off x="1269657" y="538670"/>
                <a:ext cx="464099" cy="465025"/>
              </a:xfrm>
              <a:custGeom>
                <a:avLst/>
                <a:gdLst/>
                <a:ahLst/>
                <a:cxnLst/>
                <a:rect l="l" t="t" r="r" b="b"/>
                <a:pathLst>
                  <a:path w="18056" h="18092" extrusionOk="0">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37"/>
              <p:cNvSpPr/>
              <p:nvPr/>
            </p:nvSpPr>
            <p:spPr>
              <a:xfrm rot="1591804" flipH="1">
                <a:off x="669263" y="1653883"/>
                <a:ext cx="393068" cy="217146"/>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header 2">
  <p:cSld name="CUSTOM_8">
    <p:spTree>
      <p:nvGrpSpPr>
        <p:cNvPr id="1" name="Shape 17762"/>
        <p:cNvGrpSpPr/>
        <p:nvPr/>
      </p:nvGrpSpPr>
      <p:grpSpPr>
        <a:xfrm>
          <a:off x="0" y="0"/>
          <a:ext cx="0" cy="0"/>
          <a:chOff x="0" y="0"/>
          <a:chExt cx="0" cy="0"/>
        </a:xfrm>
      </p:grpSpPr>
      <p:grpSp>
        <p:nvGrpSpPr>
          <p:cNvPr id="17763" name="Google Shape;17763;p38"/>
          <p:cNvGrpSpPr/>
          <p:nvPr/>
        </p:nvGrpSpPr>
        <p:grpSpPr>
          <a:xfrm>
            <a:off x="176625" y="110350"/>
            <a:ext cx="8790774" cy="4922811"/>
            <a:chOff x="131600" y="118425"/>
            <a:chExt cx="8790774" cy="4922811"/>
          </a:xfrm>
        </p:grpSpPr>
        <p:sp>
          <p:nvSpPr>
            <p:cNvPr id="17764" name="Google Shape;17764;p38"/>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65" name="Google Shape;17765;p38"/>
            <p:cNvGrpSpPr/>
            <p:nvPr/>
          </p:nvGrpSpPr>
          <p:grpSpPr>
            <a:xfrm>
              <a:off x="131600" y="1884558"/>
              <a:ext cx="2122449" cy="3112715"/>
              <a:chOff x="131600" y="1884558"/>
              <a:chExt cx="2122449" cy="3112715"/>
            </a:xfrm>
          </p:grpSpPr>
          <p:sp>
            <p:nvSpPr>
              <p:cNvPr id="17766" name="Google Shape;17766;p38"/>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38"/>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38"/>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38"/>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38"/>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38"/>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38"/>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38"/>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38"/>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38"/>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38"/>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38"/>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38"/>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38"/>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38"/>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38"/>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38"/>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38"/>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38"/>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38"/>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38"/>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38"/>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38"/>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38"/>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38"/>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38"/>
            <p:cNvGrpSpPr/>
            <p:nvPr/>
          </p:nvGrpSpPr>
          <p:grpSpPr>
            <a:xfrm flipH="1">
              <a:off x="2342550" y="2567965"/>
              <a:ext cx="3964145" cy="1455821"/>
              <a:chOff x="3233388" y="140740"/>
              <a:chExt cx="3964145" cy="1455821"/>
            </a:xfrm>
          </p:grpSpPr>
          <p:sp>
            <p:nvSpPr>
              <p:cNvPr id="17792" name="Google Shape;17792;p3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3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3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3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3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3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3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3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3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38"/>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3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3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3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3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3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3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3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3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3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3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3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3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3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3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3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3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18" name="Google Shape;17818;p38"/>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38"/>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38"/>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38"/>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38"/>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38"/>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38"/>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38"/>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38"/>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38"/>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38"/>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38"/>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38"/>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38"/>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38"/>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38"/>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38"/>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38"/>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38"/>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38"/>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38"/>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38"/>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38"/>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38"/>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38"/>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38"/>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38"/>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38"/>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38"/>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38"/>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38"/>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38"/>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38"/>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38"/>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38"/>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38"/>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38"/>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38"/>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38"/>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38"/>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38"/>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38"/>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38"/>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38"/>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38"/>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38"/>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38"/>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38"/>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38"/>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38"/>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38"/>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38"/>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38"/>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38"/>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38"/>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38"/>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38"/>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38"/>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38"/>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38"/>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38"/>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38"/>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38"/>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38"/>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38"/>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38"/>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38"/>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38"/>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38"/>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38"/>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38"/>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38"/>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38"/>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38"/>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38"/>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38"/>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38"/>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38"/>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38"/>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38"/>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38"/>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38"/>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38"/>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38"/>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38"/>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38"/>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38"/>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38"/>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38"/>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38"/>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38"/>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38"/>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38"/>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38"/>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38"/>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38"/>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38"/>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38"/>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38"/>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38"/>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18" name="Google Shape;17918;p38"/>
            <p:cNvGrpSpPr/>
            <p:nvPr/>
          </p:nvGrpSpPr>
          <p:grpSpPr>
            <a:xfrm rot="5400000">
              <a:off x="6199788" y="1372590"/>
              <a:ext cx="3964145" cy="1455821"/>
              <a:chOff x="3233388" y="140740"/>
              <a:chExt cx="3964145" cy="1455821"/>
            </a:xfrm>
          </p:grpSpPr>
          <p:sp>
            <p:nvSpPr>
              <p:cNvPr id="17919" name="Google Shape;17919;p3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3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3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3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3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3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3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3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3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3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3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3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3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3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3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3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3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3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3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3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3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3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3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3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3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3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45" name="Google Shape;17945;p38"/>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38"/>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38"/>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38"/>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38"/>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50" name="Google Shape;17950;p38"/>
            <p:cNvGrpSpPr/>
            <p:nvPr/>
          </p:nvGrpSpPr>
          <p:grpSpPr>
            <a:xfrm>
              <a:off x="234224" y="118425"/>
              <a:ext cx="3532446" cy="1609151"/>
              <a:chOff x="140599" y="118425"/>
              <a:chExt cx="3532446" cy="1609151"/>
            </a:xfrm>
          </p:grpSpPr>
          <p:sp>
            <p:nvSpPr>
              <p:cNvPr id="17951" name="Google Shape;17951;p38"/>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38"/>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38"/>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38"/>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38"/>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38"/>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38"/>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38"/>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38"/>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38"/>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38"/>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38"/>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38"/>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38"/>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38"/>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38"/>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38"/>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38"/>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38"/>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38"/>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38"/>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38"/>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38"/>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38"/>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38"/>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38"/>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77" name="Google Shape;17977;p38"/>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78" name="Google Shape;17978;p38"/>
            <p:cNvGrpSpPr/>
            <p:nvPr/>
          </p:nvGrpSpPr>
          <p:grpSpPr>
            <a:xfrm>
              <a:off x="3327013" y="140740"/>
              <a:ext cx="3964145" cy="1455821"/>
              <a:chOff x="3233388" y="140740"/>
              <a:chExt cx="3964145" cy="1455821"/>
            </a:xfrm>
          </p:grpSpPr>
          <p:sp>
            <p:nvSpPr>
              <p:cNvPr id="17979" name="Google Shape;17979;p3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3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3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3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3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3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3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3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3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3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3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3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3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3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3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3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3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3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3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3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3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3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3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3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3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3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005" name="Google Shape;18005;p38"/>
          <p:cNvSpPr txBox="1">
            <a:spLocks noGrp="1"/>
          </p:cNvSpPr>
          <p:nvPr>
            <p:ph type="title"/>
          </p:nvPr>
        </p:nvSpPr>
        <p:spPr>
          <a:xfrm>
            <a:off x="1618700" y="2961536"/>
            <a:ext cx="2170800" cy="53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3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8006" name="Google Shape;18006;p38"/>
          <p:cNvSpPr txBox="1">
            <a:spLocks noGrp="1"/>
          </p:cNvSpPr>
          <p:nvPr>
            <p:ph type="subTitle" idx="1"/>
          </p:nvPr>
        </p:nvSpPr>
        <p:spPr>
          <a:xfrm>
            <a:off x="1618700" y="3514842"/>
            <a:ext cx="2170800" cy="58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007" name="Google Shape;18007;p38"/>
          <p:cNvSpPr txBox="1">
            <a:spLocks noGrp="1"/>
          </p:cNvSpPr>
          <p:nvPr>
            <p:ph type="title" idx="2" hasCustomPrompt="1"/>
          </p:nvPr>
        </p:nvSpPr>
        <p:spPr>
          <a:xfrm>
            <a:off x="1618700" y="1047550"/>
            <a:ext cx="2170800" cy="16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008" name="Google Shape;18008;p38"/>
          <p:cNvGrpSpPr/>
          <p:nvPr/>
        </p:nvGrpSpPr>
        <p:grpSpPr>
          <a:xfrm>
            <a:off x="-618038" y="-421926"/>
            <a:ext cx="10738457" cy="6364714"/>
            <a:chOff x="-618038" y="-421926"/>
            <a:chExt cx="10738457" cy="6364714"/>
          </a:xfrm>
        </p:grpSpPr>
        <p:grpSp>
          <p:nvGrpSpPr>
            <p:cNvPr id="18009" name="Google Shape;18009;p38"/>
            <p:cNvGrpSpPr/>
            <p:nvPr/>
          </p:nvGrpSpPr>
          <p:grpSpPr>
            <a:xfrm>
              <a:off x="-618038" y="-421926"/>
              <a:ext cx="10738457" cy="6364714"/>
              <a:chOff x="-618038" y="-421926"/>
              <a:chExt cx="10738457" cy="6364714"/>
            </a:xfrm>
          </p:grpSpPr>
          <p:grpSp>
            <p:nvGrpSpPr>
              <p:cNvPr id="18010" name="Google Shape;18010;p38"/>
              <p:cNvGrpSpPr/>
              <p:nvPr/>
            </p:nvGrpSpPr>
            <p:grpSpPr>
              <a:xfrm>
                <a:off x="5342980" y="169321"/>
                <a:ext cx="4777438" cy="5773467"/>
                <a:chOff x="5342980" y="169321"/>
                <a:chExt cx="4777438" cy="5773467"/>
              </a:xfrm>
            </p:grpSpPr>
            <p:grpSp>
              <p:nvGrpSpPr>
                <p:cNvPr id="18011" name="Google Shape;18011;p38"/>
                <p:cNvGrpSpPr/>
                <p:nvPr/>
              </p:nvGrpSpPr>
              <p:grpSpPr>
                <a:xfrm>
                  <a:off x="5342980" y="2561131"/>
                  <a:ext cx="3801027" cy="2582373"/>
                  <a:chOff x="-127795" y="2341431"/>
                  <a:chExt cx="3801027" cy="2582373"/>
                </a:xfrm>
              </p:grpSpPr>
              <p:grpSp>
                <p:nvGrpSpPr>
                  <p:cNvPr id="18012" name="Google Shape;18012;p38"/>
                  <p:cNvGrpSpPr/>
                  <p:nvPr/>
                </p:nvGrpSpPr>
                <p:grpSpPr>
                  <a:xfrm rot="344637" flipH="1">
                    <a:off x="1871076" y="2421072"/>
                    <a:ext cx="1699089" cy="2145056"/>
                    <a:chOff x="146217" y="2712579"/>
                    <a:chExt cx="1552966" cy="1960401"/>
                  </a:xfrm>
                </p:grpSpPr>
                <p:grpSp>
                  <p:nvGrpSpPr>
                    <p:cNvPr id="18013" name="Google Shape;18013;p38"/>
                    <p:cNvGrpSpPr/>
                    <p:nvPr/>
                  </p:nvGrpSpPr>
                  <p:grpSpPr>
                    <a:xfrm>
                      <a:off x="146217" y="2712579"/>
                      <a:ext cx="1134008" cy="607901"/>
                      <a:chOff x="5206900" y="826150"/>
                      <a:chExt cx="599275" cy="321250"/>
                    </a:xfrm>
                  </p:grpSpPr>
                  <p:sp>
                    <p:nvSpPr>
                      <p:cNvPr id="18014" name="Google Shape;18014;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8" name="Google Shape;18028;p38"/>
                    <p:cNvGrpSpPr/>
                    <p:nvPr/>
                  </p:nvGrpSpPr>
                  <p:grpSpPr>
                    <a:xfrm rot="-9256633">
                      <a:off x="489429" y="3110262"/>
                      <a:ext cx="1134020" cy="607908"/>
                      <a:chOff x="5206900" y="826150"/>
                      <a:chExt cx="599275" cy="321250"/>
                    </a:xfrm>
                  </p:grpSpPr>
                  <p:sp>
                    <p:nvSpPr>
                      <p:cNvPr id="18029" name="Google Shape;18029;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3" name="Google Shape;18043;p38"/>
                    <p:cNvGrpSpPr/>
                    <p:nvPr/>
                  </p:nvGrpSpPr>
                  <p:grpSpPr>
                    <a:xfrm rot="7120513" flipH="1">
                      <a:off x="538618" y="3725726"/>
                      <a:ext cx="1133997" cy="607895"/>
                      <a:chOff x="5206900" y="826150"/>
                      <a:chExt cx="599275" cy="321250"/>
                    </a:xfrm>
                  </p:grpSpPr>
                  <p:sp>
                    <p:nvSpPr>
                      <p:cNvPr id="18044" name="Google Shape;18044;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58" name="Google Shape;18058;p38"/>
                  <p:cNvGrpSpPr/>
                  <p:nvPr/>
                </p:nvGrpSpPr>
                <p:grpSpPr>
                  <a:xfrm rot="-3764223" flipH="1">
                    <a:off x="365235" y="2604752"/>
                    <a:ext cx="1699169" cy="2145136"/>
                    <a:chOff x="146217" y="2712579"/>
                    <a:chExt cx="1552966" cy="1960401"/>
                  </a:xfrm>
                </p:grpSpPr>
                <p:grpSp>
                  <p:nvGrpSpPr>
                    <p:cNvPr id="18059" name="Google Shape;18059;p38"/>
                    <p:cNvGrpSpPr/>
                    <p:nvPr/>
                  </p:nvGrpSpPr>
                  <p:grpSpPr>
                    <a:xfrm>
                      <a:off x="146217" y="2712579"/>
                      <a:ext cx="1134008" cy="607901"/>
                      <a:chOff x="5206900" y="826150"/>
                      <a:chExt cx="599275" cy="321250"/>
                    </a:xfrm>
                  </p:grpSpPr>
                  <p:sp>
                    <p:nvSpPr>
                      <p:cNvPr id="18060" name="Google Shape;18060;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4" name="Google Shape;18074;p38"/>
                    <p:cNvGrpSpPr/>
                    <p:nvPr/>
                  </p:nvGrpSpPr>
                  <p:grpSpPr>
                    <a:xfrm rot="-9256633">
                      <a:off x="489429" y="3110262"/>
                      <a:ext cx="1134020" cy="607908"/>
                      <a:chOff x="5206900" y="826150"/>
                      <a:chExt cx="599275" cy="321250"/>
                    </a:xfrm>
                  </p:grpSpPr>
                  <p:sp>
                    <p:nvSpPr>
                      <p:cNvPr id="18075" name="Google Shape;18075;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9" name="Google Shape;18089;p38"/>
                    <p:cNvGrpSpPr/>
                    <p:nvPr/>
                  </p:nvGrpSpPr>
                  <p:grpSpPr>
                    <a:xfrm rot="7120513" flipH="1">
                      <a:off x="538618" y="3725726"/>
                      <a:ext cx="1133997" cy="607895"/>
                      <a:chOff x="5206900" y="826150"/>
                      <a:chExt cx="599275" cy="321250"/>
                    </a:xfrm>
                  </p:grpSpPr>
                  <p:sp>
                    <p:nvSpPr>
                      <p:cNvPr id="18090" name="Google Shape;18090;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104" name="Google Shape;18104;p38"/>
                <p:cNvGrpSpPr/>
                <p:nvPr/>
              </p:nvGrpSpPr>
              <p:grpSpPr>
                <a:xfrm rot="3457561" flipH="1">
                  <a:off x="6435522" y="1587902"/>
                  <a:ext cx="1699017" cy="2145040"/>
                  <a:chOff x="146217" y="2712579"/>
                  <a:chExt cx="1552966" cy="1960401"/>
                </a:xfrm>
              </p:grpSpPr>
              <p:grpSp>
                <p:nvGrpSpPr>
                  <p:cNvPr id="18105" name="Google Shape;18105;p38"/>
                  <p:cNvGrpSpPr/>
                  <p:nvPr/>
                </p:nvGrpSpPr>
                <p:grpSpPr>
                  <a:xfrm>
                    <a:off x="146217" y="2712579"/>
                    <a:ext cx="1134008" cy="607901"/>
                    <a:chOff x="5206900" y="826150"/>
                    <a:chExt cx="599275" cy="321250"/>
                  </a:xfrm>
                </p:grpSpPr>
                <p:sp>
                  <p:nvSpPr>
                    <p:cNvPr id="18106" name="Google Shape;18106;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0" name="Google Shape;18120;p38"/>
                  <p:cNvGrpSpPr/>
                  <p:nvPr/>
                </p:nvGrpSpPr>
                <p:grpSpPr>
                  <a:xfrm rot="-9256633">
                    <a:off x="489429" y="3110262"/>
                    <a:ext cx="1134020" cy="607908"/>
                    <a:chOff x="5206900" y="826150"/>
                    <a:chExt cx="599275" cy="321250"/>
                  </a:xfrm>
                </p:grpSpPr>
                <p:sp>
                  <p:nvSpPr>
                    <p:cNvPr id="18121" name="Google Shape;18121;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5" name="Google Shape;18135;p38"/>
                  <p:cNvGrpSpPr/>
                  <p:nvPr/>
                </p:nvGrpSpPr>
                <p:grpSpPr>
                  <a:xfrm rot="7120513" flipH="1">
                    <a:off x="538618" y="3725726"/>
                    <a:ext cx="1133997" cy="607895"/>
                    <a:chOff x="5206900" y="826150"/>
                    <a:chExt cx="599275" cy="321250"/>
                  </a:xfrm>
                </p:grpSpPr>
                <p:sp>
                  <p:nvSpPr>
                    <p:cNvPr id="18136" name="Google Shape;18136;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50" name="Google Shape;18150;p38"/>
                <p:cNvGrpSpPr/>
                <p:nvPr/>
              </p:nvGrpSpPr>
              <p:grpSpPr>
                <a:xfrm rot="9900040">
                  <a:off x="5786427" y="2912630"/>
                  <a:ext cx="3800913" cy="2582296"/>
                  <a:chOff x="-127795" y="2341431"/>
                  <a:chExt cx="3801027" cy="2582373"/>
                </a:xfrm>
              </p:grpSpPr>
              <p:grpSp>
                <p:nvGrpSpPr>
                  <p:cNvPr id="18151" name="Google Shape;18151;p38"/>
                  <p:cNvGrpSpPr/>
                  <p:nvPr/>
                </p:nvGrpSpPr>
                <p:grpSpPr>
                  <a:xfrm rot="344637" flipH="1">
                    <a:off x="1871076" y="2421072"/>
                    <a:ext cx="1699089" cy="2145056"/>
                    <a:chOff x="146217" y="2712579"/>
                    <a:chExt cx="1552966" cy="1960401"/>
                  </a:xfrm>
                </p:grpSpPr>
                <p:grpSp>
                  <p:nvGrpSpPr>
                    <p:cNvPr id="18152" name="Google Shape;18152;p38"/>
                    <p:cNvGrpSpPr/>
                    <p:nvPr/>
                  </p:nvGrpSpPr>
                  <p:grpSpPr>
                    <a:xfrm>
                      <a:off x="146217" y="2712579"/>
                      <a:ext cx="1134008" cy="607901"/>
                      <a:chOff x="5206900" y="826150"/>
                      <a:chExt cx="599275" cy="321250"/>
                    </a:xfrm>
                  </p:grpSpPr>
                  <p:sp>
                    <p:nvSpPr>
                      <p:cNvPr id="18153" name="Google Shape;18153;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7" name="Google Shape;18167;p38"/>
                    <p:cNvGrpSpPr/>
                    <p:nvPr/>
                  </p:nvGrpSpPr>
                  <p:grpSpPr>
                    <a:xfrm rot="-9256633">
                      <a:off x="489429" y="3110262"/>
                      <a:ext cx="1134020" cy="607908"/>
                      <a:chOff x="5206900" y="826150"/>
                      <a:chExt cx="599275" cy="321250"/>
                    </a:xfrm>
                  </p:grpSpPr>
                  <p:sp>
                    <p:nvSpPr>
                      <p:cNvPr id="18168" name="Google Shape;18168;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2" name="Google Shape;18182;p38"/>
                    <p:cNvGrpSpPr/>
                    <p:nvPr/>
                  </p:nvGrpSpPr>
                  <p:grpSpPr>
                    <a:xfrm rot="7120513" flipH="1">
                      <a:off x="538618" y="3725726"/>
                      <a:ext cx="1133997" cy="607895"/>
                      <a:chOff x="5206900" y="826150"/>
                      <a:chExt cx="599275" cy="321250"/>
                    </a:xfrm>
                  </p:grpSpPr>
                  <p:sp>
                    <p:nvSpPr>
                      <p:cNvPr id="18183" name="Google Shape;18183;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97" name="Google Shape;18197;p38"/>
                  <p:cNvGrpSpPr/>
                  <p:nvPr/>
                </p:nvGrpSpPr>
                <p:grpSpPr>
                  <a:xfrm rot="-3764223" flipH="1">
                    <a:off x="365235" y="2604752"/>
                    <a:ext cx="1699169" cy="2145136"/>
                    <a:chOff x="146217" y="2712579"/>
                    <a:chExt cx="1552966" cy="1960401"/>
                  </a:xfrm>
                </p:grpSpPr>
                <p:grpSp>
                  <p:nvGrpSpPr>
                    <p:cNvPr id="18198" name="Google Shape;18198;p38"/>
                    <p:cNvGrpSpPr/>
                    <p:nvPr/>
                  </p:nvGrpSpPr>
                  <p:grpSpPr>
                    <a:xfrm>
                      <a:off x="146217" y="2712579"/>
                      <a:ext cx="1134008" cy="607901"/>
                      <a:chOff x="5206900" y="826150"/>
                      <a:chExt cx="599275" cy="321250"/>
                    </a:xfrm>
                  </p:grpSpPr>
                  <p:sp>
                    <p:nvSpPr>
                      <p:cNvPr id="18199" name="Google Shape;18199;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3" name="Google Shape;18213;p38"/>
                    <p:cNvGrpSpPr/>
                    <p:nvPr/>
                  </p:nvGrpSpPr>
                  <p:grpSpPr>
                    <a:xfrm rot="-9256633">
                      <a:off x="489429" y="3110262"/>
                      <a:ext cx="1134020" cy="607908"/>
                      <a:chOff x="5206900" y="826150"/>
                      <a:chExt cx="599275" cy="321250"/>
                    </a:xfrm>
                  </p:grpSpPr>
                  <p:sp>
                    <p:nvSpPr>
                      <p:cNvPr id="18214" name="Google Shape;18214;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38"/>
                    <p:cNvGrpSpPr/>
                    <p:nvPr/>
                  </p:nvGrpSpPr>
                  <p:grpSpPr>
                    <a:xfrm rot="7120513" flipH="1">
                      <a:off x="538618" y="3725726"/>
                      <a:ext cx="1133997" cy="607895"/>
                      <a:chOff x="5206900" y="826150"/>
                      <a:chExt cx="599275" cy="321250"/>
                    </a:xfrm>
                  </p:grpSpPr>
                  <p:sp>
                    <p:nvSpPr>
                      <p:cNvPr id="18229" name="Google Shape;18229;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243" name="Google Shape;18243;p38"/>
                <p:cNvGrpSpPr/>
                <p:nvPr/>
              </p:nvGrpSpPr>
              <p:grpSpPr>
                <a:xfrm rot="-2001534" flipH="1">
                  <a:off x="7971568" y="1128648"/>
                  <a:ext cx="1699028" cy="2145055"/>
                  <a:chOff x="146217" y="2712579"/>
                  <a:chExt cx="1552966" cy="1960401"/>
                </a:xfrm>
              </p:grpSpPr>
              <p:grpSp>
                <p:nvGrpSpPr>
                  <p:cNvPr id="18244" name="Google Shape;18244;p38"/>
                  <p:cNvGrpSpPr/>
                  <p:nvPr/>
                </p:nvGrpSpPr>
                <p:grpSpPr>
                  <a:xfrm>
                    <a:off x="146217" y="2712579"/>
                    <a:ext cx="1134008" cy="607901"/>
                    <a:chOff x="5206900" y="826150"/>
                    <a:chExt cx="599275" cy="321250"/>
                  </a:xfrm>
                </p:grpSpPr>
                <p:sp>
                  <p:nvSpPr>
                    <p:cNvPr id="18245" name="Google Shape;18245;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9" name="Google Shape;18259;p38"/>
                  <p:cNvGrpSpPr/>
                  <p:nvPr/>
                </p:nvGrpSpPr>
                <p:grpSpPr>
                  <a:xfrm rot="-9256633">
                    <a:off x="489429" y="3110262"/>
                    <a:ext cx="1134020" cy="607908"/>
                    <a:chOff x="5206900" y="826150"/>
                    <a:chExt cx="599275" cy="321250"/>
                  </a:xfrm>
                </p:grpSpPr>
                <p:sp>
                  <p:nvSpPr>
                    <p:cNvPr id="18260" name="Google Shape;18260;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4" name="Google Shape;18274;p38"/>
                  <p:cNvGrpSpPr/>
                  <p:nvPr/>
                </p:nvGrpSpPr>
                <p:grpSpPr>
                  <a:xfrm rot="7120513" flipH="1">
                    <a:off x="538618" y="3725726"/>
                    <a:ext cx="1133997" cy="607895"/>
                    <a:chOff x="5206900" y="826150"/>
                    <a:chExt cx="599275" cy="321250"/>
                  </a:xfrm>
                </p:grpSpPr>
                <p:sp>
                  <p:nvSpPr>
                    <p:cNvPr id="18275" name="Google Shape;18275;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89" name="Google Shape;18289;p38"/>
                <p:cNvGrpSpPr/>
                <p:nvPr/>
              </p:nvGrpSpPr>
              <p:grpSpPr>
                <a:xfrm flipH="1">
                  <a:off x="7173014" y="169321"/>
                  <a:ext cx="1699100" cy="2145071"/>
                  <a:chOff x="146217" y="2712579"/>
                  <a:chExt cx="1552966" cy="1960401"/>
                </a:xfrm>
              </p:grpSpPr>
              <p:grpSp>
                <p:nvGrpSpPr>
                  <p:cNvPr id="18290" name="Google Shape;18290;p38"/>
                  <p:cNvGrpSpPr/>
                  <p:nvPr/>
                </p:nvGrpSpPr>
                <p:grpSpPr>
                  <a:xfrm>
                    <a:off x="146217" y="2712579"/>
                    <a:ext cx="1134008" cy="607901"/>
                    <a:chOff x="5206900" y="826150"/>
                    <a:chExt cx="599275" cy="321250"/>
                  </a:xfrm>
                </p:grpSpPr>
                <p:sp>
                  <p:nvSpPr>
                    <p:cNvPr id="18291" name="Google Shape;18291;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5" name="Google Shape;18305;p38"/>
                  <p:cNvGrpSpPr/>
                  <p:nvPr/>
                </p:nvGrpSpPr>
                <p:grpSpPr>
                  <a:xfrm rot="-9256633">
                    <a:off x="489429" y="3110262"/>
                    <a:ext cx="1134020" cy="607908"/>
                    <a:chOff x="5206900" y="826150"/>
                    <a:chExt cx="599275" cy="321250"/>
                  </a:xfrm>
                </p:grpSpPr>
                <p:sp>
                  <p:nvSpPr>
                    <p:cNvPr id="18306" name="Google Shape;18306;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0" name="Google Shape;18320;p38"/>
                  <p:cNvGrpSpPr/>
                  <p:nvPr/>
                </p:nvGrpSpPr>
                <p:grpSpPr>
                  <a:xfrm rot="7120513" flipH="1">
                    <a:off x="538618" y="3725726"/>
                    <a:ext cx="1133997" cy="607895"/>
                    <a:chOff x="5206900" y="826150"/>
                    <a:chExt cx="599275" cy="321250"/>
                  </a:xfrm>
                </p:grpSpPr>
                <p:sp>
                  <p:nvSpPr>
                    <p:cNvPr id="18321" name="Google Shape;18321;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335" name="Google Shape;18335;p38"/>
              <p:cNvGrpSpPr/>
              <p:nvPr/>
            </p:nvGrpSpPr>
            <p:grpSpPr>
              <a:xfrm>
                <a:off x="-618038" y="-421926"/>
                <a:ext cx="2662520" cy="3863859"/>
                <a:chOff x="-618038" y="-421926"/>
                <a:chExt cx="2662520" cy="3863859"/>
              </a:xfrm>
            </p:grpSpPr>
            <p:grpSp>
              <p:nvGrpSpPr>
                <p:cNvPr id="18336" name="Google Shape;18336;p38"/>
                <p:cNvGrpSpPr/>
                <p:nvPr/>
              </p:nvGrpSpPr>
              <p:grpSpPr>
                <a:xfrm rot="-2295593" flipH="1">
                  <a:off x="-136330" y="-126269"/>
                  <a:ext cx="1699103" cy="2145000"/>
                  <a:chOff x="146217" y="2712579"/>
                  <a:chExt cx="1552966" cy="1960401"/>
                </a:xfrm>
              </p:grpSpPr>
              <p:grpSp>
                <p:nvGrpSpPr>
                  <p:cNvPr id="18337" name="Google Shape;18337;p38"/>
                  <p:cNvGrpSpPr/>
                  <p:nvPr/>
                </p:nvGrpSpPr>
                <p:grpSpPr>
                  <a:xfrm>
                    <a:off x="146217" y="2712579"/>
                    <a:ext cx="1134008" cy="607901"/>
                    <a:chOff x="5206900" y="826150"/>
                    <a:chExt cx="599275" cy="321250"/>
                  </a:xfrm>
                </p:grpSpPr>
                <p:sp>
                  <p:nvSpPr>
                    <p:cNvPr id="18338" name="Google Shape;18338;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2" name="Google Shape;18352;p38"/>
                  <p:cNvGrpSpPr/>
                  <p:nvPr/>
                </p:nvGrpSpPr>
                <p:grpSpPr>
                  <a:xfrm rot="-9256633">
                    <a:off x="489429" y="3110262"/>
                    <a:ext cx="1134020" cy="607908"/>
                    <a:chOff x="5206900" y="826150"/>
                    <a:chExt cx="599275" cy="321250"/>
                  </a:xfrm>
                </p:grpSpPr>
                <p:sp>
                  <p:nvSpPr>
                    <p:cNvPr id="18353" name="Google Shape;18353;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7" name="Google Shape;18367;p38"/>
                  <p:cNvGrpSpPr/>
                  <p:nvPr/>
                </p:nvGrpSpPr>
                <p:grpSpPr>
                  <a:xfrm rot="7120513" flipH="1">
                    <a:off x="538618" y="3725726"/>
                    <a:ext cx="1133997" cy="607895"/>
                    <a:chOff x="5206900" y="826150"/>
                    <a:chExt cx="599275" cy="321250"/>
                  </a:xfrm>
                </p:grpSpPr>
                <p:sp>
                  <p:nvSpPr>
                    <p:cNvPr id="18368" name="Google Shape;18368;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82" name="Google Shape;18382;p38"/>
                <p:cNvGrpSpPr/>
                <p:nvPr/>
              </p:nvGrpSpPr>
              <p:grpSpPr>
                <a:xfrm rot="314" flipH="1">
                  <a:off x="-389601" y="1296785"/>
                  <a:ext cx="1699100" cy="2145071"/>
                  <a:chOff x="146217" y="2712579"/>
                  <a:chExt cx="1552966" cy="1960401"/>
                </a:xfrm>
              </p:grpSpPr>
              <p:grpSp>
                <p:nvGrpSpPr>
                  <p:cNvPr id="18383" name="Google Shape;18383;p38"/>
                  <p:cNvGrpSpPr/>
                  <p:nvPr/>
                </p:nvGrpSpPr>
                <p:grpSpPr>
                  <a:xfrm>
                    <a:off x="146217" y="2712579"/>
                    <a:ext cx="1134008" cy="607901"/>
                    <a:chOff x="5206900" y="826150"/>
                    <a:chExt cx="599275" cy="321250"/>
                  </a:xfrm>
                </p:grpSpPr>
                <p:sp>
                  <p:nvSpPr>
                    <p:cNvPr id="18384" name="Google Shape;18384;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8" name="Google Shape;18398;p38"/>
                  <p:cNvGrpSpPr/>
                  <p:nvPr/>
                </p:nvGrpSpPr>
                <p:grpSpPr>
                  <a:xfrm rot="-9256633">
                    <a:off x="489429" y="3110262"/>
                    <a:ext cx="1134020" cy="607908"/>
                    <a:chOff x="5206900" y="826150"/>
                    <a:chExt cx="599275" cy="321250"/>
                  </a:xfrm>
                </p:grpSpPr>
                <p:sp>
                  <p:nvSpPr>
                    <p:cNvPr id="18399" name="Google Shape;18399;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3" name="Google Shape;18413;p38"/>
                  <p:cNvGrpSpPr/>
                  <p:nvPr/>
                </p:nvGrpSpPr>
                <p:grpSpPr>
                  <a:xfrm rot="7120513" flipH="1">
                    <a:off x="538618" y="3725726"/>
                    <a:ext cx="1133997" cy="607895"/>
                    <a:chOff x="5206900" y="826150"/>
                    <a:chExt cx="599275" cy="321250"/>
                  </a:xfrm>
                </p:grpSpPr>
                <p:sp>
                  <p:nvSpPr>
                    <p:cNvPr id="18414" name="Google Shape;18414;p3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3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3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3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3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3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3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3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3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3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3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3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3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3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428" name="Google Shape;18428;p38"/>
                <p:cNvGrpSpPr/>
                <p:nvPr/>
              </p:nvGrpSpPr>
              <p:grpSpPr>
                <a:xfrm rot="-2360946">
                  <a:off x="407388" y="61296"/>
                  <a:ext cx="611659" cy="956408"/>
                  <a:chOff x="7920143" y="332346"/>
                  <a:chExt cx="611894" cy="953110"/>
                </a:xfrm>
              </p:grpSpPr>
              <p:grpSp>
                <p:nvGrpSpPr>
                  <p:cNvPr id="18429" name="Google Shape;18429;p38"/>
                  <p:cNvGrpSpPr/>
                  <p:nvPr/>
                </p:nvGrpSpPr>
                <p:grpSpPr>
                  <a:xfrm>
                    <a:off x="7925836" y="1010231"/>
                    <a:ext cx="262134" cy="275226"/>
                    <a:chOff x="1063586" y="401894"/>
                    <a:chExt cx="262134" cy="275226"/>
                  </a:xfrm>
                </p:grpSpPr>
                <p:sp>
                  <p:nvSpPr>
                    <p:cNvPr id="18430" name="Google Shape;18430;p38"/>
                    <p:cNvSpPr/>
                    <p:nvPr/>
                  </p:nvSpPr>
                  <p:spPr>
                    <a:xfrm>
                      <a:off x="1063586" y="548421"/>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38"/>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38"/>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3" name="Google Shape;18433;p38"/>
                  <p:cNvGrpSpPr/>
                  <p:nvPr/>
                </p:nvGrpSpPr>
                <p:grpSpPr>
                  <a:xfrm>
                    <a:off x="7920143" y="332346"/>
                    <a:ext cx="611894" cy="715202"/>
                    <a:chOff x="7920143" y="332346"/>
                    <a:chExt cx="611894" cy="715202"/>
                  </a:xfrm>
                </p:grpSpPr>
                <p:sp>
                  <p:nvSpPr>
                    <p:cNvPr id="18434" name="Google Shape;18434;p38"/>
                    <p:cNvSpPr/>
                    <p:nvPr/>
                  </p:nvSpPr>
                  <p:spPr>
                    <a:xfrm rot="-3261661">
                      <a:off x="8416538" y="639068"/>
                      <a:ext cx="95677" cy="9791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38"/>
                    <p:cNvSpPr/>
                    <p:nvPr/>
                  </p:nvSpPr>
                  <p:spPr>
                    <a:xfrm>
                      <a:off x="8015237" y="332346"/>
                      <a:ext cx="421673" cy="380997"/>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38"/>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38"/>
                    <p:cNvSpPr/>
                    <p:nvPr/>
                  </p:nvSpPr>
                  <p:spPr>
                    <a:xfrm>
                      <a:off x="8318661" y="810602"/>
                      <a:ext cx="195755" cy="23694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38"/>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8439" name="Google Shape;18439;p38"/>
            <p:cNvGrpSpPr/>
            <p:nvPr/>
          </p:nvGrpSpPr>
          <p:grpSpPr>
            <a:xfrm>
              <a:off x="6655448" y="2314411"/>
              <a:ext cx="2734246" cy="2492132"/>
              <a:chOff x="4307350" y="407200"/>
              <a:chExt cx="1425200" cy="1299000"/>
            </a:xfrm>
          </p:grpSpPr>
          <p:sp>
            <p:nvSpPr>
              <p:cNvPr id="18440" name="Google Shape;18440;p38"/>
              <p:cNvSpPr/>
              <p:nvPr/>
            </p:nvSpPr>
            <p:spPr>
              <a:xfrm>
                <a:off x="4307350" y="407200"/>
                <a:ext cx="1425200" cy="1299000"/>
              </a:xfrm>
              <a:custGeom>
                <a:avLst/>
                <a:gdLst/>
                <a:ahLst/>
                <a:cxnLst/>
                <a:rect l="l" t="t" r="r" b="b"/>
                <a:pathLst>
                  <a:path w="57008" h="51960" extrusionOk="0">
                    <a:moveTo>
                      <a:pt x="28503" y="1"/>
                    </a:moveTo>
                    <a:cubicBezTo>
                      <a:pt x="26583" y="1"/>
                      <a:pt x="24633" y="215"/>
                      <a:pt x="22683" y="662"/>
                    </a:cubicBezTo>
                    <a:cubicBezTo>
                      <a:pt x="8706" y="3897"/>
                      <a:pt x="0" y="17807"/>
                      <a:pt x="3202" y="31784"/>
                    </a:cubicBezTo>
                    <a:cubicBezTo>
                      <a:pt x="5958" y="43810"/>
                      <a:pt x="16666" y="51959"/>
                      <a:pt x="28505" y="51959"/>
                    </a:cubicBezTo>
                    <a:cubicBezTo>
                      <a:pt x="30425" y="51959"/>
                      <a:pt x="32374" y="51745"/>
                      <a:pt x="34325" y="51298"/>
                    </a:cubicBezTo>
                    <a:cubicBezTo>
                      <a:pt x="48301" y="48062"/>
                      <a:pt x="57007" y="34152"/>
                      <a:pt x="53805" y="20176"/>
                    </a:cubicBezTo>
                    <a:cubicBezTo>
                      <a:pt x="51050" y="8149"/>
                      <a:pt x="40342" y="1"/>
                      <a:pt x="28503"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38"/>
              <p:cNvSpPr/>
              <p:nvPr/>
            </p:nvSpPr>
            <p:spPr>
              <a:xfrm>
                <a:off x="4399075" y="494625"/>
                <a:ext cx="1241750" cy="1123875"/>
              </a:xfrm>
              <a:custGeom>
                <a:avLst/>
                <a:gdLst/>
                <a:ahLst/>
                <a:cxnLst/>
                <a:rect l="l" t="t" r="r" b="b"/>
                <a:pathLst>
                  <a:path w="49670" h="44955" extrusionOk="0">
                    <a:moveTo>
                      <a:pt x="24871" y="0"/>
                    </a:moveTo>
                    <a:cubicBezTo>
                      <a:pt x="23037" y="0"/>
                      <a:pt x="21173" y="227"/>
                      <a:pt x="19314" y="701"/>
                    </a:cubicBezTo>
                    <a:cubicBezTo>
                      <a:pt x="7306" y="3736"/>
                      <a:pt x="0" y="15945"/>
                      <a:pt x="3036" y="27987"/>
                    </a:cubicBezTo>
                    <a:cubicBezTo>
                      <a:pt x="5605" y="38179"/>
                      <a:pt x="14770" y="44954"/>
                      <a:pt x="24827" y="44954"/>
                    </a:cubicBezTo>
                    <a:cubicBezTo>
                      <a:pt x="26652" y="44954"/>
                      <a:pt x="28506" y="44731"/>
                      <a:pt x="30355" y="44265"/>
                    </a:cubicBezTo>
                    <a:cubicBezTo>
                      <a:pt x="42364" y="41230"/>
                      <a:pt x="49669" y="29021"/>
                      <a:pt x="46634" y="16979"/>
                    </a:cubicBezTo>
                    <a:cubicBezTo>
                      <a:pt x="44067" y="6796"/>
                      <a:pt x="34917" y="0"/>
                      <a:pt x="24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2" name="Google Shape;18442;p38"/>
              <p:cNvGrpSpPr/>
              <p:nvPr/>
            </p:nvGrpSpPr>
            <p:grpSpPr>
              <a:xfrm>
                <a:off x="4499975" y="588850"/>
                <a:ext cx="988225" cy="936700"/>
                <a:chOff x="4499975" y="588850"/>
                <a:chExt cx="988225" cy="936700"/>
              </a:xfrm>
            </p:grpSpPr>
            <p:sp>
              <p:nvSpPr>
                <p:cNvPr id="18443" name="Google Shape;18443;p38"/>
                <p:cNvSpPr/>
                <p:nvPr/>
              </p:nvSpPr>
              <p:spPr>
                <a:xfrm>
                  <a:off x="4987000" y="588850"/>
                  <a:ext cx="472850" cy="422000"/>
                </a:xfrm>
                <a:custGeom>
                  <a:avLst/>
                  <a:gdLst/>
                  <a:ahLst/>
                  <a:cxnLst/>
                  <a:rect l="l" t="t" r="r" b="b"/>
                  <a:pathLst>
                    <a:path w="18914" h="16880" extrusionOk="0">
                      <a:moveTo>
                        <a:pt x="1380" y="0"/>
                      </a:moveTo>
                      <a:cubicBezTo>
                        <a:pt x="1354" y="0"/>
                        <a:pt x="1328" y="0"/>
                        <a:pt x="1301" y="0"/>
                      </a:cubicBezTo>
                      <a:lnTo>
                        <a:pt x="467" y="0"/>
                      </a:lnTo>
                      <a:cubicBezTo>
                        <a:pt x="234" y="467"/>
                        <a:pt x="100" y="968"/>
                        <a:pt x="0" y="1468"/>
                      </a:cubicBezTo>
                      <a:cubicBezTo>
                        <a:pt x="0" y="1468"/>
                        <a:pt x="367" y="2669"/>
                        <a:pt x="634" y="3303"/>
                      </a:cubicBezTo>
                      <a:cubicBezTo>
                        <a:pt x="934" y="3970"/>
                        <a:pt x="1301" y="5204"/>
                        <a:pt x="1301" y="5204"/>
                      </a:cubicBezTo>
                      <a:lnTo>
                        <a:pt x="1101" y="7706"/>
                      </a:lnTo>
                      <a:lnTo>
                        <a:pt x="567" y="10074"/>
                      </a:lnTo>
                      <a:cubicBezTo>
                        <a:pt x="567" y="10074"/>
                        <a:pt x="134" y="12109"/>
                        <a:pt x="567" y="12910"/>
                      </a:cubicBezTo>
                      <a:cubicBezTo>
                        <a:pt x="767" y="13310"/>
                        <a:pt x="1034" y="13677"/>
                        <a:pt x="1301" y="14010"/>
                      </a:cubicBezTo>
                      <a:cubicBezTo>
                        <a:pt x="1301" y="14010"/>
                        <a:pt x="1305" y="14007"/>
                        <a:pt x="1318" y="14007"/>
                      </a:cubicBezTo>
                      <a:cubicBezTo>
                        <a:pt x="1362" y="14007"/>
                        <a:pt x="1509" y="14046"/>
                        <a:pt x="1968" y="14377"/>
                      </a:cubicBezTo>
                      <a:cubicBezTo>
                        <a:pt x="2159" y="14526"/>
                        <a:pt x="2283" y="14553"/>
                        <a:pt x="2392" y="14553"/>
                      </a:cubicBezTo>
                      <a:cubicBezTo>
                        <a:pt x="2455" y="14553"/>
                        <a:pt x="2513" y="14544"/>
                        <a:pt x="2577" y="14544"/>
                      </a:cubicBezTo>
                      <a:cubicBezTo>
                        <a:pt x="2752" y="14544"/>
                        <a:pt x="2969" y="14611"/>
                        <a:pt x="3436" y="15111"/>
                      </a:cubicBezTo>
                      <a:cubicBezTo>
                        <a:pt x="4403" y="16145"/>
                        <a:pt x="2635" y="16879"/>
                        <a:pt x="5704" y="16879"/>
                      </a:cubicBezTo>
                      <a:cubicBezTo>
                        <a:pt x="7706" y="16846"/>
                        <a:pt x="9674" y="16546"/>
                        <a:pt x="11575" y="15945"/>
                      </a:cubicBezTo>
                      <a:cubicBezTo>
                        <a:pt x="11942" y="15145"/>
                        <a:pt x="12476" y="14444"/>
                        <a:pt x="13110" y="13877"/>
                      </a:cubicBezTo>
                      <a:cubicBezTo>
                        <a:pt x="14277" y="12776"/>
                        <a:pt x="14144" y="12476"/>
                        <a:pt x="16112" y="12343"/>
                      </a:cubicBezTo>
                      <a:cubicBezTo>
                        <a:pt x="16330" y="12327"/>
                        <a:pt x="16531" y="12321"/>
                        <a:pt x="16717" y="12321"/>
                      </a:cubicBezTo>
                      <a:cubicBezTo>
                        <a:pt x="17396" y="12321"/>
                        <a:pt x="17883" y="12401"/>
                        <a:pt x="18297" y="12401"/>
                      </a:cubicBezTo>
                      <a:cubicBezTo>
                        <a:pt x="18517" y="12401"/>
                        <a:pt x="18717" y="12378"/>
                        <a:pt x="18914" y="12309"/>
                      </a:cubicBezTo>
                      <a:cubicBezTo>
                        <a:pt x="16221" y="4929"/>
                        <a:pt x="9221" y="0"/>
                        <a:pt x="1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38"/>
                <p:cNvSpPr/>
                <p:nvPr/>
              </p:nvSpPr>
              <p:spPr>
                <a:xfrm>
                  <a:off x="4870250" y="945900"/>
                  <a:ext cx="617950" cy="579650"/>
                </a:xfrm>
                <a:custGeom>
                  <a:avLst/>
                  <a:gdLst/>
                  <a:ahLst/>
                  <a:cxnLst/>
                  <a:rect l="l" t="t" r="r" b="b"/>
                  <a:pathLst>
                    <a:path w="24718" h="23186" extrusionOk="0">
                      <a:moveTo>
                        <a:pt x="23666" y="1"/>
                      </a:moveTo>
                      <a:cubicBezTo>
                        <a:pt x="22908" y="1"/>
                        <a:pt x="22168" y="182"/>
                        <a:pt x="21516" y="562"/>
                      </a:cubicBezTo>
                      <a:cubicBezTo>
                        <a:pt x="19748" y="1630"/>
                        <a:pt x="20782" y="262"/>
                        <a:pt x="18814" y="3298"/>
                      </a:cubicBezTo>
                      <a:cubicBezTo>
                        <a:pt x="16846" y="6300"/>
                        <a:pt x="16112" y="7100"/>
                        <a:pt x="13743" y="7234"/>
                      </a:cubicBezTo>
                      <a:cubicBezTo>
                        <a:pt x="11408" y="7401"/>
                        <a:pt x="5638" y="8135"/>
                        <a:pt x="5971" y="11337"/>
                      </a:cubicBezTo>
                      <a:cubicBezTo>
                        <a:pt x="6338" y="14572"/>
                        <a:pt x="6772" y="17741"/>
                        <a:pt x="4203" y="18976"/>
                      </a:cubicBezTo>
                      <a:cubicBezTo>
                        <a:pt x="3036" y="19543"/>
                        <a:pt x="1401" y="20877"/>
                        <a:pt x="0" y="22211"/>
                      </a:cubicBezTo>
                      <a:cubicBezTo>
                        <a:pt x="1995" y="22874"/>
                        <a:pt x="4002" y="23185"/>
                        <a:pt x="5962" y="23185"/>
                      </a:cubicBezTo>
                      <a:cubicBezTo>
                        <a:pt x="15935" y="23185"/>
                        <a:pt x="24718" y="15137"/>
                        <a:pt x="24718" y="4432"/>
                      </a:cubicBezTo>
                      <a:cubicBezTo>
                        <a:pt x="24718" y="2964"/>
                        <a:pt x="24551" y="1463"/>
                        <a:pt x="24184" y="29"/>
                      </a:cubicBezTo>
                      <a:cubicBezTo>
                        <a:pt x="24011" y="10"/>
                        <a:pt x="23838" y="1"/>
                        <a:pt x="236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38"/>
                <p:cNvSpPr/>
                <p:nvPr/>
              </p:nvSpPr>
              <p:spPr>
                <a:xfrm>
                  <a:off x="4499975" y="733950"/>
                  <a:ext cx="505400" cy="667175"/>
                </a:xfrm>
                <a:custGeom>
                  <a:avLst/>
                  <a:gdLst/>
                  <a:ahLst/>
                  <a:cxnLst/>
                  <a:rect l="l" t="t" r="r" b="b"/>
                  <a:pathLst>
                    <a:path w="20216" h="26687" extrusionOk="0">
                      <a:moveTo>
                        <a:pt x="7239" y="1"/>
                      </a:moveTo>
                      <a:cubicBezTo>
                        <a:pt x="1" y="7573"/>
                        <a:pt x="434" y="19615"/>
                        <a:pt x="8140" y="26686"/>
                      </a:cubicBezTo>
                      <a:cubicBezTo>
                        <a:pt x="8840" y="26686"/>
                        <a:pt x="9541" y="26420"/>
                        <a:pt x="10074" y="25986"/>
                      </a:cubicBezTo>
                      <a:cubicBezTo>
                        <a:pt x="10541" y="25285"/>
                        <a:pt x="10908" y="24552"/>
                        <a:pt x="11242" y="23784"/>
                      </a:cubicBezTo>
                      <a:cubicBezTo>
                        <a:pt x="11542" y="22950"/>
                        <a:pt x="13177" y="21950"/>
                        <a:pt x="13177" y="21950"/>
                      </a:cubicBezTo>
                      <a:cubicBezTo>
                        <a:pt x="13944" y="21649"/>
                        <a:pt x="14644" y="21216"/>
                        <a:pt x="15278" y="20682"/>
                      </a:cubicBezTo>
                      <a:cubicBezTo>
                        <a:pt x="16012" y="19948"/>
                        <a:pt x="15812" y="20015"/>
                        <a:pt x="15945" y="19148"/>
                      </a:cubicBezTo>
                      <a:cubicBezTo>
                        <a:pt x="16112" y="18280"/>
                        <a:pt x="16446" y="16146"/>
                        <a:pt x="16446" y="16146"/>
                      </a:cubicBezTo>
                      <a:cubicBezTo>
                        <a:pt x="16612" y="15779"/>
                        <a:pt x="16846" y="15445"/>
                        <a:pt x="17113" y="15178"/>
                      </a:cubicBezTo>
                      <a:cubicBezTo>
                        <a:pt x="17647" y="14678"/>
                        <a:pt x="18280" y="14745"/>
                        <a:pt x="19114" y="14177"/>
                      </a:cubicBezTo>
                      <a:cubicBezTo>
                        <a:pt x="19548" y="13877"/>
                        <a:pt x="19881" y="13410"/>
                        <a:pt x="19982" y="12910"/>
                      </a:cubicBezTo>
                      <a:cubicBezTo>
                        <a:pt x="20082" y="12543"/>
                        <a:pt x="20148" y="12176"/>
                        <a:pt x="20215" y="11842"/>
                      </a:cubicBezTo>
                      <a:cubicBezTo>
                        <a:pt x="20215" y="11542"/>
                        <a:pt x="19982" y="11375"/>
                        <a:pt x="19481" y="11109"/>
                      </a:cubicBezTo>
                      <a:cubicBezTo>
                        <a:pt x="18981" y="10808"/>
                        <a:pt x="18814" y="10875"/>
                        <a:pt x="18147" y="10642"/>
                      </a:cubicBezTo>
                      <a:cubicBezTo>
                        <a:pt x="17972" y="10589"/>
                        <a:pt x="17839" y="10571"/>
                        <a:pt x="17728" y="10571"/>
                      </a:cubicBezTo>
                      <a:cubicBezTo>
                        <a:pt x="17479" y="10571"/>
                        <a:pt x="17344" y="10663"/>
                        <a:pt x="17113" y="10663"/>
                      </a:cubicBezTo>
                      <a:cubicBezTo>
                        <a:pt x="17053" y="10663"/>
                        <a:pt x="16988" y="10657"/>
                        <a:pt x="16913" y="10642"/>
                      </a:cubicBezTo>
                      <a:cubicBezTo>
                        <a:pt x="16379" y="10575"/>
                        <a:pt x="16612" y="10508"/>
                        <a:pt x="15645" y="10008"/>
                      </a:cubicBezTo>
                      <a:cubicBezTo>
                        <a:pt x="14711" y="9474"/>
                        <a:pt x="13911" y="7806"/>
                        <a:pt x="13911" y="7806"/>
                      </a:cubicBezTo>
                      <a:cubicBezTo>
                        <a:pt x="13477" y="7606"/>
                        <a:pt x="13010" y="7473"/>
                        <a:pt x="12576" y="7339"/>
                      </a:cubicBezTo>
                      <a:cubicBezTo>
                        <a:pt x="12395" y="7294"/>
                        <a:pt x="12240" y="7278"/>
                        <a:pt x="12098" y="7278"/>
                      </a:cubicBezTo>
                      <a:cubicBezTo>
                        <a:pt x="11737" y="7278"/>
                        <a:pt x="11467" y="7384"/>
                        <a:pt x="11095" y="7384"/>
                      </a:cubicBezTo>
                      <a:cubicBezTo>
                        <a:pt x="10969" y="7384"/>
                        <a:pt x="10832" y="7372"/>
                        <a:pt x="10675" y="7339"/>
                      </a:cubicBezTo>
                      <a:cubicBezTo>
                        <a:pt x="9874" y="7172"/>
                        <a:pt x="9574" y="7272"/>
                        <a:pt x="8607" y="6772"/>
                      </a:cubicBezTo>
                      <a:cubicBezTo>
                        <a:pt x="7673" y="6238"/>
                        <a:pt x="8040" y="6272"/>
                        <a:pt x="7239" y="4937"/>
                      </a:cubicBezTo>
                      <a:cubicBezTo>
                        <a:pt x="6405" y="3603"/>
                        <a:pt x="6872" y="3603"/>
                        <a:pt x="7006" y="2602"/>
                      </a:cubicBezTo>
                      <a:cubicBezTo>
                        <a:pt x="7139" y="1735"/>
                        <a:pt x="7206" y="868"/>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CUSTOM_6">
    <p:spTree>
      <p:nvGrpSpPr>
        <p:cNvPr id="1" name="Shape 18446"/>
        <p:cNvGrpSpPr/>
        <p:nvPr/>
      </p:nvGrpSpPr>
      <p:grpSpPr>
        <a:xfrm>
          <a:off x="0" y="0"/>
          <a:ext cx="0" cy="0"/>
          <a:chOff x="0" y="0"/>
          <a:chExt cx="0" cy="0"/>
        </a:xfrm>
      </p:grpSpPr>
      <p:grpSp>
        <p:nvGrpSpPr>
          <p:cNvPr id="18447" name="Google Shape;18447;p39"/>
          <p:cNvGrpSpPr/>
          <p:nvPr/>
        </p:nvGrpSpPr>
        <p:grpSpPr>
          <a:xfrm>
            <a:off x="176625" y="110350"/>
            <a:ext cx="8790774" cy="4922811"/>
            <a:chOff x="131600" y="118425"/>
            <a:chExt cx="8790774" cy="4922811"/>
          </a:xfrm>
        </p:grpSpPr>
        <p:sp>
          <p:nvSpPr>
            <p:cNvPr id="18448" name="Google Shape;18448;p39"/>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9" name="Google Shape;18449;p39"/>
            <p:cNvGrpSpPr/>
            <p:nvPr/>
          </p:nvGrpSpPr>
          <p:grpSpPr>
            <a:xfrm>
              <a:off x="131600" y="1884558"/>
              <a:ext cx="2122449" cy="3112715"/>
              <a:chOff x="131600" y="1884558"/>
              <a:chExt cx="2122449" cy="3112715"/>
            </a:xfrm>
          </p:grpSpPr>
          <p:sp>
            <p:nvSpPr>
              <p:cNvPr id="18450" name="Google Shape;18450;p39"/>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39"/>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39"/>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39"/>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39"/>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39"/>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39"/>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39"/>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39"/>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39"/>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39"/>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39"/>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39"/>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39"/>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39"/>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39"/>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39"/>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39"/>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39"/>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39"/>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39"/>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39"/>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39"/>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39"/>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39"/>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5" name="Google Shape;18475;p39"/>
            <p:cNvGrpSpPr/>
            <p:nvPr/>
          </p:nvGrpSpPr>
          <p:grpSpPr>
            <a:xfrm flipH="1">
              <a:off x="2342550" y="2567965"/>
              <a:ext cx="3964145" cy="1455821"/>
              <a:chOff x="3233388" y="140740"/>
              <a:chExt cx="3964145" cy="1455821"/>
            </a:xfrm>
          </p:grpSpPr>
          <p:sp>
            <p:nvSpPr>
              <p:cNvPr id="18476" name="Google Shape;18476;p3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3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3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3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3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3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3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3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3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39"/>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3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3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3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3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3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3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3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3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3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3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3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3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3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3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3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3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02" name="Google Shape;18502;p39"/>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39"/>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39"/>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39"/>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39"/>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39"/>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39"/>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39"/>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39"/>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39"/>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39"/>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39"/>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39"/>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39"/>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39"/>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39"/>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39"/>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39"/>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39"/>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39"/>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39"/>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39"/>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39"/>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39"/>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39"/>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39"/>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39"/>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39"/>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39"/>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39"/>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39"/>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39"/>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39"/>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39"/>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39"/>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39"/>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39"/>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39"/>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39"/>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39"/>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39"/>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39"/>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39"/>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39"/>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39"/>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39"/>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39"/>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39"/>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39"/>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39"/>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39"/>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39"/>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39"/>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39"/>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39"/>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39"/>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39"/>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39"/>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39"/>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39"/>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39"/>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39"/>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39"/>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39"/>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39"/>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39"/>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39"/>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39"/>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39"/>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39"/>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39"/>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39"/>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39"/>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39"/>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39"/>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39"/>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39"/>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39"/>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39"/>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39"/>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39"/>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39"/>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39"/>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39"/>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39"/>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39"/>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39"/>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39"/>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39"/>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39"/>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39"/>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39"/>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39"/>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39"/>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39"/>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39"/>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39"/>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39"/>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39"/>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39"/>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02" name="Google Shape;18602;p39"/>
            <p:cNvGrpSpPr/>
            <p:nvPr/>
          </p:nvGrpSpPr>
          <p:grpSpPr>
            <a:xfrm rot="5400000">
              <a:off x="6199788" y="1372590"/>
              <a:ext cx="3964145" cy="1455821"/>
              <a:chOff x="3233388" y="140740"/>
              <a:chExt cx="3964145" cy="1455821"/>
            </a:xfrm>
          </p:grpSpPr>
          <p:sp>
            <p:nvSpPr>
              <p:cNvPr id="18603" name="Google Shape;18603;p3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3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3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3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3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3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3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3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3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3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3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3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3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3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3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3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3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3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3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3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3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3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3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3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3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3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29" name="Google Shape;18629;p39"/>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39"/>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39"/>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39"/>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39"/>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34" name="Google Shape;18634;p39"/>
            <p:cNvGrpSpPr/>
            <p:nvPr/>
          </p:nvGrpSpPr>
          <p:grpSpPr>
            <a:xfrm>
              <a:off x="234224" y="118425"/>
              <a:ext cx="3532446" cy="1609151"/>
              <a:chOff x="140599" y="118425"/>
              <a:chExt cx="3532446" cy="1609151"/>
            </a:xfrm>
          </p:grpSpPr>
          <p:sp>
            <p:nvSpPr>
              <p:cNvPr id="18635" name="Google Shape;18635;p39"/>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39"/>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39"/>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39"/>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39"/>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39"/>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39"/>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39"/>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39"/>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39"/>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39"/>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39"/>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39"/>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39"/>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39"/>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39"/>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39"/>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39"/>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39"/>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39"/>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39"/>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39"/>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39"/>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39"/>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39"/>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39"/>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1" name="Google Shape;18661;p39"/>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2" name="Google Shape;18662;p39"/>
            <p:cNvGrpSpPr/>
            <p:nvPr/>
          </p:nvGrpSpPr>
          <p:grpSpPr>
            <a:xfrm>
              <a:off x="3327013" y="140740"/>
              <a:ext cx="3964145" cy="1455821"/>
              <a:chOff x="3233388" y="140740"/>
              <a:chExt cx="3964145" cy="1455821"/>
            </a:xfrm>
          </p:grpSpPr>
          <p:sp>
            <p:nvSpPr>
              <p:cNvPr id="18663" name="Google Shape;18663;p3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3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3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3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3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3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3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3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3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3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3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3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3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3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3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3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3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3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3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3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3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3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3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3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3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3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9" name="Google Shape;18689;p39"/>
          <p:cNvGrpSpPr/>
          <p:nvPr/>
        </p:nvGrpSpPr>
        <p:grpSpPr>
          <a:xfrm>
            <a:off x="7313947" y="-52208"/>
            <a:ext cx="2705094" cy="3268077"/>
            <a:chOff x="7313947" y="-52208"/>
            <a:chExt cx="2705094" cy="3268077"/>
          </a:xfrm>
        </p:grpSpPr>
        <p:grpSp>
          <p:nvGrpSpPr>
            <p:cNvPr id="18690" name="Google Shape;18690;p39"/>
            <p:cNvGrpSpPr/>
            <p:nvPr/>
          </p:nvGrpSpPr>
          <p:grpSpPr>
            <a:xfrm rot="-8222891" flipH="1">
              <a:off x="7816945" y="779451"/>
              <a:ext cx="1699097" cy="2145014"/>
              <a:chOff x="146217" y="2712579"/>
              <a:chExt cx="1552966" cy="1960401"/>
            </a:xfrm>
          </p:grpSpPr>
          <p:grpSp>
            <p:nvGrpSpPr>
              <p:cNvPr id="18691" name="Google Shape;18691;p39"/>
              <p:cNvGrpSpPr/>
              <p:nvPr/>
            </p:nvGrpSpPr>
            <p:grpSpPr>
              <a:xfrm>
                <a:off x="146217" y="2712579"/>
                <a:ext cx="1134008" cy="607901"/>
                <a:chOff x="5206900" y="826150"/>
                <a:chExt cx="599275" cy="321250"/>
              </a:xfrm>
            </p:grpSpPr>
            <p:sp>
              <p:nvSpPr>
                <p:cNvPr id="18692" name="Google Shape;18692;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6" name="Google Shape;18706;p39"/>
              <p:cNvGrpSpPr/>
              <p:nvPr/>
            </p:nvGrpSpPr>
            <p:grpSpPr>
              <a:xfrm rot="-9256633">
                <a:off x="489429" y="3110262"/>
                <a:ext cx="1134020" cy="607908"/>
                <a:chOff x="5206900" y="826150"/>
                <a:chExt cx="599275" cy="321250"/>
              </a:xfrm>
            </p:grpSpPr>
            <p:sp>
              <p:nvSpPr>
                <p:cNvPr id="18707" name="Google Shape;18707;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1" name="Google Shape;18721;p39"/>
              <p:cNvGrpSpPr/>
              <p:nvPr/>
            </p:nvGrpSpPr>
            <p:grpSpPr>
              <a:xfrm rot="7120513" flipH="1">
                <a:off x="538618" y="3725726"/>
                <a:ext cx="1133997" cy="607895"/>
                <a:chOff x="5206900" y="826150"/>
                <a:chExt cx="599275" cy="321250"/>
              </a:xfrm>
            </p:grpSpPr>
            <p:sp>
              <p:nvSpPr>
                <p:cNvPr id="18722" name="Google Shape;18722;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36" name="Google Shape;18736;p39"/>
            <p:cNvGrpSpPr/>
            <p:nvPr/>
          </p:nvGrpSpPr>
          <p:grpSpPr>
            <a:xfrm>
              <a:off x="7502410" y="-52208"/>
              <a:ext cx="1699100" cy="2145071"/>
              <a:chOff x="7458410" y="4"/>
              <a:chExt cx="1699100" cy="2145071"/>
            </a:xfrm>
          </p:grpSpPr>
          <p:grpSp>
            <p:nvGrpSpPr>
              <p:cNvPr id="18737" name="Google Shape;18737;p39"/>
              <p:cNvGrpSpPr/>
              <p:nvPr/>
            </p:nvGrpSpPr>
            <p:grpSpPr>
              <a:xfrm flipH="1">
                <a:off x="7458410" y="4"/>
                <a:ext cx="1699100" cy="2145071"/>
                <a:chOff x="146217" y="2712579"/>
                <a:chExt cx="1552966" cy="1960401"/>
              </a:xfrm>
            </p:grpSpPr>
            <p:grpSp>
              <p:nvGrpSpPr>
                <p:cNvPr id="18738" name="Google Shape;18738;p39"/>
                <p:cNvGrpSpPr/>
                <p:nvPr/>
              </p:nvGrpSpPr>
              <p:grpSpPr>
                <a:xfrm>
                  <a:off x="146217" y="2712579"/>
                  <a:ext cx="1134008" cy="607901"/>
                  <a:chOff x="5206900" y="826150"/>
                  <a:chExt cx="599275" cy="321250"/>
                </a:xfrm>
              </p:grpSpPr>
              <p:sp>
                <p:nvSpPr>
                  <p:cNvPr id="18739" name="Google Shape;18739;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3" name="Google Shape;18753;p39"/>
                <p:cNvGrpSpPr/>
                <p:nvPr/>
              </p:nvGrpSpPr>
              <p:grpSpPr>
                <a:xfrm rot="-9256633">
                  <a:off x="489429" y="3110262"/>
                  <a:ext cx="1134020" cy="607908"/>
                  <a:chOff x="5206900" y="826150"/>
                  <a:chExt cx="599275" cy="321250"/>
                </a:xfrm>
              </p:grpSpPr>
              <p:sp>
                <p:nvSpPr>
                  <p:cNvPr id="18754" name="Google Shape;18754;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8" name="Google Shape;18768;p39"/>
                <p:cNvGrpSpPr/>
                <p:nvPr/>
              </p:nvGrpSpPr>
              <p:grpSpPr>
                <a:xfrm rot="7120513" flipH="1">
                  <a:off x="538618" y="3725726"/>
                  <a:ext cx="1133997" cy="607895"/>
                  <a:chOff x="5206900" y="826150"/>
                  <a:chExt cx="599275" cy="321250"/>
                </a:xfrm>
              </p:grpSpPr>
              <p:sp>
                <p:nvSpPr>
                  <p:cNvPr id="18769" name="Google Shape;18769;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83" name="Google Shape;18783;p39"/>
              <p:cNvGrpSpPr/>
              <p:nvPr/>
            </p:nvGrpSpPr>
            <p:grpSpPr>
              <a:xfrm rot="7305203">
                <a:off x="8348319" y="775252"/>
                <a:ext cx="494027" cy="594558"/>
                <a:chOff x="4815275" y="840950"/>
                <a:chExt cx="432450" cy="520450"/>
              </a:xfrm>
            </p:grpSpPr>
            <p:sp>
              <p:nvSpPr>
                <p:cNvPr id="18784" name="Google Shape;18784;p39"/>
                <p:cNvSpPr/>
                <p:nvPr/>
              </p:nvSpPr>
              <p:spPr>
                <a:xfrm>
                  <a:off x="4884475" y="840950"/>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39"/>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39"/>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39"/>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39"/>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8789" name="Google Shape;18789;p39"/>
          <p:cNvSpPr/>
          <p:nvPr/>
        </p:nvSpPr>
        <p:spPr>
          <a:xfrm rot="-435006">
            <a:off x="6396348" y="1705435"/>
            <a:ext cx="1700" cy="850"/>
          </a:xfrm>
          <a:custGeom>
            <a:avLst/>
            <a:gdLst/>
            <a:ahLst/>
            <a:cxnLst/>
            <a:rect l="l" t="t" r="r" b="b"/>
            <a:pathLst>
              <a:path w="68" h="34" extrusionOk="0">
                <a:moveTo>
                  <a:pt x="0" y="0"/>
                </a:moveTo>
                <a:lnTo>
                  <a:pt x="67" y="34"/>
                </a:lnTo>
                <a:lnTo>
                  <a:pt x="67" y="34"/>
                </a:lnTo>
                <a:close/>
              </a:path>
            </a:pathLst>
          </a:custGeom>
          <a:solidFill>
            <a:srgbClr val="230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90" name="Google Shape;18790;p39"/>
          <p:cNvGrpSpPr/>
          <p:nvPr/>
        </p:nvGrpSpPr>
        <p:grpSpPr>
          <a:xfrm>
            <a:off x="-471207" y="2009775"/>
            <a:ext cx="3339342" cy="3615189"/>
            <a:chOff x="-471207" y="2009775"/>
            <a:chExt cx="3339342" cy="3615189"/>
          </a:xfrm>
        </p:grpSpPr>
        <p:grpSp>
          <p:nvGrpSpPr>
            <p:cNvPr id="18791" name="Google Shape;18791;p39"/>
            <p:cNvGrpSpPr/>
            <p:nvPr/>
          </p:nvGrpSpPr>
          <p:grpSpPr>
            <a:xfrm>
              <a:off x="-471207" y="3215792"/>
              <a:ext cx="3339342" cy="2409172"/>
              <a:chOff x="-471207" y="3215792"/>
              <a:chExt cx="3339342" cy="2409172"/>
            </a:xfrm>
          </p:grpSpPr>
          <p:grpSp>
            <p:nvGrpSpPr>
              <p:cNvPr id="18792" name="Google Shape;18792;p39"/>
              <p:cNvGrpSpPr/>
              <p:nvPr/>
            </p:nvGrpSpPr>
            <p:grpSpPr>
              <a:xfrm rot="-4199403" flipH="1">
                <a:off x="-22239" y="3308503"/>
                <a:ext cx="1699178" cy="2145157"/>
                <a:chOff x="146217" y="2712579"/>
                <a:chExt cx="1552966" cy="1960401"/>
              </a:xfrm>
            </p:grpSpPr>
            <p:grpSp>
              <p:nvGrpSpPr>
                <p:cNvPr id="18793" name="Google Shape;18793;p39"/>
                <p:cNvGrpSpPr/>
                <p:nvPr/>
              </p:nvGrpSpPr>
              <p:grpSpPr>
                <a:xfrm>
                  <a:off x="146217" y="2712579"/>
                  <a:ext cx="1134008" cy="607901"/>
                  <a:chOff x="5206900" y="826150"/>
                  <a:chExt cx="599275" cy="321250"/>
                </a:xfrm>
              </p:grpSpPr>
              <p:sp>
                <p:nvSpPr>
                  <p:cNvPr id="18794" name="Google Shape;18794;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8" name="Google Shape;18808;p39"/>
                <p:cNvGrpSpPr/>
                <p:nvPr/>
              </p:nvGrpSpPr>
              <p:grpSpPr>
                <a:xfrm rot="-9256633">
                  <a:off x="489429" y="3110262"/>
                  <a:ext cx="1134020" cy="607908"/>
                  <a:chOff x="5206900" y="826150"/>
                  <a:chExt cx="599275" cy="321250"/>
                </a:xfrm>
              </p:grpSpPr>
              <p:sp>
                <p:nvSpPr>
                  <p:cNvPr id="18809" name="Google Shape;18809;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3" name="Google Shape;18823;p39"/>
                <p:cNvGrpSpPr/>
                <p:nvPr/>
              </p:nvGrpSpPr>
              <p:grpSpPr>
                <a:xfrm rot="7120513" flipH="1">
                  <a:off x="538618" y="3725726"/>
                  <a:ext cx="1133997" cy="607895"/>
                  <a:chOff x="5206900" y="826150"/>
                  <a:chExt cx="599275" cy="321250"/>
                </a:xfrm>
              </p:grpSpPr>
              <p:sp>
                <p:nvSpPr>
                  <p:cNvPr id="18824" name="Google Shape;18824;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38" name="Google Shape;18838;p39"/>
              <p:cNvGrpSpPr/>
              <p:nvPr/>
            </p:nvGrpSpPr>
            <p:grpSpPr>
              <a:xfrm rot="4112102" flipH="1">
                <a:off x="709472" y="3369139"/>
                <a:ext cx="1699242" cy="2145126"/>
                <a:chOff x="146217" y="2712579"/>
                <a:chExt cx="1552966" cy="1960401"/>
              </a:xfrm>
            </p:grpSpPr>
            <p:grpSp>
              <p:nvGrpSpPr>
                <p:cNvPr id="18839" name="Google Shape;18839;p39"/>
                <p:cNvGrpSpPr/>
                <p:nvPr/>
              </p:nvGrpSpPr>
              <p:grpSpPr>
                <a:xfrm>
                  <a:off x="146217" y="2712579"/>
                  <a:ext cx="1134008" cy="607901"/>
                  <a:chOff x="5206900" y="826150"/>
                  <a:chExt cx="599275" cy="321250"/>
                </a:xfrm>
              </p:grpSpPr>
              <p:sp>
                <p:nvSpPr>
                  <p:cNvPr id="18840" name="Google Shape;18840;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4" name="Google Shape;18854;p39"/>
                <p:cNvGrpSpPr/>
                <p:nvPr/>
              </p:nvGrpSpPr>
              <p:grpSpPr>
                <a:xfrm rot="-9256633">
                  <a:off x="489429" y="3110262"/>
                  <a:ext cx="1134020" cy="607908"/>
                  <a:chOff x="5206900" y="826150"/>
                  <a:chExt cx="599275" cy="321250"/>
                </a:xfrm>
              </p:grpSpPr>
              <p:sp>
                <p:nvSpPr>
                  <p:cNvPr id="18855" name="Google Shape;18855;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9" name="Google Shape;18869;p39"/>
                <p:cNvGrpSpPr/>
                <p:nvPr/>
              </p:nvGrpSpPr>
              <p:grpSpPr>
                <a:xfrm rot="7120513" flipH="1">
                  <a:off x="538618" y="3725726"/>
                  <a:ext cx="1133997" cy="607895"/>
                  <a:chOff x="5206900" y="826150"/>
                  <a:chExt cx="599275" cy="321250"/>
                </a:xfrm>
              </p:grpSpPr>
              <p:sp>
                <p:nvSpPr>
                  <p:cNvPr id="18870" name="Google Shape;18870;p3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3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3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3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3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3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3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3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3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3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3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3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3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3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8884" name="Google Shape;18884;p39"/>
            <p:cNvSpPr/>
            <p:nvPr/>
          </p:nvSpPr>
          <p:spPr>
            <a:xfrm>
              <a:off x="-90074" y="2009775"/>
              <a:ext cx="1286780" cy="2562428"/>
            </a:xfrm>
            <a:custGeom>
              <a:avLst/>
              <a:gdLst/>
              <a:ahLst/>
              <a:cxnLst/>
              <a:rect l="l" t="t" r="r" b="b"/>
              <a:pathLst>
                <a:path w="61166" h="130970" extrusionOk="0">
                  <a:moveTo>
                    <a:pt x="0" y="4945"/>
                  </a:moveTo>
                  <a:cubicBezTo>
                    <a:pt x="3629" y="-1100"/>
                    <a:pt x="14862" y="-982"/>
                    <a:pt x="21007" y="2474"/>
                  </a:cubicBezTo>
                  <a:cubicBezTo>
                    <a:pt x="29222" y="7094"/>
                    <a:pt x="35824" y="16574"/>
                    <a:pt x="36761" y="25952"/>
                  </a:cubicBezTo>
                  <a:cubicBezTo>
                    <a:pt x="39604" y="54420"/>
                    <a:pt x="17847" y="82376"/>
                    <a:pt x="22551" y="110596"/>
                  </a:cubicBezTo>
                  <a:cubicBezTo>
                    <a:pt x="24060" y="119650"/>
                    <a:pt x="32356" y="129081"/>
                    <a:pt x="41395" y="130675"/>
                  </a:cubicBezTo>
                  <a:cubicBezTo>
                    <a:pt x="48085" y="131855"/>
                    <a:pt x="54721" y="127881"/>
                    <a:pt x="61166" y="125733"/>
                  </a:cubicBezTo>
                </a:path>
              </a:pathLst>
            </a:custGeom>
            <a:noFill/>
            <a:ln w="19050" cap="flat" cmpd="sng">
              <a:solidFill>
                <a:srgbClr val="D4DCFF"/>
              </a:solidFill>
              <a:prstDash val="solid"/>
              <a:round/>
              <a:headEnd type="none" w="med" len="med"/>
              <a:tailEnd type="none" w="med" len="med"/>
            </a:ln>
          </p:spPr>
        </p:sp>
        <p:grpSp>
          <p:nvGrpSpPr>
            <p:cNvPr id="18885" name="Google Shape;18885;p39"/>
            <p:cNvGrpSpPr/>
            <p:nvPr/>
          </p:nvGrpSpPr>
          <p:grpSpPr>
            <a:xfrm rot="-3625968">
              <a:off x="1041729" y="3912668"/>
              <a:ext cx="687114" cy="844725"/>
              <a:chOff x="5835100" y="1235925"/>
              <a:chExt cx="687175" cy="844800"/>
            </a:xfrm>
          </p:grpSpPr>
          <p:sp>
            <p:nvSpPr>
              <p:cNvPr id="18886" name="Google Shape;18886;p39"/>
              <p:cNvSpPr/>
              <p:nvPr/>
            </p:nvSpPr>
            <p:spPr>
              <a:xfrm>
                <a:off x="5901800" y="1460300"/>
                <a:ext cx="432850" cy="362750"/>
              </a:xfrm>
              <a:custGeom>
                <a:avLst/>
                <a:gdLst/>
                <a:ahLst/>
                <a:cxnLst/>
                <a:rect l="l" t="t" r="r" b="b"/>
                <a:pathLst>
                  <a:path w="17314" h="14510" extrusionOk="0">
                    <a:moveTo>
                      <a:pt x="4503" y="0"/>
                    </a:moveTo>
                    <a:cubicBezTo>
                      <a:pt x="3783" y="0"/>
                      <a:pt x="3090" y="354"/>
                      <a:pt x="2703" y="999"/>
                    </a:cubicBezTo>
                    <a:lnTo>
                      <a:pt x="635" y="4302"/>
                    </a:lnTo>
                    <a:cubicBezTo>
                      <a:pt x="1" y="5303"/>
                      <a:pt x="301" y="6670"/>
                      <a:pt x="1335" y="7304"/>
                    </a:cubicBezTo>
                    <a:lnTo>
                      <a:pt x="12977" y="14509"/>
                    </a:lnTo>
                    <a:lnTo>
                      <a:pt x="17313" y="7537"/>
                    </a:lnTo>
                    <a:lnTo>
                      <a:pt x="5672" y="332"/>
                    </a:lnTo>
                    <a:cubicBezTo>
                      <a:pt x="5305" y="107"/>
                      <a:pt x="4900" y="0"/>
                      <a:pt x="4503" y="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39"/>
              <p:cNvSpPr/>
              <p:nvPr/>
            </p:nvSpPr>
            <p:spPr>
              <a:xfrm>
                <a:off x="6226200" y="1648725"/>
                <a:ext cx="168475" cy="193500"/>
              </a:xfrm>
              <a:custGeom>
                <a:avLst/>
                <a:gdLst/>
                <a:ahLst/>
                <a:cxnLst/>
                <a:rect l="l" t="t" r="r" b="b"/>
                <a:pathLst>
                  <a:path w="6739" h="7740" extrusionOk="0">
                    <a:moveTo>
                      <a:pt x="4337" y="0"/>
                    </a:moveTo>
                    <a:lnTo>
                      <a:pt x="2102" y="3570"/>
                    </a:lnTo>
                    <a:lnTo>
                      <a:pt x="1" y="6939"/>
                    </a:lnTo>
                    <a:lnTo>
                      <a:pt x="4137" y="7739"/>
                    </a:lnTo>
                    <a:lnTo>
                      <a:pt x="5438" y="5638"/>
                    </a:lnTo>
                    <a:lnTo>
                      <a:pt x="6739" y="3536"/>
                    </a:lnTo>
                    <a:lnTo>
                      <a:pt x="4337" y="0"/>
                    </a:ln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39"/>
              <p:cNvSpPr/>
              <p:nvPr/>
            </p:nvSpPr>
            <p:spPr>
              <a:xfrm>
                <a:off x="6356300" y="1753800"/>
                <a:ext cx="138450" cy="164300"/>
              </a:xfrm>
              <a:custGeom>
                <a:avLst/>
                <a:gdLst/>
                <a:ahLst/>
                <a:cxnLst/>
                <a:rect l="l" t="t" r="r" b="b"/>
                <a:pathLst>
                  <a:path w="5538" h="6572" extrusionOk="0">
                    <a:moveTo>
                      <a:pt x="2602" y="0"/>
                    </a:moveTo>
                    <a:lnTo>
                      <a:pt x="1368" y="2002"/>
                    </a:lnTo>
                    <a:lnTo>
                      <a:pt x="1302" y="2102"/>
                    </a:lnTo>
                    <a:lnTo>
                      <a:pt x="1" y="4204"/>
                    </a:lnTo>
                    <a:lnTo>
                      <a:pt x="1835" y="6572"/>
                    </a:lnTo>
                    <a:lnTo>
                      <a:pt x="3703" y="3603"/>
                    </a:lnTo>
                    <a:lnTo>
                      <a:pt x="3637" y="3536"/>
                    </a:lnTo>
                    <a:lnTo>
                      <a:pt x="3703" y="3570"/>
                    </a:lnTo>
                    <a:lnTo>
                      <a:pt x="5538" y="634"/>
                    </a:lnTo>
                    <a:lnTo>
                      <a:pt x="2602" y="0"/>
                    </a:ln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89" name="Google Shape;18889;p39"/>
              <p:cNvGrpSpPr/>
              <p:nvPr/>
            </p:nvGrpSpPr>
            <p:grpSpPr>
              <a:xfrm>
                <a:off x="5952675" y="1472150"/>
                <a:ext cx="569600" cy="420550"/>
                <a:chOff x="5952675" y="1472150"/>
                <a:chExt cx="569600" cy="420550"/>
              </a:xfrm>
            </p:grpSpPr>
            <p:sp>
              <p:nvSpPr>
                <p:cNvPr id="18890" name="Google Shape;18890;p39"/>
                <p:cNvSpPr/>
                <p:nvPr/>
              </p:nvSpPr>
              <p:spPr>
                <a:xfrm>
                  <a:off x="6448875" y="1843025"/>
                  <a:ext cx="55900" cy="35900"/>
                </a:xfrm>
                <a:custGeom>
                  <a:avLst/>
                  <a:gdLst/>
                  <a:ahLst/>
                  <a:cxnLst/>
                  <a:rect l="l" t="t" r="r" b="b"/>
                  <a:pathLst>
                    <a:path w="2236" h="1436" fill="none" extrusionOk="0">
                      <a:moveTo>
                        <a:pt x="0" y="1"/>
                      </a:moveTo>
                      <a:lnTo>
                        <a:pt x="2235" y="1435"/>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91" name="Google Shape;18891;p39"/>
                <p:cNvGrpSpPr/>
                <p:nvPr/>
              </p:nvGrpSpPr>
              <p:grpSpPr>
                <a:xfrm>
                  <a:off x="5952675" y="1472150"/>
                  <a:ext cx="569600" cy="420550"/>
                  <a:chOff x="5952675" y="1472150"/>
                  <a:chExt cx="569600" cy="420550"/>
                </a:xfrm>
              </p:grpSpPr>
              <p:sp>
                <p:nvSpPr>
                  <p:cNvPr id="18892" name="Google Shape;18892;p39"/>
                  <p:cNvSpPr/>
                  <p:nvPr/>
                </p:nvSpPr>
                <p:spPr>
                  <a:xfrm>
                    <a:off x="6329625" y="1737125"/>
                    <a:ext cx="91750" cy="121775"/>
                  </a:xfrm>
                  <a:custGeom>
                    <a:avLst/>
                    <a:gdLst/>
                    <a:ahLst/>
                    <a:cxnLst/>
                    <a:rect l="l" t="t" r="r" b="b"/>
                    <a:pathLst>
                      <a:path w="3670" h="4871" extrusionOk="0">
                        <a:moveTo>
                          <a:pt x="2602" y="0"/>
                        </a:moveTo>
                        <a:lnTo>
                          <a:pt x="0" y="4203"/>
                        </a:lnTo>
                        <a:lnTo>
                          <a:pt x="1068" y="4871"/>
                        </a:lnTo>
                        <a:lnTo>
                          <a:pt x="3669" y="667"/>
                        </a:lnTo>
                        <a:lnTo>
                          <a:pt x="2602" y="0"/>
                        </a:ln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39"/>
                  <p:cNvSpPr/>
                  <p:nvPr/>
                </p:nvSpPr>
                <p:spPr>
                  <a:xfrm>
                    <a:off x="5952675" y="1472150"/>
                    <a:ext cx="145975" cy="211625"/>
                  </a:xfrm>
                  <a:custGeom>
                    <a:avLst/>
                    <a:gdLst/>
                    <a:ahLst/>
                    <a:cxnLst/>
                    <a:rect l="l" t="t" r="r" b="b"/>
                    <a:pathLst>
                      <a:path w="5839" h="8465" extrusionOk="0">
                        <a:moveTo>
                          <a:pt x="5196" y="1"/>
                        </a:moveTo>
                        <a:cubicBezTo>
                          <a:pt x="5016" y="1"/>
                          <a:pt x="4843" y="90"/>
                          <a:pt x="4737" y="259"/>
                        </a:cubicBezTo>
                        <a:lnTo>
                          <a:pt x="167" y="7631"/>
                        </a:lnTo>
                        <a:cubicBezTo>
                          <a:pt x="1" y="7897"/>
                          <a:pt x="67" y="8231"/>
                          <a:pt x="334" y="8398"/>
                        </a:cubicBezTo>
                        <a:cubicBezTo>
                          <a:pt x="412" y="8442"/>
                          <a:pt x="505" y="8464"/>
                          <a:pt x="599" y="8464"/>
                        </a:cubicBezTo>
                        <a:cubicBezTo>
                          <a:pt x="786" y="8464"/>
                          <a:pt x="979" y="8376"/>
                          <a:pt x="1068" y="8198"/>
                        </a:cubicBezTo>
                        <a:lnTo>
                          <a:pt x="5671" y="826"/>
                        </a:lnTo>
                        <a:cubicBezTo>
                          <a:pt x="5838" y="592"/>
                          <a:pt x="5738" y="225"/>
                          <a:pt x="5505" y="92"/>
                        </a:cubicBezTo>
                        <a:cubicBezTo>
                          <a:pt x="5407" y="31"/>
                          <a:pt x="5300" y="1"/>
                          <a:pt x="519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39"/>
                  <p:cNvSpPr/>
                  <p:nvPr/>
                </p:nvSpPr>
                <p:spPr>
                  <a:xfrm>
                    <a:off x="6477950" y="1857975"/>
                    <a:ext cx="44325" cy="34725"/>
                  </a:xfrm>
                  <a:custGeom>
                    <a:avLst/>
                    <a:gdLst/>
                    <a:ahLst/>
                    <a:cxnLst/>
                    <a:rect l="l" t="t" r="r" b="b"/>
                    <a:pathLst>
                      <a:path w="1773" h="1389" extrusionOk="0">
                        <a:moveTo>
                          <a:pt x="879" y="1"/>
                        </a:moveTo>
                        <a:cubicBezTo>
                          <a:pt x="652" y="1"/>
                          <a:pt x="436" y="119"/>
                          <a:pt x="305" y="337"/>
                        </a:cubicBezTo>
                        <a:cubicBezTo>
                          <a:pt x="1" y="793"/>
                          <a:pt x="362" y="1388"/>
                          <a:pt x="884" y="1388"/>
                        </a:cubicBezTo>
                        <a:cubicBezTo>
                          <a:pt x="934" y="1388"/>
                          <a:pt x="986" y="1383"/>
                          <a:pt x="1039" y="1371"/>
                        </a:cubicBezTo>
                        <a:cubicBezTo>
                          <a:pt x="1639" y="1204"/>
                          <a:pt x="1773" y="403"/>
                          <a:pt x="1239" y="103"/>
                        </a:cubicBezTo>
                        <a:cubicBezTo>
                          <a:pt x="1123" y="34"/>
                          <a:pt x="1000" y="1"/>
                          <a:pt x="8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95" name="Google Shape;18895;p39"/>
              <p:cNvGrpSpPr/>
              <p:nvPr/>
            </p:nvGrpSpPr>
            <p:grpSpPr>
              <a:xfrm>
                <a:off x="5835100" y="1235925"/>
                <a:ext cx="640475" cy="844800"/>
                <a:chOff x="5835100" y="1235925"/>
                <a:chExt cx="640475" cy="844800"/>
              </a:xfrm>
            </p:grpSpPr>
            <p:grpSp>
              <p:nvGrpSpPr>
                <p:cNvPr id="18896" name="Google Shape;18896;p39"/>
                <p:cNvGrpSpPr/>
                <p:nvPr/>
              </p:nvGrpSpPr>
              <p:grpSpPr>
                <a:xfrm>
                  <a:off x="6139475" y="1235925"/>
                  <a:ext cx="336100" cy="354450"/>
                  <a:chOff x="6139475" y="1235925"/>
                  <a:chExt cx="336100" cy="354450"/>
                </a:xfrm>
              </p:grpSpPr>
              <p:sp>
                <p:nvSpPr>
                  <p:cNvPr id="18897" name="Google Shape;18897;p39"/>
                  <p:cNvSpPr/>
                  <p:nvPr/>
                </p:nvSpPr>
                <p:spPr>
                  <a:xfrm>
                    <a:off x="6139475" y="1235925"/>
                    <a:ext cx="336100" cy="354450"/>
                  </a:xfrm>
                  <a:custGeom>
                    <a:avLst/>
                    <a:gdLst/>
                    <a:ahLst/>
                    <a:cxnLst/>
                    <a:rect l="l" t="t" r="r" b="b"/>
                    <a:pathLst>
                      <a:path w="13444" h="14178" fill="none" extrusionOk="0">
                        <a:moveTo>
                          <a:pt x="7373" y="14111"/>
                        </a:moveTo>
                        <a:cubicBezTo>
                          <a:pt x="7473" y="14177"/>
                          <a:pt x="7573" y="14144"/>
                          <a:pt x="7640" y="14077"/>
                        </a:cubicBezTo>
                        <a:lnTo>
                          <a:pt x="13410" y="4804"/>
                        </a:lnTo>
                        <a:cubicBezTo>
                          <a:pt x="13444" y="4704"/>
                          <a:pt x="13410" y="4604"/>
                          <a:pt x="13310" y="4537"/>
                        </a:cubicBezTo>
                        <a:lnTo>
                          <a:pt x="6072" y="34"/>
                        </a:lnTo>
                        <a:cubicBezTo>
                          <a:pt x="6005" y="1"/>
                          <a:pt x="5872" y="1"/>
                          <a:pt x="5805" y="101"/>
                        </a:cubicBezTo>
                        <a:lnTo>
                          <a:pt x="67" y="9341"/>
                        </a:lnTo>
                        <a:cubicBezTo>
                          <a:pt x="1" y="9441"/>
                          <a:pt x="34" y="9574"/>
                          <a:pt x="134" y="9608"/>
                        </a:cubicBezTo>
                        <a:close/>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39"/>
                  <p:cNvSpPr/>
                  <p:nvPr/>
                </p:nvSpPr>
                <p:spPr>
                  <a:xfrm>
                    <a:off x="6172825" y="1255950"/>
                    <a:ext cx="148475" cy="238525"/>
                  </a:xfrm>
                  <a:custGeom>
                    <a:avLst/>
                    <a:gdLst/>
                    <a:ahLst/>
                    <a:cxnLst/>
                    <a:rect l="l" t="t" r="r" b="b"/>
                    <a:pathLst>
                      <a:path w="5939" h="9541" fill="none" extrusionOk="0">
                        <a:moveTo>
                          <a:pt x="5939" y="0"/>
                        </a:moveTo>
                        <a:lnTo>
                          <a:pt x="1" y="954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39"/>
                  <p:cNvSpPr/>
                  <p:nvPr/>
                </p:nvSpPr>
                <p:spPr>
                  <a:xfrm>
                    <a:off x="6210375" y="1279300"/>
                    <a:ext cx="148450" cy="238525"/>
                  </a:xfrm>
                  <a:custGeom>
                    <a:avLst/>
                    <a:gdLst/>
                    <a:ahLst/>
                    <a:cxnLst/>
                    <a:rect l="l" t="t" r="r" b="b"/>
                    <a:pathLst>
                      <a:path w="5938" h="9541" fill="none" extrusionOk="0">
                        <a:moveTo>
                          <a:pt x="5938" y="0"/>
                        </a:moveTo>
                        <a:lnTo>
                          <a:pt x="0" y="954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39"/>
                  <p:cNvSpPr/>
                  <p:nvPr/>
                </p:nvSpPr>
                <p:spPr>
                  <a:xfrm>
                    <a:off x="6247900" y="1302650"/>
                    <a:ext cx="148450" cy="238525"/>
                  </a:xfrm>
                  <a:custGeom>
                    <a:avLst/>
                    <a:gdLst/>
                    <a:ahLst/>
                    <a:cxnLst/>
                    <a:rect l="l" t="t" r="r" b="b"/>
                    <a:pathLst>
                      <a:path w="5938" h="9541" fill="none" extrusionOk="0">
                        <a:moveTo>
                          <a:pt x="5938" y="0"/>
                        </a:moveTo>
                        <a:lnTo>
                          <a:pt x="0" y="954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39"/>
                  <p:cNvSpPr/>
                  <p:nvPr/>
                </p:nvSpPr>
                <p:spPr>
                  <a:xfrm>
                    <a:off x="6285425" y="1326000"/>
                    <a:ext cx="148450" cy="238525"/>
                  </a:xfrm>
                  <a:custGeom>
                    <a:avLst/>
                    <a:gdLst/>
                    <a:ahLst/>
                    <a:cxnLst/>
                    <a:rect l="l" t="t" r="r" b="b"/>
                    <a:pathLst>
                      <a:path w="5938" h="9541" fill="none" extrusionOk="0">
                        <a:moveTo>
                          <a:pt x="5938" y="0"/>
                        </a:moveTo>
                        <a:lnTo>
                          <a:pt x="0" y="954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39"/>
                  <p:cNvSpPr/>
                  <p:nvPr/>
                </p:nvSpPr>
                <p:spPr>
                  <a:xfrm>
                    <a:off x="6262075" y="1275125"/>
                    <a:ext cx="189325" cy="117600"/>
                  </a:xfrm>
                  <a:custGeom>
                    <a:avLst/>
                    <a:gdLst/>
                    <a:ahLst/>
                    <a:cxnLst/>
                    <a:rect l="l" t="t" r="r" b="b"/>
                    <a:pathLst>
                      <a:path w="7573" h="4704" fill="none" extrusionOk="0">
                        <a:moveTo>
                          <a:pt x="0" y="0"/>
                        </a:moveTo>
                        <a:lnTo>
                          <a:pt x="7572"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39"/>
                  <p:cNvSpPr/>
                  <p:nvPr/>
                </p:nvSpPr>
                <p:spPr>
                  <a:xfrm>
                    <a:off x="6237050" y="1315150"/>
                    <a:ext cx="190150" cy="117600"/>
                  </a:xfrm>
                  <a:custGeom>
                    <a:avLst/>
                    <a:gdLst/>
                    <a:ahLst/>
                    <a:cxnLst/>
                    <a:rect l="l" t="t" r="r" b="b"/>
                    <a:pathLst>
                      <a:path w="7606" h="4704" fill="none" extrusionOk="0">
                        <a:moveTo>
                          <a:pt x="0" y="1"/>
                        </a:moveTo>
                        <a:lnTo>
                          <a:pt x="7606"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39"/>
                  <p:cNvSpPr/>
                  <p:nvPr/>
                </p:nvSpPr>
                <p:spPr>
                  <a:xfrm>
                    <a:off x="6212875" y="1354350"/>
                    <a:ext cx="189325" cy="118450"/>
                  </a:xfrm>
                  <a:custGeom>
                    <a:avLst/>
                    <a:gdLst/>
                    <a:ahLst/>
                    <a:cxnLst/>
                    <a:rect l="l" t="t" r="r" b="b"/>
                    <a:pathLst>
                      <a:path w="7573" h="4738" fill="none" extrusionOk="0">
                        <a:moveTo>
                          <a:pt x="0" y="0"/>
                        </a:moveTo>
                        <a:lnTo>
                          <a:pt x="7572" y="4737"/>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39"/>
                  <p:cNvSpPr/>
                  <p:nvPr/>
                </p:nvSpPr>
                <p:spPr>
                  <a:xfrm>
                    <a:off x="6187850" y="1394375"/>
                    <a:ext cx="190150" cy="117600"/>
                  </a:xfrm>
                  <a:custGeom>
                    <a:avLst/>
                    <a:gdLst/>
                    <a:ahLst/>
                    <a:cxnLst/>
                    <a:rect l="l" t="t" r="r" b="b"/>
                    <a:pathLst>
                      <a:path w="7606" h="4704" fill="none" extrusionOk="0">
                        <a:moveTo>
                          <a:pt x="0" y="1"/>
                        </a:moveTo>
                        <a:lnTo>
                          <a:pt x="7606"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39"/>
                  <p:cNvSpPr/>
                  <p:nvPr/>
                </p:nvSpPr>
                <p:spPr>
                  <a:xfrm>
                    <a:off x="6162825" y="1434400"/>
                    <a:ext cx="190175" cy="117625"/>
                  </a:xfrm>
                  <a:custGeom>
                    <a:avLst/>
                    <a:gdLst/>
                    <a:ahLst/>
                    <a:cxnLst/>
                    <a:rect l="l" t="t" r="r" b="b"/>
                    <a:pathLst>
                      <a:path w="7607" h="4705" fill="none" extrusionOk="0">
                        <a:moveTo>
                          <a:pt x="1" y="1"/>
                        </a:moveTo>
                        <a:lnTo>
                          <a:pt x="7606"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39"/>
                  <p:cNvSpPr/>
                  <p:nvPr/>
                </p:nvSpPr>
                <p:spPr>
                  <a:xfrm>
                    <a:off x="6201200" y="1526975"/>
                    <a:ext cx="24200" cy="39225"/>
                  </a:xfrm>
                  <a:custGeom>
                    <a:avLst/>
                    <a:gdLst/>
                    <a:ahLst/>
                    <a:cxnLst/>
                    <a:rect l="l" t="t" r="r" b="b"/>
                    <a:pathLst>
                      <a:path w="968" h="1569" fill="none" extrusionOk="0">
                        <a:moveTo>
                          <a:pt x="967" y="0"/>
                        </a:moveTo>
                        <a:lnTo>
                          <a:pt x="0" y="1568"/>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8" name="Google Shape;18908;p39"/>
                <p:cNvGrpSpPr/>
                <p:nvPr/>
              </p:nvGrpSpPr>
              <p:grpSpPr>
                <a:xfrm>
                  <a:off x="5835100" y="1726275"/>
                  <a:ext cx="336100" cy="354450"/>
                  <a:chOff x="5835100" y="1726275"/>
                  <a:chExt cx="336100" cy="354450"/>
                </a:xfrm>
              </p:grpSpPr>
              <p:sp>
                <p:nvSpPr>
                  <p:cNvPr id="18909" name="Google Shape;18909;p39"/>
                  <p:cNvSpPr/>
                  <p:nvPr/>
                </p:nvSpPr>
                <p:spPr>
                  <a:xfrm>
                    <a:off x="5835100" y="1726275"/>
                    <a:ext cx="336100" cy="354450"/>
                  </a:xfrm>
                  <a:custGeom>
                    <a:avLst/>
                    <a:gdLst/>
                    <a:ahLst/>
                    <a:cxnLst/>
                    <a:rect l="l" t="t" r="r" b="b"/>
                    <a:pathLst>
                      <a:path w="13444" h="14178" fill="none" extrusionOk="0">
                        <a:moveTo>
                          <a:pt x="13310" y="4571"/>
                        </a:moveTo>
                        <a:cubicBezTo>
                          <a:pt x="13410" y="4604"/>
                          <a:pt x="13443" y="4737"/>
                          <a:pt x="13410" y="4838"/>
                        </a:cubicBezTo>
                        <a:lnTo>
                          <a:pt x="7639" y="14077"/>
                        </a:lnTo>
                        <a:cubicBezTo>
                          <a:pt x="7572" y="14178"/>
                          <a:pt x="7472" y="14178"/>
                          <a:pt x="7372" y="14144"/>
                        </a:cubicBezTo>
                        <a:lnTo>
                          <a:pt x="134" y="9641"/>
                        </a:lnTo>
                        <a:cubicBezTo>
                          <a:pt x="34" y="9574"/>
                          <a:pt x="0" y="9474"/>
                          <a:pt x="67" y="9374"/>
                        </a:cubicBezTo>
                        <a:lnTo>
                          <a:pt x="5804" y="101"/>
                        </a:lnTo>
                        <a:cubicBezTo>
                          <a:pt x="5871" y="34"/>
                          <a:pt x="5971" y="1"/>
                          <a:pt x="6071" y="67"/>
                        </a:cubicBezTo>
                        <a:close/>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39"/>
                  <p:cNvSpPr/>
                  <p:nvPr/>
                </p:nvSpPr>
                <p:spPr>
                  <a:xfrm>
                    <a:off x="5868450" y="1746300"/>
                    <a:ext cx="147625" cy="239350"/>
                  </a:xfrm>
                  <a:custGeom>
                    <a:avLst/>
                    <a:gdLst/>
                    <a:ahLst/>
                    <a:cxnLst/>
                    <a:rect l="l" t="t" r="r" b="b"/>
                    <a:pathLst>
                      <a:path w="5905" h="9574" fill="none" extrusionOk="0">
                        <a:moveTo>
                          <a:pt x="1" y="9574"/>
                        </a:moveTo>
                        <a:lnTo>
                          <a:pt x="5905" y="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39"/>
                  <p:cNvSpPr/>
                  <p:nvPr/>
                </p:nvSpPr>
                <p:spPr>
                  <a:xfrm>
                    <a:off x="5905975" y="1769650"/>
                    <a:ext cx="148475" cy="239350"/>
                  </a:xfrm>
                  <a:custGeom>
                    <a:avLst/>
                    <a:gdLst/>
                    <a:ahLst/>
                    <a:cxnLst/>
                    <a:rect l="l" t="t" r="r" b="b"/>
                    <a:pathLst>
                      <a:path w="5939" h="9574" fill="none" extrusionOk="0">
                        <a:moveTo>
                          <a:pt x="1" y="9574"/>
                        </a:moveTo>
                        <a:lnTo>
                          <a:pt x="5938" y="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39"/>
                  <p:cNvSpPr/>
                  <p:nvPr/>
                </p:nvSpPr>
                <p:spPr>
                  <a:xfrm>
                    <a:off x="5943500" y="1793000"/>
                    <a:ext cx="148475" cy="239350"/>
                  </a:xfrm>
                  <a:custGeom>
                    <a:avLst/>
                    <a:gdLst/>
                    <a:ahLst/>
                    <a:cxnLst/>
                    <a:rect l="l" t="t" r="r" b="b"/>
                    <a:pathLst>
                      <a:path w="5939" h="9574" fill="none" extrusionOk="0">
                        <a:moveTo>
                          <a:pt x="1" y="9574"/>
                        </a:moveTo>
                        <a:lnTo>
                          <a:pt x="5938" y="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39"/>
                  <p:cNvSpPr/>
                  <p:nvPr/>
                </p:nvSpPr>
                <p:spPr>
                  <a:xfrm>
                    <a:off x="5981025" y="1816350"/>
                    <a:ext cx="148475" cy="239350"/>
                  </a:xfrm>
                  <a:custGeom>
                    <a:avLst/>
                    <a:gdLst/>
                    <a:ahLst/>
                    <a:cxnLst/>
                    <a:rect l="l" t="t" r="r" b="b"/>
                    <a:pathLst>
                      <a:path w="5939" h="9574" fill="none" extrusionOk="0">
                        <a:moveTo>
                          <a:pt x="1" y="9574"/>
                        </a:moveTo>
                        <a:lnTo>
                          <a:pt x="5938" y="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39"/>
                  <p:cNvSpPr/>
                  <p:nvPr/>
                </p:nvSpPr>
                <p:spPr>
                  <a:xfrm>
                    <a:off x="5859275" y="1923100"/>
                    <a:ext cx="190175" cy="118425"/>
                  </a:xfrm>
                  <a:custGeom>
                    <a:avLst/>
                    <a:gdLst/>
                    <a:ahLst/>
                    <a:cxnLst/>
                    <a:rect l="l" t="t" r="r" b="b"/>
                    <a:pathLst>
                      <a:path w="7607" h="4737" fill="none" extrusionOk="0">
                        <a:moveTo>
                          <a:pt x="1" y="0"/>
                        </a:moveTo>
                        <a:lnTo>
                          <a:pt x="7606" y="4737"/>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39"/>
                  <p:cNvSpPr/>
                  <p:nvPr/>
                </p:nvSpPr>
                <p:spPr>
                  <a:xfrm>
                    <a:off x="5884300" y="1883900"/>
                    <a:ext cx="189325" cy="117600"/>
                  </a:xfrm>
                  <a:custGeom>
                    <a:avLst/>
                    <a:gdLst/>
                    <a:ahLst/>
                    <a:cxnLst/>
                    <a:rect l="l" t="t" r="r" b="b"/>
                    <a:pathLst>
                      <a:path w="7573" h="4704" fill="none" extrusionOk="0">
                        <a:moveTo>
                          <a:pt x="0" y="0"/>
                        </a:moveTo>
                        <a:lnTo>
                          <a:pt x="7572"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39"/>
                  <p:cNvSpPr/>
                  <p:nvPr/>
                </p:nvSpPr>
                <p:spPr>
                  <a:xfrm>
                    <a:off x="5908475" y="1843875"/>
                    <a:ext cx="190175" cy="118425"/>
                  </a:xfrm>
                  <a:custGeom>
                    <a:avLst/>
                    <a:gdLst/>
                    <a:ahLst/>
                    <a:cxnLst/>
                    <a:rect l="l" t="t" r="r" b="b"/>
                    <a:pathLst>
                      <a:path w="7607" h="4737" fill="none" extrusionOk="0">
                        <a:moveTo>
                          <a:pt x="1" y="0"/>
                        </a:moveTo>
                        <a:lnTo>
                          <a:pt x="7606" y="4737"/>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39"/>
                  <p:cNvSpPr/>
                  <p:nvPr/>
                </p:nvSpPr>
                <p:spPr>
                  <a:xfrm>
                    <a:off x="5933500" y="1803825"/>
                    <a:ext cx="189325" cy="118450"/>
                  </a:xfrm>
                  <a:custGeom>
                    <a:avLst/>
                    <a:gdLst/>
                    <a:ahLst/>
                    <a:cxnLst/>
                    <a:rect l="l" t="t" r="r" b="b"/>
                    <a:pathLst>
                      <a:path w="7573" h="4738" fill="none" extrusionOk="0">
                        <a:moveTo>
                          <a:pt x="0" y="1"/>
                        </a:moveTo>
                        <a:lnTo>
                          <a:pt x="7573" y="4738"/>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39"/>
                  <p:cNvSpPr/>
                  <p:nvPr/>
                </p:nvSpPr>
                <p:spPr>
                  <a:xfrm>
                    <a:off x="5957675" y="1764650"/>
                    <a:ext cx="190175" cy="117600"/>
                  </a:xfrm>
                  <a:custGeom>
                    <a:avLst/>
                    <a:gdLst/>
                    <a:ahLst/>
                    <a:cxnLst/>
                    <a:rect l="l" t="t" r="r" b="b"/>
                    <a:pathLst>
                      <a:path w="7607" h="4704" fill="none" extrusionOk="0">
                        <a:moveTo>
                          <a:pt x="1" y="0"/>
                        </a:moveTo>
                        <a:lnTo>
                          <a:pt x="7606" y="4704"/>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39"/>
                  <p:cNvSpPr/>
                  <p:nvPr/>
                </p:nvSpPr>
                <p:spPr>
                  <a:xfrm>
                    <a:off x="6068600" y="1739625"/>
                    <a:ext cx="24200" cy="39225"/>
                  </a:xfrm>
                  <a:custGeom>
                    <a:avLst/>
                    <a:gdLst/>
                    <a:ahLst/>
                    <a:cxnLst/>
                    <a:rect l="l" t="t" r="r" b="b"/>
                    <a:pathLst>
                      <a:path w="968" h="1569" fill="none" extrusionOk="0">
                        <a:moveTo>
                          <a:pt x="0" y="1568"/>
                        </a:moveTo>
                        <a:lnTo>
                          <a:pt x="968" y="0"/>
                        </a:lnTo>
                      </a:path>
                    </a:pathLst>
                  </a:custGeom>
                  <a:noFill/>
                  <a:ln w="10850" cap="flat" cmpd="sng">
                    <a:solidFill>
                      <a:srgbClr val="E7A66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920" name="Google Shape;18920;p39"/>
              <p:cNvSpPr/>
              <p:nvPr/>
            </p:nvSpPr>
            <p:spPr>
              <a:xfrm>
                <a:off x="6019400" y="1659525"/>
                <a:ext cx="113425" cy="73475"/>
              </a:xfrm>
              <a:custGeom>
                <a:avLst/>
                <a:gdLst/>
                <a:ahLst/>
                <a:cxnLst/>
                <a:rect l="l" t="t" r="r" b="b"/>
                <a:pathLst>
                  <a:path w="4537" h="2939" extrusionOk="0">
                    <a:moveTo>
                      <a:pt x="286" y="1"/>
                    </a:moveTo>
                    <a:cubicBezTo>
                      <a:pt x="214" y="1"/>
                      <a:pt x="143" y="38"/>
                      <a:pt x="100" y="102"/>
                    </a:cubicBezTo>
                    <a:cubicBezTo>
                      <a:pt x="0" y="236"/>
                      <a:pt x="34" y="369"/>
                      <a:pt x="167" y="436"/>
                    </a:cubicBezTo>
                    <a:lnTo>
                      <a:pt x="4137" y="2904"/>
                    </a:lnTo>
                    <a:cubicBezTo>
                      <a:pt x="4172" y="2928"/>
                      <a:pt x="4212" y="2939"/>
                      <a:pt x="4253" y="2939"/>
                    </a:cubicBezTo>
                    <a:cubicBezTo>
                      <a:pt x="4327" y="2939"/>
                      <a:pt x="4406" y="2902"/>
                      <a:pt x="4470" y="2837"/>
                    </a:cubicBezTo>
                    <a:cubicBezTo>
                      <a:pt x="4537" y="2704"/>
                      <a:pt x="4503" y="2571"/>
                      <a:pt x="4370" y="2504"/>
                    </a:cubicBezTo>
                    <a:lnTo>
                      <a:pt x="401" y="35"/>
                    </a:lnTo>
                    <a:cubicBezTo>
                      <a:pt x="365" y="12"/>
                      <a:pt x="325" y="1"/>
                      <a:pt x="286" y="1"/>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CUSTOM_6_1">
    <p:spTree>
      <p:nvGrpSpPr>
        <p:cNvPr id="1" name="Shape 18921"/>
        <p:cNvGrpSpPr/>
        <p:nvPr/>
      </p:nvGrpSpPr>
      <p:grpSpPr>
        <a:xfrm>
          <a:off x="0" y="0"/>
          <a:ext cx="0" cy="0"/>
          <a:chOff x="0" y="0"/>
          <a:chExt cx="0" cy="0"/>
        </a:xfrm>
      </p:grpSpPr>
      <p:grpSp>
        <p:nvGrpSpPr>
          <p:cNvPr id="18922" name="Google Shape;18922;p40"/>
          <p:cNvGrpSpPr/>
          <p:nvPr/>
        </p:nvGrpSpPr>
        <p:grpSpPr>
          <a:xfrm>
            <a:off x="176625" y="110350"/>
            <a:ext cx="8790774" cy="4922811"/>
            <a:chOff x="131600" y="118425"/>
            <a:chExt cx="8790774" cy="4922811"/>
          </a:xfrm>
        </p:grpSpPr>
        <p:sp>
          <p:nvSpPr>
            <p:cNvPr id="18923" name="Google Shape;18923;p40"/>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4" name="Google Shape;18924;p40"/>
            <p:cNvGrpSpPr/>
            <p:nvPr/>
          </p:nvGrpSpPr>
          <p:grpSpPr>
            <a:xfrm>
              <a:off x="131600" y="1884558"/>
              <a:ext cx="2122449" cy="3112715"/>
              <a:chOff x="131600" y="1884558"/>
              <a:chExt cx="2122449" cy="3112715"/>
            </a:xfrm>
          </p:grpSpPr>
          <p:sp>
            <p:nvSpPr>
              <p:cNvPr id="18925" name="Google Shape;18925;p40"/>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40"/>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40"/>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40"/>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40"/>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40"/>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40"/>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40"/>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40"/>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40"/>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40"/>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40"/>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40"/>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40"/>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40"/>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40"/>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40"/>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40"/>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40"/>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40"/>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40"/>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40"/>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40"/>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40"/>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40"/>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0" name="Google Shape;18950;p40"/>
            <p:cNvGrpSpPr/>
            <p:nvPr/>
          </p:nvGrpSpPr>
          <p:grpSpPr>
            <a:xfrm flipH="1">
              <a:off x="2342550" y="2567965"/>
              <a:ext cx="3964145" cy="1455821"/>
              <a:chOff x="3233388" y="140740"/>
              <a:chExt cx="3964145" cy="1455821"/>
            </a:xfrm>
          </p:grpSpPr>
          <p:sp>
            <p:nvSpPr>
              <p:cNvPr id="18951" name="Google Shape;18951;p4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4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4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4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4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4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4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4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4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40"/>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4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4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4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4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4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4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4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4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4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4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4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4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4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4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4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4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77" name="Google Shape;18977;p40"/>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40"/>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40"/>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40"/>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40"/>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40"/>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40"/>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40"/>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40"/>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40"/>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40"/>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40"/>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40"/>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40"/>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40"/>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40"/>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40"/>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40"/>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40"/>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40"/>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40"/>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40"/>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40"/>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40"/>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40"/>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40"/>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40"/>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40"/>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40"/>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40"/>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40"/>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40"/>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40"/>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40"/>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40"/>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40"/>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40"/>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40"/>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40"/>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40"/>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40"/>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40"/>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40"/>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40"/>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40"/>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40"/>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40"/>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40"/>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40"/>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40"/>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40"/>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40"/>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40"/>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40"/>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40"/>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40"/>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40"/>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40"/>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40"/>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40"/>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40"/>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40"/>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40"/>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40"/>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40"/>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40"/>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40"/>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40"/>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40"/>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40"/>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40"/>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40"/>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40"/>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40"/>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40"/>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40"/>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40"/>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40"/>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40"/>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40"/>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40"/>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40"/>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40"/>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40"/>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40"/>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40"/>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40"/>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40"/>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40"/>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40"/>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40"/>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40"/>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40"/>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40"/>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40"/>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40"/>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40"/>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40"/>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40"/>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40"/>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7" name="Google Shape;19077;p40"/>
            <p:cNvGrpSpPr/>
            <p:nvPr/>
          </p:nvGrpSpPr>
          <p:grpSpPr>
            <a:xfrm rot="5400000">
              <a:off x="6199788" y="1372590"/>
              <a:ext cx="3964145" cy="1455821"/>
              <a:chOff x="3233388" y="140740"/>
              <a:chExt cx="3964145" cy="1455821"/>
            </a:xfrm>
          </p:grpSpPr>
          <p:sp>
            <p:nvSpPr>
              <p:cNvPr id="19078" name="Google Shape;19078;p4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4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4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4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4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4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4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4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4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4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4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4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4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4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4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4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4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4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4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4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4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4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4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4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4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4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4" name="Google Shape;19104;p40"/>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40"/>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40"/>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40"/>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40"/>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9" name="Google Shape;19109;p40"/>
            <p:cNvGrpSpPr/>
            <p:nvPr/>
          </p:nvGrpSpPr>
          <p:grpSpPr>
            <a:xfrm>
              <a:off x="234224" y="118425"/>
              <a:ext cx="3532446" cy="1609151"/>
              <a:chOff x="140599" y="118425"/>
              <a:chExt cx="3532446" cy="1609151"/>
            </a:xfrm>
          </p:grpSpPr>
          <p:sp>
            <p:nvSpPr>
              <p:cNvPr id="19110" name="Google Shape;19110;p40"/>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40"/>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40"/>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40"/>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40"/>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40"/>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40"/>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40"/>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40"/>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40"/>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40"/>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40"/>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40"/>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40"/>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40"/>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40"/>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40"/>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40"/>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40"/>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40"/>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40"/>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40"/>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40"/>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40"/>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40"/>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40"/>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6" name="Google Shape;19136;p40"/>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7" name="Google Shape;19137;p40"/>
            <p:cNvGrpSpPr/>
            <p:nvPr/>
          </p:nvGrpSpPr>
          <p:grpSpPr>
            <a:xfrm>
              <a:off x="3327013" y="140740"/>
              <a:ext cx="3964145" cy="1455821"/>
              <a:chOff x="3233388" y="140740"/>
              <a:chExt cx="3964145" cy="1455821"/>
            </a:xfrm>
          </p:grpSpPr>
          <p:sp>
            <p:nvSpPr>
              <p:cNvPr id="19138" name="Google Shape;19138;p4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4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4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4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4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4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4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4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4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4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4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4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4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4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4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4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4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4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4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4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4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4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4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4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4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4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64" name="Google Shape;19164;p40"/>
          <p:cNvGrpSpPr/>
          <p:nvPr/>
        </p:nvGrpSpPr>
        <p:grpSpPr>
          <a:xfrm>
            <a:off x="-706730" y="-247937"/>
            <a:ext cx="3399044" cy="3421986"/>
            <a:chOff x="-706730" y="-247937"/>
            <a:chExt cx="3399044" cy="3421986"/>
          </a:xfrm>
        </p:grpSpPr>
        <p:grpSp>
          <p:nvGrpSpPr>
            <p:cNvPr id="19165" name="Google Shape;19165;p40"/>
            <p:cNvGrpSpPr/>
            <p:nvPr/>
          </p:nvGrpSpPr>
          <p:grpSpPr>
            <a:xfrm>
              <a:off x="-706730" y="-247937"/>
              <a:ext cx="3399044" cy="3421986"/>
              <a:chOff x="-513630" y="-410112"/>
              <a:chExt cx="3399044" cy="3421986"/>
            </a:xfrm>
          </p:grpSpPr>
          <p:grpSp>
            <p:nvGrpSpPr>
              <p:cNvPr id="19166" name="Google Shape;19166;p40"/>
              <p:cNvGrpSpPr/>
              <p:nvPr/>
            </p:nvGrpSpPr>
            <p:grpSpPr>
              <a:xfrm>
                <a:off x="-289105" y="-410112"/>
                <a:ext cx="3174520" cy="3421986"/>
                <a:chOff x="-289105" y="-410112"/>
                <a:chExt cx="3174520" cy="3421986"/>
              </a:xfrm>
            </p:grpSpPr>
            <p:grpSp>
              <p:nvGrpSpPr>
                <p:cNvPr id="19167" name="Google Shape;19167;p40"/>
                <p:cNvGrpSpPr/>
                <p:nvPr/>
              </p:nvGrpSpPr>
              <p:grpSpPr>
                <a:xfrm rot="-2528748" flipH="1">
                  <a:off x="1139937" y="1544051"/>
                  <a:ext cx="1240758" cy="665148"/>
                  <a:chOff x="5206900" y="826150"/>
                  <a:chExt cx="599275" cy="321250"/>
                </a:xfrm>
              </p:grpSpPr>
              <p:sp>
                <p:nvSpPr>
                  <p:cNvPr id="19168" name="Google Shape;19168;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2" name="Google Shape;19182;p40"/>
                <p:cNvGrpSpPr/>
                <p:nvPr/>
              </p:nvGrpSpPr>
              <p:grpSpPr>
                <a:xfrm rot="1033525" flipH="1">
                  <a:off x="1574028" y="81642"/>
                  <a:ext cx="1240716" cy="665175"/>
                  <a:chOff x="5206900" y="826150"/>
                  <a:chExt cx="599275" cy="321250"/>
                </a:xfrm>
              </p:grpSpPr>
              <p:sp>
                <p:nvSpPr>
                  <p:cNvPr id="19183" name="Google Shape;19183;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7" name="Google Shape;19197;p40"/>
                <p:cNvGrpSpPr/>
                <p:nvPr/>
              </p:nvGrpSpPr>
              <p:grpSpPr>
                <a:xfrm rot="6256591">
                  <a:off x="1268807" y="629246"/>
                  <a:ext cx="1240826" cy="665092"/>
                  <a:chOff x="5206900" y="826150"/>
                  <a:chExt cx="599275" cy="321250"/>
                </a:xfrm>
              </p:grpSpPr>
              <p:sp>
                <p:nvSpPr>
                  <p:cNvPr id="19198" name="Google Shape;19198;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2" name="Google Shape;19212;p40"/>
                <p:cNvGrpSpPr/>
                <p:nvPr/>
              </p:nvGrpSpPr>
              <p:grpSpPr>
                <a:xfrm flipH="1">
                  <a:off x="-35240" y="866804"/>
                  <a:ext cx="1699100" cy="2145071"/>
                  <a:chOff x="146217" y="2712579"/>
                  <a:chExt cx="1552966" cy="1960401"/>
                </a:xfrm>
              </p:grpSpPr>
              <p:grpSp>
                <p:nvGrpSpPr>
                  <p:cNvPr id="19213" name="Google Shape;19213;p40"/>
                  <p:cNvGrpSpPr/>
                  <p:nvPr/>
                </p:nvGrpSpPr>
                <p:grpSpPr>
                  <a:xfrm>
                    <a:off x="146217" y="2712579"/>
                    <a:ext cx="1134008" cy="607901"/>
                    <a:chOff x="5206900" y="826150"/>
                    <a:chExt cx="599275" cy="321250"/>
                  </a:xfrm>
                </p:grpSpPr>
                <p:sp>
                  <p:nvSpPr>
                    <p:cNvPr id="19214" name="Google Shape;19214;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8" name="Google Shape;19228;p40"/>
                  <p:cNvGrpSpPr/>
                  <p:nvPr/>
                </p:nvGrpSpPr>
                <p:grpSpPr>
                  <a:xfrm rot="-9256633">
                    <a:off x="489429" y="3110262"/>
                    <a:ext cx="1134020" cy="607908"/>
                    <a:chOff x="5206900" y="826150"/>
                    <a:chExt cx="599275" cy="321250"/>
                  </a:xfrm>
                </p:grpSpPr>
                <p:sp>
                  <p:nvSpPr>
                    <p:cNvPr id="19229" name="Google Shape;19229;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3" name="Google Shape;19243;p40"/>
                  <p:cNvGrpSpPr/>
                  <p:nvPr/>
                </p:nvGrpSpPr>
                <p:grpSpPr>
                  <a:xfrm rot="7120513" flipH="1">
                    <a:off x="538618" y="3725726"/>
                    <a:ext cx="1133997" cy="607895"/>
                    <a:chOff x="5206900" y="826150"/>
                    <a:chExt cx="599275" cy="321250"/>
                  </a:xfrm>
                </p:grpSpPr>
                <p:sp>
                  <p:nvSpPr>
                    <p:cNvPr id="19244" name="Google Shape;19244;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58" name="Google Shape;19258;p40"/>
                <p:cNvGrpSpPr/>
                <p:nvPr/>
              </p:nvGrpSpPr>
              <p:grpSpPr>
                <a:xfrm rot="446386">
                  <a:off x="1421080" y="781885"/>
                  <a:ext cx="1240817" cy="665090"/>
                  <a:chOff x="5206900" y="826150"/>
                  <a:chExt cx="599275" cy="321250"/>
                </a:xfrm>
              </p:grpSpPr>
              <p:sp>
                <p:nvSpPr>
                  <p:cNvPr id="19259" name="Google Shape;19259;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3" name="Google Shape;19273;p40"/>
                <p:cNvGrpSpPr/>
                <p:nvPr/>
              </p:nvGrpSpPr>
              <p:grpSpPr>
                <a:xfrm rot="-2528748" flipH="1">
                  <a:off x="-226338" y="-79824"/>
                  <a:ext cx="1240758" cy="665148"/>
                  <a:chOff x="5206900" y="826150"/>
                  <a:chExt cx="599275" cy="321250"/>
                </a:xfrm>
              </p:grpSpPr>
              <p:sp>
                <p:nvSpPr>
                  <p:cNvPr id="19274" name="Google Shape;19274;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88" name="Google Shape;19288;p40"/>
              <p:cNvGrpSpPr/>
              <p:nvPr/>
            </p:nvGrpSpPr>
            <p:grpSpPr>
              <a:xfrm>
                <a:off x="-513630" y="35479"/>
                <a:ext cx="2745498" cy="1748548"/>
                <a:chOff x="1270425" y="2070325"/>
                <a:chExt cx="1769805" cy="1127150"/>
              </a:xfrm>
            </p:grpSpPr>
            <p:grpSp>
              <p:nvGrpSpPr>
                <p:cNvPr id="19289" name="Google Shape;19289;p40"/>
                <p:cNvGrpSpPr/>
                <p:nvPr/>
              </p:nvGrpSpPr>
              <p:grpSpPr>
                <a:xfrm>
                  <a:off x="1582562" y="2070325"/>
                  <a:ext cx="1123518" cy="1127150"/>
                  <a:chOff x="1582562" y="2070325"/>
                  <a:chExt cx="1123518" cy="1127150"/>
                </a:xfrm>
              </p:grpSpPr>
              <p:sp>
                <p:nvSpPr>
                  <p:cNvPr id="19290" name="Google Shape;19290;p40"/>
                  <p:cNvSpPr/>
                  <p:nvPr/>
                </p:nvSpPr>
                <p:spPr>
                  <a:xfrm>
                    <a:off x="1582562" y="2070325"/>
                    <a:ext cx="1123518" cy="1127150"/>
                  </a:xfrm>
                  <a:custGeom>
                    <a:avLst/>
                    <a:gdLst/>
                    <a:ahLst/>
                    <a:cxnLst/>
                    <a:rect l="l" t="t" r="r" b="b"/>
                    <a:pathLst>
                      <a:path w="10208" h="10241" extrusionOk="0">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91" name="Google Shape;19291;p40"/>
                  <p:cNvGrpSpPr/>
                  <p:nvPr/>
                </p:nvGrpSpPr>
                <p:grpSpPr>
                  <a:xfrm>
                    <a:off x="1582562" y="2073407"/>
                    <a:ext cx="1123518" cy="973062"/>
                    <a:chOff x="1582562" y="2073407"/>
                    <a:chExt cx="1123518" cy="973062"/>
                  </a:xfrm>
                </p:grpSpPr>
                <p:sp>
                  <p:nvSpPr>
                    <p:cNvPr id="19292" name="Google Shape;19292;p40"/>
                    <p:cNvSpPr/>
                    <p:nvPr/>
                  </p:nvSpPr>
                  <p:spPr>
                    <a:xfrm>
                      <a:off x="1674354" y="2073407"/>
                      <a:ext cx="939934" cy="253474"/>
                    </a:xfrm>
                    <a:custGeom>
                      <a:avLst/>
                      <a:gdLst/>
                      <a:ahLst/>
                      <a:cxnLst/>
                      <a:rect l="l" t="t" r="r" b="b"/>
                      <a:pathLst>
                        <a:path w="8540" h="2303" extrusionOk="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40"/>
                    <p:cNvSpPr/>
                    <p:nvPr/>
                  </p:nvSpPr>
                  <p:spPr>
                    <a:xfrm>
                      <a:off x="1582562" y="2513987"/>
                      <a:ext cx="1119886" cy="99276"/>
                    </a:xfrm>
                    <a:custGeom>
                      <a:avLst/>
                      <a:gdLst/>
                      <a:ahLst/>
                      <a:cxnLst/>
                      <a:rect l="l" t="t" r="r" b="b"/>
                      <a:pathLst>
                        <a:path w="10175" h="902" extrusionOk="0">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40"/>
                    <p:cNvSpPr/>
                    <p:nvPr/>
                  </p:nvSpPr>
                  <p:spPr>
                    <a:xfrm>
                      <a:off x="1582562" y="2576392"/>
                      <a:ext cx="1123518" cy="172688"/>
                    </a:xfrm>
                    <a:custGeom>
                      <a:avLst/>
                      <a:gdLst/>
                      <a:ahLst/>
                      <a:cxnLst/>
                      <a:rect l="l" t="t" r="r" b="b"/>
                      <a:pathLst>
                        <a:path w="10208" h="1569" extrusionOk="0">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40"/>
                    <p:cNvSpPr/>
                    <p:nvPr/>
                  </p:nvSpPr>
                  <p:spPr>
                    <a:xfrm>
                      <a:off x="1641335" y="2884787"/>
                      <a:ext cx="903173" cy="161682"/>
                    </a:xfrm>
                    <a:custGeom>
                      <a:avLst/>
                      <a:gdLst/>
                      <a:ahLst/>
                      <a:cxnLst/>
                      <a:rect l="l" t="t" r="r" b="b"/>
                      <a:pathLst>
                        <a:path w="8206" h="1469" extrusionOk="0">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296" name="Google Shape;19296;p40"/>
                <p:cNvSpPr/>
                <p:nvPr/>
              </p:nvSpPr>
              <p:spPr>
                <a:xfrm>
                  <a:off x="1270425" y="2115341"/>
                  <a:ext cx="1769805" cy="1045154"/>
                </a:xfrm>
                <a:custGeom>
                  <a:avLst/>
                  <a:gdLst/>
                  <a:ahLst/>
                  <a:cxnLst/>
                  <a:rect l="l" t="t" r="r" b="b"/>
                  <a:pathLst>
                    <a:path w="16080" h="9496" extrusionOk="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97" name="Google Shape;19297;p40"/>
            <p:cNvGrpSpPr/>
            <p:nvPr/>
          </p:nvGrpSpPr>
          <p:grpSpPr>
            <a:xfrm>
              <a:off x="817141" y="1560564"/>
              <a:ext cx="523502" cy="523554"/>
              <a:chOff x="3311753" y="2087385"/>
              <a:chExt cx="1108880" cy="1108990"/>
            </a:xfrm>
          </p:grpSpPr>
          <p:sp>
            <p:nvSpPr>
              <p:cNvPr id="19298" name="Google Shape;19298;p40"/>
              <p:cNvSpPr/>
              <p:nvPr/>
            </p:nvSpPr>
            <p:spPr>
              <a:xfrm>
                <a:off x="3311753" y="2087385"/>
                <a:ext cx="1108880" cy="1108990"/>
              </a:xfrm>
              <a:custGeom>
                <a:avLst/>
                <a:gdLst/>
                <a:ahLst/>
                <a:cxnLst/>
                <a:rect l="l" t="t" r="r" b="b"/>
                <a:pathLst>
                  <a:path w="10075" h="10076" extrusionOk="0">
                    <a:moveTo>
                      <a:pt x="5107" y="1"/>
                    </a:moveTo>
                    <a:cubicBezTo>
                      <a:pt x="2533" y="1"/>
                      <a:pt x="1" y="1935"/>
                      <a:pt x="1" y="5044"/>
                    </a:cubicBezTo>
                    <a:cubicBezTo>
                      <a:pt x="1" y="5344"/>
                      <a:pt x="34" y="5645"/>
                      <a:pt x="101" y="5978"/>
                    </a:cubicBezTo>
                    <a:cubicBezTo>
                      <a:pt x="134" y="6178"/>
                      <a:pt x="201" y="6379"/>
                      <a:pt x="267" y="6579"/>
                    </a:cubicBezTo>
                    <a:cubicBezTo>
                      <a:pt x="998" y="8862"/>
                      <a:pt x="3030" y="10075"/>
                      <a:pt x="5074" y="10075"/>
                    </a:cubicBezTo>
                    <a:cubicBezTo>
                      <a:pt x="6763" y="10075"/>
                      <a:pt x="8460" y="9248"/>
                      <a:pt x="9441" y="7513"/>
                    </a:cubicBezTo>
                    <a:cubicBezTo>
                      <a:pt x="9707" y="7079"/>
                      <a:pt x="9874" y="6579"/>
                      <a:pt x="9974" y="6078"/>
                    </a:cubicBezTo>
                    <a:cubicBezTo>
                      <a:pt x="10041" y="5745"/>
                      <a:pt x="10074" y="5378"/>
                      <a:pt x="10074" y="5044"/>
                    </a:cubicBezTo>
                    <a:lnTo>
                      <a:pt x="10074" y="4978"/>
                    </a:lnTo>
                    <a:cubicBezTo>
                      <a:pt x="10074" y="3977"/>
                      <a:pt x="9774" y="3043"/>
                      <a:pt x="9240" y="2242"/>
                    </a:cubicBezTo>
                    <a:cubicBezTo>
                      <a:pt x="8204" y="694"/>
                      <a:pt x="6648" y="1"/>
                      <a:pt x="5107"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99" name="Google Shape;19299;p40"/>
              <p:cNvGrpSpPr/>
              <p:nvPr/>
            </p:nvGrpSpPr>
            <p:grpSpPr>
              <a:xfrm>
                <a:off x="3311753" y="2087385"/>
                <a:ext cx="1108880" cy="1108990"/>
                <a:chOff x="3311753" y="2087385"/>
                <a:chExt cx="1108880" cy="1108990"/>
              </a:xfrm>
            </p:grpSpPr>
            <p:sp>
              <p:nvSpPr>
                <p:cNvPr id="19300" name="Google Shape;19300;p40"/>
                <p:cNvSpPr/>
                <p:nvPr/>
              </p:nvSpPr>
              <p:spPr>
                <a:xfrm>
                  <a:off x="3311753" y="2087385"/>
                  <a:ext cx="1108880" cy="680186"/>
                </a:xfrm>
                <a:custGeom>
                  <a:avLst/>
                  <a:gdLst/>
                  <a:ahLst/>
                  <a:cxnLst/>
                  <a:rect l="l" t="t" r="r" b="b"/>
                  <a:pathLst>
                    <a:path w="10075" h="6180" extrusionOk="0">
                      <a:moveTo>
                        <a:pt x="5093" y="1"/>
                      </a:moveTo>
                      <a:cubicBezTo>
                        <a:pt x="2520" y="1"/>
                        <a:pt x="1" y="1935"/>
                        <a:pt x="1" y="5044"/>
                      </a:cubicBezTo>
                      <a:cubicBezTo>
                        <a:pt x="1" y="5344"/>
                        <a:pt x="34" y="5645"/>
                        <a:pt x="67" y="5978"/>
                      </a:cubicBezTo>
                      <a:cubicBezTo>
                        <a:pt x="668" y="6045"/>
                        <a:pt x="1335" y="6078"/>
                        <a:pt x="1335" y="6078"/>
                      </a:cubicBezTo>
                      <a:cubicBezTo>
                        <a:pt x="1585" y="6062"/>
                        <a:pt x="1844" y="6053"/>
                        <a:pt x="2106" y="6053"/>
                      </a:cubicBezTo>
                      <a:cubicBezTo>
                        <a:pt x="2369" y="6053"/>
                        <a:pt x="2636" y="6062"/>
                        <a:pt x="2903" y="6078"/>
                      </a:cubicBezTo>
                      <a:cubicBezTo>
                        <a:pt x="3158" y="6101"/>
                        <a:pt x="3447" y="6108"/>
                        <a:pt x="3719" y="6108"/>
                      </a:cubicBezTo>
                      <a:cubicBezTo>
                        <a:pt x="4263" y="6108"/>
                        <a:pt x="4737" y="6078"/>
                        <a:pt x="4737" y="6078"/>
                      </a:cubicBezTo>
                      <a:cubicBezTo>
                        <a:pt x="4737" y="6078"/>
                        <a:pt x="5838" y="6112"/>
                        <a:pt x="6405" y="6145"/>
                      </a:cubicBezTo>
                      <a:cubicBezTo>
                        <a:pt x="6583" y="6156"/>
                        <a:pt x="6750" y="6160"/>
                        <a:pt x="6893" y="6160"/>
                      </a:cubicBezTo>
                      <a:cubicBezTo>
                        <a:pt x="7180" y="6160"/>
                        <a:pt x="7372" y="6145"/>
                        <a:pt x="7372" y="6145"/>
                      </a:cubicBezTo>
                      <a:cubicBezTo>
                        <a:pt x="7526" y="6169"/>
                        <a:pt x="7676" y="6180"/>
                        <a:pt x="7824" y="6180"/>
                      </a:cubicBezTo>
                      <a:cubicBezTo>
                        <a:pt x="8094" y="6180"/>
                        <a:pt x="8360" y="6143"/>
                        <a:pt x="8640" y="6078"/>
                      </a:cubicBezTo>
                      <a:cubicBezTo>
                        <a:pt x="8758" y="6046"/>
                        <a:pt x="8879" y="6034"/>
                        <a:pt x="8998" y="6034"/>
                      </a:cubicBezTo>
                      <a:cubicBezTo>
                        <a:pt x="9351" y="6034"/>
                        <a:pt x="9687" y="6140"/>
                        <a:pt x="9858" y="6140"/>
                      </a:cubicBezTo>
                      <a:cubicBezTo>
                        <a:pt x="9925" y="6140"/>
                        <a:pt x="9967" y="6124"/>
                        <a:pt x="9974" y="6078"/>
                      </a:cubicBezTo>
                      <a:cubicBezTo>
                        <a:pt x="10041" y="5745"/>
                        <a:pt x="10074" y="5378"/>
                        <a:pt x="10074" y="5044"/>
                      </a:cubicBezTo>
                      <a:lnTo>
                        <a:pt x="10074" y="4978"/>
                      </a:lnTo>
                      <a:lnTo>
                        <a:pt x="9474" y="5044"/>
                      </a:lnTo>
                      <a:lnTo>
                        <a:pt x="7573" y="5578"/>
                      </a:lnTo>
                      <a:lnTo>
                        <a:pt x="6038" y="5578"/>
                      </a:lnTo>
                      <a:cubicBezTo>
                        <a:pt x="4904" y="5578"/>
                        <a:pt x="5371" y="5545"/>
                        <a:pt x="3737" y="5311"/>
                      </a:cubicBezTo>
                      <a:cubicBezTo>
                        <a:pt x="2069" y="5078"/>
                        <a:pt x="3970" y="5178"/>
                        <a:pt x="4103" y="5044"/>
                      </a:cubicBezTo>
                      <a:cubicBezTo>
                        <a:pt x="4204" y="4911"/>
                        <a:pt x="3737" y="4544"/>
                        <a:pt x="3737" y="4544"/>
                      </a:cubicBezTo>
                      <a:cubicBezTo>
                        <a:pt x="3737" y="4544"/>
                        <a:pt x="2496" y="4406"/>
                        <a:pt x="2020" y="4406"/>
                      </a:cubicBezTo>
                      <a:cubicBezTo>
                        <a:pt x="1972" y="4406"/>
                        <a:pt x="1932" y="4407"/>
                        <a:pt x="1902" y="4410"/>
                      </a:cubicBezTo>
                      <a:cubicBezTo>
                        <a:pt x="1888" y="4412"/>
                        <a:pt x="1872" y="4413"/>
                        <a:pt x="1855" y="4413"/>
                      </a:cubicBezTo>
                      <a:cubicBezTo>
                        <a:pt x="1499" y="4413"/>
                        <a:pt x="463" y="4093"/>
                        <a:pt x="367" y="3743"/>
                      </a:cubicBezTo>
                      <a:cubicBezTo>
                        <a:pt x="301" y="3376"/>
                        <a:pt x="734" y="3243"/>
                        <a:pt x="1268" y="2776"/>
                      </a:cubicBezTo>
                      <a:cubicBezTo>
                        <a:pt x="1768" y="2342"/>
                        <a:pt x="1835" y="2542"/>
                        <a:pt x="2602" y="2309"/>
                      </a:cubicBezTo>
                      <a:cubicBezTo>
                        <a:pt x="3034" y="2165"/>
                        <a:pt x="3253" y="2138"/>
                        <a:pt x="3734" y="2138"/>
                      </a:cubicBezTo>
                      <a:cubicBezTo>
                        <a:pt x="4031" y="2138"/>
                        <a:pt x="4428" y="2148"/>
                        <a:pt x="5037" y="2148"/>
                      </a:cubicBezTo>
                      <a:cubicBezTo>
                        <a:pt x="5271" y="2148"/>
                        <a:pt x="5536" y="2146"/>
                        <a:pt x="5838" y="2142"/>
                      </a:cubicBezTo>
                      <a:cubicBezTo>
                        <a:pt x="6449" y="2125"/>
                        <a:pt x="6783" y="2119"/>
                        <a:pt x="6964" y="2119"/>
                      </a:cubicBezTo>
                      <a:cubicBezTo>
                        <a:pt x="7371" y="2119"/>
                        <a:pt x="7000" y="2149"/>
                        <a:pt x="7243" y="2149"/>
                      </a:cubicBezTo>
                      <a:cubicBezTo>
                        <a:pt x="7305" y="2149"/>
                        <a:pt x="7407" y="2147"/>
                        <a:pt x="7573" y="2142"/>
                      </a:cubicBezTo>
                      <a:cubicBezTo>
                        <a:pt x="7714" y="2134"/>
                        <a:pt x="7854" y="2130"/>
                        <a:pt x="7993" y="2130"/>
                      </a:cubicBezTo>
                      <a:cubicBezTo>
                        <a:pt x="8409" y="2130"/>
                        <a:pt x="8815" y="2167"/>
                        <a:pt x="9240" y="2242"/>
                      </a:cubicBezTo>
                      <a:cubicBezTo>
                        <a:pt x="8191" y="694"/>
                        <a:pt x="6633" y="1"/>
                        <a:pt x="50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40"/>
                <p:cNvSpPr/>
                <p:nvPr/>
              </p:nvSpPr>
              <p:spPr>
                <a:xfrm>
                  <a:off x="3341140" y="2811376"/>
                  <a:ext cx="1009713" cy="384999"/>
                </a:xfrm>
                <a:custGeom>
                  <a:avLst/>
                  <a:gdLst/>
                  <a:ahLst/>
                  <a:cxnLst/>
                  <a:rect l="l" t="t" r="r" b="b"/>
                  <a:pathLst>
                    <a:path w="9174" h="3498" extrusionOk="0">
                      <a:moveTo>
                        <a:pt x="0" y="1"/>
                      </a:moveTo>
                      <a:lnTo>
                        <a:pt x="0" y="1"/>
                      </a:lnTo>
                      <a:cubicBezTo>
                        <a:pt x="731" y="2284"/>
                        <a:pt x="2763" y="3497"/>
                        <a:pt x="4807" y="3497"/>
                      </a:cubicBezTo>
                      <a:cubicBezTo>
                        <a:pt x="6496" y="3497"/>
                        <a:pt x="8193" y="2670"/>
                        <a:pt x="9174" y="935"/>
                      </a:cubicBezTo>
                      <a:lnTo>
                        <a:pt x="9174" y="935"/>
                      </a:lnTo>
                      <a:lnTo>
                        <a:pt x="8907" y="968"/>
                      </a:lnTo>
                      <a:cubicBezTo>
                        <a:pt x="8006" y="1102"/>
                        <a:pt x="8240" y="1168"/>
                        <a:pt x="7339" y="1435"/>
                      </a:cubicBezTo>
                      <a:cubicBezTo>
                        <a:pt x="6925" y="1542"/>
                        <a:pt x="6695" y="1586"/>
                        <a:pt x="6469" y="1586"/>
                      </a:cubicBezTo>
                      <a:cubicBezTo>
                        <a:pt x="6204" y="1586"/>
                        <a:pt x="5945" y="1525"/>
                        <a:pt x="5404" y="1435"/>
                      </a:cubicBezTo>
                      <a:cubicBezTo>
                        <a:pt x="4437" y="1268"/>
                        <a:pt x="4937" y="1402"/>
                        <a:pt x="4203" y="1001"/>
                      </a:cubicBezTo>
                      <a:cubicBezTo>
                        <a:pt x="3670" y="701"/>
                        <a:pt x="3069" y="434"/>
                        <a:pt x="2502" y="234"/>
                      </a:cubicBezTo>
                      <a:cubicBezTo>
                        <a:pt x="2092" y="93"/>
                        <a:pt x="1784" y="65"/>
                        <a:pt x="1478" y="65"/>
                      </a:cubicBezTo>
                      <a:cubicBezTo>
                        <a:pt x="1284" y="65"/>
                        <a:pt x="1091" y="76"/>
                        <a:pt x="874" y="76"/>
                      </a:cubicBezTo>
                      <a:cubicBezTo>
                        <a:pt x="627" y="76"/>
                        <a:pt x="348" y="62"/>
                        <a:pt x="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302" name="Google Shape;19302;p40"/>
          <p:cNvGrpSpPr/>
          <p:nvPr/>
        </p:nvGrpSpPr>
        <p:grpSpPr>
          <a:xfrm rot="10800000">
            <a:off x="7444910" y="2998429"/>
            <a:ext cx="1699100" cy="2145071"/>
            <a:chOff x="5693310" y="2702404"/>
            <a:chExt cx="1699100" cy="2145071"/>
          </a:xfrm>
        </p:grpSpPr>
        <p:sp>
          <p:nvSpPr>
            <p:cNvPr id="19303" name="Google Shape;19303;p40"/>
            <p:cNvSpPr/>
            <p:nvPr/>
          </p:nvSpPr>
          <p:spPr>
            <a:xfrm rot="4957066">
              <a:off x="6543597" y="3442831"/>
              <a:ext cx="349209" cy="349905"/>
            </a:xfrm>
            <a:custGeom>
              <a:avLst/>
              <a:gdLst/>
              <a:ahLst/>
              <a:cxnLst/>
              <a:rect l="l" t="t" r="r" b="b"/>
              <a:pathLst>
                <a:path w="18056" h="18092" extrusionOk="0">
                  <a:moveTo>
                    <a:pt x="6695" y="1472"/>
                  </a:moveTo>
                  <a:cubicBezTo>
                    <a:pt x="6713" y="1486"/>
                    <a:pt x="6734" y="1495"/>
                    <a:pt x="6757" y="1495"/>
                  </a:cubicBezTo>
                  <a:cubicBezTo>
                    <a:pt x="6764" y="1495"/>
                    <a:pt x="6771" y="1494"/>
                    <a:pt x="6778" y="1492"/>
                  </a:cubicBezTo>
                  <a:cubicBezTo>
                    <a:pt x="6751" y="1486"/>
                    <a:pt x="6723" y="1479"/>
                    <a:pt x="6695" y="1472"/>
                  </a:cubicBezTo>
                  <a:close/>
                  <a:moveTo>
                    <a:pt x="13763" y="3827"/>
                  </a:moveTo>
                  <a:lnTo>
                    <a:pt x="13763" y="3827"/>
                  </a:lnTo>
                  <a:cubicBezTo>
                    <a:pt x="14709" y="4623"/>
                    <a:pt x="15616" y="5469"/>
                    <a:pt x="16535" y="6265"/>
                  </a:cubicBezTo>
                  <a:lnTo>
                    <a:pt x="14104" y="4106"/>
                  </a:lnTo>
                  <a:cubicBezTo>
                    <a:pt x="14006" y="3995"/>
                    <a:pt x="13890" y="3903"/>
                    <a:pt x="13763" y="3827"/>
                  </a:cubicBezTo>
                  <a:close/>
                  <a:moveTo>
                    <a:pt x="3092" y="0"/>
                  </a:moveTo>
                  <a:cubicBezTo>
                    <a:pt x="2894" y="0"/>
                    <a:pt x="2699" y="26"/>
                    <a:pt x="2493" y="64"/>
                  </a:cubicBezTo>
                  <a:cubicBezTo>
                    <a:pt x="2067" y="185"/>
                    <a:pt x="1702" y="459"/>
                    <a:pt x="1429" y="824"/>
                  </a:cubicBezTo>
                  <a:cubicBezTo>
                    <a:pt x="547" y="1918"/>
                    <a:pt x="274" y="3377"/>
                    <a:pt x="760" y="4714"/>
                  </a:cubicBezTo>
                  <a:cubicBezTo>
                    <a:pt x="882" y="4988"/>
                    <a:pt x="942" y="5261"/>
                    <a:pt x="882" y="5565"/>
                  </a:cubicBezTo>
                  <a:cubicBezTo>
                    <a:pt x="790" y="5778"/>
                    <a:pt x="638" y="5961"/>
                    <a:pt x="486" y="6113"/>
                  </a:cubicBezTo>
                  <a:cubicBezTo>
                    <a:pt x="0" y="6751"/>
                    <a:pt x="334" y="7663"/>
                    <a:pt x="730" y="8392"/>
                  </a:cubicBezTo>
                  <a:cubicBezTo>
                    <a:pt x="1672" y="10064"/>
                    <a:pt x="2888" y="11614"/>
                    <a:pt x="4316" y="12921"/>
                  </a:cubicBezTo>
                  <a:cubicBezTo>
                    <a:pt x="5684" y="14076"/>
                    <a:pt x="7113" y="15170"/>
                    <a:pt x="8663" y="16113"/>
                  </a:cubicBezTo>
                  <a:cubicBezTo>
                    <a:pt x="9392" y="16660"/>
                    <a:pt x="10183" y="17116"/>
                    <a:pt x="11034" y="17511"/>
                  </a:cubicBezTo>
                  <a:cubicBezTo>
                    <a:pt x="11917" y="17881"/>
                    <a:pt x="12853" y="18091"/>
                    <a:pt x="13818" y="18091"/>
                  </a:cubicBezTo>
                  <a:cubicBezTo>
                    <a:pt x="13882" y="18091"/>
                    <a:pt x="13947" y="18090"/>
                    <a:pt x="14013" y="18088"/>
                  </a:cubicBezTo>
                  <a:cubicBezTo>
                    <a:pt x="15259" y="18088"/>
                    <a:pt x="16596" y="17724"/>
                    <a:pt x="17326" y="16721"/>
                  </a:cubicBezTo>
                  <a:cubicBezTo>
                    <a:pt x="17842" y="15930"/>
                    <a:pt x="18055" y="14958"/>
                    <a:pt x="17873" y="14015"/>
                  </a:cubicBezTo>
                  <a:cubicBezTo>
                    <a:pt x="17690" y="13104"/>
                    <a:pt x="17386" y="12192"/>
                    <a:pt x="16931" y="11371"/>
                  </a:cubicBezTo>
                  <a:cubicBezTo>
                    <a:pt x="15715" y="8848"/>
                    <a:pt x="14225" y="6265"/>
                    <a:pt x="11824" y="4836"/>
                  </a:cubicBezTo>
                  <a:cubicBezTo>
                    <a:pt x="11034" y="4380"/>
                    <a:pt x="10213" y="4015"/>
                    <a:pt x="9362" y="3772"/>
                  </a:cubicBezTo>
                  <a:cubicBezTo>
                    <a:pt x="8799" y="3591"/>
                    <a:pt x="8183" y="3442"/>
                    <a:pt x="7589" y="3442"/>
                  </a:cubicBezTo>
                  <a:cubicBezTo>
                    <a:pt x="7189" y="3442"/>
                    <a:pt x="6799" y="3509"/>
                    <a:pt x="6444" y="3681"/>
                  </a:cubicBezTo>
                  <a:cubicBezTo>
                    <a:pt x="5228" y="4258"/>
                    <a:pt x="4803" y="5900"/>
                    <a:pt x="5167" y="7207"/>
                  </a:cubicBezTo>
                  <a:cubicBezTo>
                    <a:pt x="5563" y="8483"/>
                    <a:pt x="6505" y="9547"/>
                    <a:pt x="7447" y="10489"/>
                  </a:cubicBezTo>
                  <a:cubicBezTo>
                    <a:pt x="8055" y="11097"/>
                    <a:pt x="8693" y="11645"/>
                    <a:pt x="9392" y="12161"/>
                  </a:cubicBezTo>
                  <a:cubicBezTo>
                    <a:pt x="9879" y="12556"/>
                    <a:pt x="10456" y="12800"/>
                    <a:pt x="11095" y="12921"/>
                  </a:cubicBezTo>
                  <a:cubicBezTo>
                    <a:pt x="11207" y="12944"/>
                    <a:pt x="11320" y="12955"/>
                    <a:pt x="11434" y="12955"/>
                  </a:cubicBezTo>
                  <a:cubicBezTo>
                    <a:pt x="11932" y="12955"/>
                    <a:pt x="12425" y="12740"/>
                    <a:pt x="12797" y="12344"/>
                  </a:cubicBezTo>
                  <a:cubicBezTo>
                    <a:pt x="13192" y="11797"/>
                    <a:pt x="13253" y="11067"/>
                    <a:pt x="12979" y="10459"/>
                  </a:cubicBezTo>
                  <a:cubicBezTo>
                    <a:pt x="12706" y="9851"/>
                    <a:pt x="12250" y="9334"/>
                    <a:pt x="11672" y="8970"/>
                  </a:cubicBezTo>
                  <a:cubicBezTo>
                    <a:pt x="11464" y="8824"/>
                    <a:pt x="11213" y="8692"/>
                    <a:pt x="10978" y="8692"/>
                  </a:cubicBezTo>
                  <a:cubicBezTo>
                    <a:pt x="10870" y="8692"/>
                    <a:pt x="10765" y="8720"/>
                    <a:pt x="10669" y="8787"/>
                  </a:cubicBezTo>
                  <a:cubicBezTo>
                    <a:pt x="11050" y="8289"/>
                    <a:pt x="10526" y="7508"/>
                    <a:pt x="9916" y="7508"/>
                  </a:cubicBezTo>
                  <a:cubicBezTo>
                    <a:pt x="9893" y="7508"/>
                    <a:pt x="9871" y="7509"/>
                    <a:pt x="9848" y="7511"/>
                  </a:cubicBezTo>
                  <a:cubicBezTo>
                    <a:pt x="9210" y="7632"/>
                    <a:pt x="8784" y="8210"/>
                    <a:pt x="8845" y="8879"/>
                  </a:cubicBezTo>
                  <a:cubicBezTo>
                    <a:pt x="8936" y="9517"/>
                    <a:pt x="9301" y="10064"/>
                    <a:pt x="9848" y="10398"/>
                  </a:cubicBezTo>
                  <a:cubicBezTo>
                    <a:pt x="10046" y="10550"/>
                    <a:pt x="10327" y="10649"/>
                    <a:pt x="10574" y="10649"/>
                  </a:cubicBezTo>
                  <a:cubicBezTo>
                    <a:pt x="10821" y="10649"/>
                    <a:pt x="11034" y="10550"/>
                    <a:pt x="11095" y="10307"/>
                  </a:cubicBezTo>
                  <a:cubicBezTo>
                    <a:pt x="11216" y="9973"/>
                    <a:pt x="10882" y="9669"/>
                    <a:pt x="10578" y="9456"/>
                  </a:cubicBezTo>
                  <a:cubicBezTo>
                    <a:pt x="10766" y="9369"/>
                    <a:pt x="10961" y="9329"/>
                    <a:pt x="11152" y="9329"/>
                  </a:cubicBezTo>
                  <a:cubicBezTo>
                    <a:pt x="11762" y="9329"/>
                    <a:pt x="12331" y="9743"/>
                    <a:pt x="12493" y="10368"/>
                  </a:cubicBezTo>
                  <a:cubicBezTo>
                    <a:pt x="12706" y="11219"/>
                    <a:pt x="12128" y="12040"/>
                    <a:pt x="11247" y="12100"/>
                  </a:cubicBezTo>
                  <a:cubicBezTo>
                    <a:pt x="11209" y="12103"/>
                    <a:pt x="11172" y="12105"/>
                    <a:pt x="11136" y="12105"/>
                  </a:cubicBezTo>
                  <a:cubicBezTo>
                    <a:pt x="10422" y="12105"/>
                    <a:pt x="9791" y="11557"/>
                    <a:pt x="9271" y="11037"/>
                  </a:cubicBezTo>
                  <a:cubicBezTo>
                    <a:pt x="8268" y="10125"/>
                    <a:pt x="7356" y="9122"/>
                    <a:pt x="6535" y="8027"/>
                  </a:cubicBezTo>
                  <a:cubicBezTo>
                    <a:pt x="6201" y="7632"/>
                    <a:pt x="5988" y="7116"/>
                    <a:pt x="5958" y="6568"/>
                  </a:cubicBezTo>
                  <a:cubicBezTo>
                    <a:pt x="5958" y="5657"/>
                    <a:pt x="6839" y="4897"/>
                    <a:pt x="7751" y="4745"/>
                  </a:cubicBezTo>
                  <a:cubicBezTo>
                    <a:pt x="7880" y="4728"/>
                    <a:pt x="8009" y="4719"/>
                    <a:pt x="8137" y="4719"/>
                  </a:cubicBezTo>
                  <a:cubicBezTo>
                    <a:pt x="8919" y="4719"/>
                    <a:pt x="9691" y="5018"/>
                    <a:pt x="10395" y="5383"/>
                  </a:cubicBezTo>
                  <a:cubicBezTo>
                    <a:pt x="13982" y="7328"/>
                    <a:pt x="16383" y="10885"/>
                    <a:pt x="16809" y="14958"/>
                  </a:cubicBezTo>
                  <a:cubicBezTo>
                    <a:pt x="16870" y="15262"/>
                    <a:pt x="16809" y="15626"/>
                    <a:pt x="16596" y="15900"/>
                  </a:cubicBezTo>
                  <a:cubicBezTo>
                    <a:pt x="16231" y="16295"/>
                    <a:pt x="15563" y="16082"/>
                    <a:pt x="15046" y="16295"/>
                  </a:cubicBezTo>
                  <a:cubicBezTo>
                    <a:pt x="14833" y="16417"/>
                    <a:pt x="14681" y="16599"/>
                    <a:pt x="14438" y="16721"/>
                  </a:cubicBezTo>
                  <a:cubicBezTo>
                    <a:pt x="14238" y="16838"/>
                    <a:pt x="14010" y="16883"/>
                    <a:pt x="13773" y="16883"/>
                  </a:cubicBezTo>
                  <a:cubicBezTo>
                    <a:pt x="13398" y="16883"/>
                    <a:pt x="12998" y="16771"/>
                    <a:pt x="12645" y="16660"/>
                  </a:cubicBezTo>
                  <a:cubicBezTo>
                    <a:pt x="8207" y="15110"/>
                    <a:pt x="3982" y="12404"/>
                    <a:pt x="1702" y="8301"/>
                  </a:cubicBezTo>
                  <a:cubicBezTo>
                    <a:pt x="2341" y="7632"/>
                    <a:pt x="2432" y="6629"/>
                    <a:pt x="1915" y="5869"/>
                  </a:cubicBezTo>
                  <a:cubicBezTo>
                    <a:pt x="2249" y="5413"/>
                    <a:pt x="1885" y="4775"/>
                    <a:pt x="1763" y="4228"/>
                  </a:cubicBezTo>
                  <a:cubicBezTo>
                    <a:pt x="1520" y="3103"/>
                    <a:pt x="2371" y="1979"/>
                    <a:pt x="3404" y="1523"/>
                  </a:cubicBezTo>
                  <a:cubicBezTo>
                    <a:pt x="3902" y="1324"/>
                    <a:pt x="4433" y="1244"/>
                    <a:pt x="4970" y="1244"/>
                  </a:cubicBezTo>
                  <a:cubicBezTo>
                    <a:pt x="5551" y="1244"/>
                    <a:pt x="6138" y="1337"/>
                    <a:pt x="6695" y="1472"/>
                  </a:cubicBezTo>
                  <a:lnTo>
                    <a:pt x="6695" y="1472"/>
                  </a:lnTo>
                  <a:cubicBezTo>
                    <a:pt x="6610" y="1404"/>
                    <a:pt x="6598" y="1200"/>
                    <a:pt x="6718" y="1128"/>
                  </a:cubicBezTo>
                  <a:cubicBezTo>
                    <a:pt x="6794" y="1097"/>
                    <a:pt x="6877" y="1082"/>
                    <a:pt x="6961" y="1082"/>
                  </a:cubicBezTo>
                  <a:cubicBezTo>
                    <a:pt x="7044" y="1082"/>
                    <a:pt x="7128" y="1097"/>
                    <a:pt x="7204" y="1128"/>
                  </a:cubicBezTo>
                  <a:cubicBezTo>
                    <a:pt x="9180" y="1796"/>
                    <a:pt x="11003" y="2830"/>
                    <a:pt x="12614" y="4167"/>
                  </a:cubicBezTo>
                  <a:cubicBezTo>
                    <a:pt x="12557" y="3852"/>
                    <a:pt x="12905" y="3618"/>
                    <a:pt x="13226" y="3618"/>
                  </a:cubicBezTo>
                  <a:cubicBezTo>
                    <a:pt x="13245" y="3618"/>
                    <a:pt x="13264" y="3618"/>
                    <a:pt x="13283" y="3620"/>
                  </a:cubicBezTo>
                  <a:cubicBezTo>
                    <a:pt x="13448" y="3670"/>
                    <a:pt x="13612" y="3737"/>
                    <a:pt x="13763" y="3827"/>
                  </a:cubicBezTo>
                  <a:lnTo>
                    <a:pt x="13763" y="3827"/>
                  </a:lnTo>
                  <a:cubicBezTo>
                    <a:pt x="12143" y="2465"/>
                    <a:pt x="10408" y="1247"/>
                    <a:pt x="8298" y="672"/>
                  </a:cubicBezTo>
                  <a:cubicBezTo>
                    <a:pt x="6718" y="307"/>
                    <a:pt x="5076" y="64"/>
                    <a:pt x="3465" y="33"/>
                  </a:cubicBezTo>
                  <a:cubicBezTo>
                    <a:pt x="3337" y="10"/>
                    <a:pt x="3214" y="0"/>
                    <a:pt x="3092"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4" name="Google Shape;19304;p40"/>
            <p:cNvGrpSpPr/>
            <p:nvPr/>
          </p:nvGrpSpPr>
          <p:grpSpPr>
            <a:xfrm flipH="1">
              <a:off x="5693310" y="2702404"/>
              <a:ext cx="1699100" cy="2145071"/>
              <a:chOff x="146217" y="2712579"/>
              <a:chExt cx="1552966" cy="1960401"/>
            </a:xfrm>
          </p:grpSpPr>
          <p:grpSp>
            <p:nvGrpSpPr>
              <p:cNvPr id="19305" name="Google Shape;19305;p40"/>
              <p:cNvGrpSpPr/>
              <p:nvPr/>
            </p:nvGrpSpPr>
            <p:grpSpPr>
              <a:xfrm>
                <a:off x="146217" y="2712579"/>
                <a:ext cx="1134008" cy="607901"/>
                <a:chOff x="5206900" y="826150"/>
                <a:chExt cx="599275" cy="321250"/>
              </a:xfrm>
            </p:grpSpPr>
            <p:sp>
              <p:nvSpPr>
                <p:cNvPr id="19306" name="Google Shape;19306;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0" name="Google Shape;19320;p40"/>
              <p:cNvGrpSpPr/>
              <p:nvPr/>
            </p:nvGrpSpPr>
            <p:grpSpPr>
              <a:xfrm rot="-9256633">
                <a:off x="489429" y="3110262"/>
                <a:ext cx="1134020" cy="607908"/>
                <a:chOff x="5206900" y="826150"/>
                <a:chExt cx="599275" cy="321250"/>
              </a:xfrm>
            </p:grpSpPr>
            <p:sp>
              <p:nvSpPr>
                <p:cNvPr id="19321" name="Google Shape;19321;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5" name="Google Shape;19335;p40"/>
              <p:cNvGrpSpPr/>
              <p:nvPr/>
            </p:nvGrpSpPr>
            <p:grpSpPr>
              <a:xfrm rot="7120513" flipH="1">
                <a:off x="538618" y="3725726"/>
                <a:ext cx="1133997" cy="607895"/>
                <a:chOff x="5206900" y="826150"/>
                <a:chExt cx="599275" cy="321250"/>
              </a:xfrm>
            </p:grpSpPr>
            <p:sp>
              <p:nvSpPr>
                <p:cNvPr id="19336" name="Google Shape;19336;p40"/>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40"/>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40"/>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40"/>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40"/>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40"/>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40"/>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40"/>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40"/>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40"/>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40"/>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40"/>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40"/>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40"/>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588"/>
        <p:cNvGrpSpPr/>
        <p:nvPr/>
      </p:nvGrpSpPr>
      <p:grpSpPr>
        <a:xfrm>
          <a:off x="0" y="0"/>
          <a:ext cx="0" cy="0"/>
          <a:chOff x="0" y="0"/>
          <a:chExt cx="0" cy="0"/>
        </a:xfrm>
      </p:grpSpPr>
      <p:grpSp>
        <p:nvGrpSpPr>
          <p:cNvPr id="1589" name="Google Shape;1589;p5"/>
          <p:cNvGrpSpPr/>
          <p:nvPr/>
        </p:nvGrpSpPr>
        <p:grpSpPr>
          <a:xfrm>
            <a:off x="176625" y="110350"/>
            <a:ext cx="8790774" cy="4922811"/>
            <a:chOff x="131600" y="118425"/>
            <a:chExt cx="8790774" cy="4922811"/>
          </a:xfrm>
        </p:grpSpPr>
        <p:sp>
          <p:nvSpPr>
            <p:cNvPr id="1590" name="Google Shape;1590;p5"/>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 name="Google Shape;1591;p5"/>
            <p:cNvGrpSpPr/>
            <p:nvPr/>
          </p:nvGrpSpPr>
          <p:grpSpPr>
            <a:xfrm>
              <a:off x="131600" y="1884558"/>
              <a:ext cx="2122449" cy="3112715"/>
              <a:chOff x="131600" y="1884558"/>
              <a:chExt cx="2122449" cy="3112715"/>
            </a:xfrm>
          </p:grpSpPr>
          <p:sp>
            <p:nvSpPr>
              <p:cNvPr id="1592" name="Google Shape;1592;p5"/>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5"/>
            <p:cNvGrpSpPr/>
            <p:nvPr/>
          </p:nvGrpSpPr>
          <p:grpSpPr>
            <a:xfrm flipH="1">
              <a:off x="2342550" y="2567965"/>
              <a:ext cx="3964145" cy="1455821"/>
              <a:chOff x="3233388" y="140740"/>
              <a:chExt cx="3964145" cy="1455821"/>
            </a:xfrm>
          </p:grpSpPr>
          <p:sp>
            <p:nvSpPr>
              <p:cNvPr id="1618" name="Google Shape;1618;p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 name="Google Shape;1644;p5"/>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4" name="Google Shape;1744;p5"/>
            <p:cNvGrpSpPr/>
            <p:nvPr/>
          </p:nvGrpSpPr>
          <p:grpSpPr>
            <a:xfrm rot="5400000">
              <a:off x="6199788" y="1372590"/>
              <a:ext cx="3964145" cy="1455821"/>
              <a:chOff x="3233388" y="140740"/>
              <a:chExt cx="3964145" cy="1455821"/>
            </a:xfrm>
          </p:grpSpPr>
          <p:sp>
            <p:nvSpPr>
              <p:cNvPr id="1745" name="Google Shape;1745;p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1" name="Google Shape;1771;p5"/>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6" name="Google Shape;1776;p5"/>
            <p:cNvGrpSpPr/>
            <p:nvPr/>
          </p:nvGrpSpPr>
          <p:grpSpPr>
            <a:xfrm>
              <a:off x="234224" y="118425"/>
              <a:ext cx="3532446" cy="1609151"/>
              <a:chOff x="140599" y="118425"/>
              <a:chExt cx="3532446" cy="1609151"/>
            </a:xfrm>
          </p:grpSpPr>
          <p:sp>
            <p:nvSpPr>
              <p:cNvPr id="1777" name="Google Shape;1777;p5"/>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3" name="Google Shape;1803;p5"/>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4" name="Google Shape;1804;p5"/>
            <p:cNvGrpSpPr/>
            <p:nvPr/>
          </p:nvGrpSpPr>
          <p:grpSpPr>
            <a:xfrm>
              <a:off x="3327013" y="140740"/>
              <a:ext cx="3964145" cy="1455821"/>
              <a:chOff x="3233388" y="140740"/>
              <a:chExt cx="3964145" cy="1455821"/>
            </a:xfrm>
          </p:grpSpPr>
          <p:sp>
            <p:nvSpPr>
              <p:cNvPr id="1805" name="Google Shape;1805;p5"/>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1" name="Google Shape;1831;p5"/>
          <p:cNvGrpSpPr/>
          <p:nvPr/>
        </p:nvGrpSpPr>
        <p:grpSpPr>
          <a:xfrm>
            <a:off x="-638622" y="-25066"/>
            <a:ext cx="9717645" cy="5234084"/>
            <a:chOff x="-638622" y="-25066"/>
            <a:chExt cx="9717645" cy="5234084"/>
          </a:xfrm>
        </p:grpSpPr>
        <p:grpSp>
          <p:nvGrpSpPr>
            <p:cNvPr id="1832" name="Google Shape;1832;p5"/>
            <p:cNvGrpSpPr/>
            <p:nvPr/>
          </p:nvGrpSpPr>
          <p:grpSpPr>
            <a:xfrm>
              <a:off x="-638622" y="-25066"/>
              <a:ext cx="2416744" cy="2763025"/>
              <a:chOff x="-638622" y="-25066"/>
              <a:chExt cx="2416744" cy="2763025"/>
            </a:xfrm>
          </p:grpSpPr>
          <p:grpSp>
            <p:nvGrpSpPr>
              <p:cNvPr id="1833" name="Google Shape;1833;p5"/>
              <p:cNvGrpSpPr/>
              <p:nvPr/>
            </p:nvGrpSpPr>
            <p:grpSpPr>
              <a:xfrm rot="395" flipH="1">
                <a:off x="-638622" y="1082911"/>
                <a:ext cx="1351857" cy="1654970"/>
                <a:chOff x="146217" y="2712579"/>
                <a:chExt cx="1552966" cy="1960401"/>
              </a:xfrm>
            </p:grpSpPr>
            <p:grpSp>
              <p:nvGrpSpPr>
                <p:cNvPr id="1834" name="Google Shape;1834;p5"/>
                <p:cNvGrpSpPr/>
                <p:nvPr/>
              </p:nvGrpSpPr>
              <p:grpSpPr>
                <a:xfrm>
                  <a:off x="146217" y="2712579"/>
                  <a:ext cx="1134008" cy="607901"/>
                  <a:chOff x="5206900" y="826150"/>
                  <a:chExt cx="599275" cy="321250"/>
                </a:xfrm>
              </p:grpSpPr>
              <p:sp>
                <p:nvSpPr>
                  <p:cNvPr id="1835" name="Google Shape;1835;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 name="Google Shape;1849;p5"/>
                <p:cNvGrpSpPr/>
                <p:nvPr/>
              </p:nvGrpSpPr>
              <p:grpSpPr>
                <a:xfrm rot="-9256633">
                  <a:off x="489429" y="3110262"/>
                  <a:ext cx="1134020" cy="607908"/>
                  <a:chOff x="5206900" y="826150"/>
                  <a:chExt cx="599275" cy="321250"/>
                </a:xfrm>
              </p:grpSpPr>
              <p:sp>
                <p:nvSpPr>
                  <p:cNvPr id="1850" name="Google Shape;1850;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5"/>
                <p:cNvGrpSpPr/>
                <p:nvPr/>
              </p:nvGrpSpPr>
              <p:grpSpPr>
                <a:xfrm rot="7120513" flipH="1">
                  <a:off x="538618" y="3725726"/>
                  <a:ext cx="1133997" cy="607895"/>
                  <a:chOff x="5206900" y="826150"/>
                  <a:chExt cx="599275" cy="321250"/>
                </a:xfrm>
              </p:grpSpPr>
              <p:sp>
                <p:nvSpPr>
                  <p:cNvPr id="1865" name="Google Shape;1865;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9" name="Google Shape;1879;p5"/>
              <p:cNvGrpSpPr/>
              <p:nvPr/>
            </p:nvGrpSpPr>
            <p:grpSpPr>
              <a:xfrm rot="-4586846" flipH="1">
                <a:off x="139310" y="-1605"/>
                <a:ext cx="1351919" cy="1654924"/>
                <a:chOff x="146217" y="2712579"/>
                <a:chExt cx="1552966" cy="1960401"/>
              </a:xfrm>
            </p:grpSpPr>
            <p:grpSp>
              <p:nvGrpSpPr>
                <p:cNvPr id="1880" name="Google Shape;1880;p5"/>
                <p:cNvGrpSpPr/>
                <p:nvPr/>
              </p:nvGrpSpPr>
              <p:grpSpPr>
                <a:xfrm>
                  <a:off x="146217" y="2712579"/>
                  <a:ext cx="1134008" cy="607901"/>
                  <a:chOff x="5206900" y="826150"/>
                  <a:chExt cx="599275" cy="321250"/>
                </a:xfrm>
              </p:grpSpPr>
              <p:sp>
                <p:nvSpPr>
                  <p:cNvPr id="1881" name="Google Shape;1881;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5"/>
                <p:cNvGrpSpPr/>
                <p:nvPr/>
              </p:nvGrpSpPr>
              <p:grpSpPr>
                <a:xfrm rot="-9256633">
                  <a:off x="489429" y="3110262"/>
                  <a:ext cx="1134020" cy="607908"/>
                  <a:chOff x="5206900" y="826150"/>
                  <a:chExt cx="599275" cy="321250"/>
                </a:xfrm>
              </p:grpSpPr>
              <p:sp>
                <p:nvSpPr>
                  <p:cNvPr id="1896" name="Google Shape;1896;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5"/>
                <p:cNvGrpSpPr/>
                <p:nvPr/>
              </p:nvGrpSpPr>
              <p:grpSpPr>
                <a:xfrm rot="7120513" flipH="1">
                  <a:off x="538618" y="3725726"/>
                  <a:ext cx="1133997" cy="607895"/>
                  <a:chOff x="5206900" y="826150"/>
                  <a:chExt cx="599275" cy="321250"/>
                </a:xfrm>
              </p:grpSpPr>
              <p:sp>
                <p:nvSpPr>
                  <p:cNvPr id="1911" name="Google Shape;1911;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5" name="Google Shape;1925;p5"/>
              <p:cNvGrpSpPr/>
              <p:nvPr/>
            </p:nvGrpSpPr>
            <p:grpSpPr>
              <a:xfrm rot="-4003042">
                <a:off x="554452" y="263880"/>
                <a:ext cx="697844" cy="714460"/>
                <a:chOff x="1146109" y="401894"/>
                <a:chExt cx="268792" cy="275226"/>
              </a:xfrm>
            </p:grpSpPr>
            <p:sp>
              <p:nvSpPr>
                <p:cNvPr id="1926" name="Google Shape;1926;p5"/>
                <p:cNvSpPr/>
                <p:nvPr/>
              </p:nvSpPr>
              <p:spPr>
                <a:xfrm>
                  <a:off x="1332382" y="496087"/>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 name="Google Shape;1928;p5"/>
                <p:cNvGrpSpPr/>
                <p:nvPr/>
              </p:nvGrpSpPr>
              <p:grpSpPr>
                <a:xfrm>
                  <a:off x="1146109" y="401894"/>
                  <a:ext cx="171173" cy="146520"/>
                  <a:chOff x="1146109" y="401894"/>
                  <a:chExt cx="171173" cy="146520"/>
                </a:xfrm>
              </p:grpSpPr>
              <p:sp>
                <p:nvSpPr>
                  <p:cNvPr id="1929" name="Google Shape;1929;p5"/>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 name="Google Shape;1930;p5"/>
                  <p:cNvGrpSpPr/>
                  <p:nvPr/>
                </p:nvGrpSpPr>
                <p:grpSpPr>
                  <a:xfrm>
                    <a:off x="1167199" y="418649"/>
                    <a:ext cx="111953" cy="108115"/>
                    <a:chOff x="1167199" y="418649"/>
                    <a:chExt cx="111953" cy="108115"/>
                  </a:xfrm>
                </p:grpSpPr>
                <p:sp>
                  <p:nvSpPr>
                    <p:cNvPr id="1931" name="Google Shape;1931;p5"/>
                    <p:cNvSpPr/>
                    <p:nvPr/>
                  </p:nvSpPr>
                  <p:spPr>
                    <a:xfrm rot="10526915">
                      <a:off x="1169905" y="421851"/>
                      <a:ext cx="83539" cy="71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rot="6620808">
                      <a:off x="1179769" y="452836"/>
                      <a:ext cx="63818" cy="65318"/>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rot="1447158">
                      <a:off x="1204983" y="439347"/>
                      <a:ext cx="66059" cy="53830"/>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934" name="Google Shape;1934;p5"/>
            <p:cNvGrpSpPr/>
            <p:nvPr/>
          </p:nvGrpSpPr>
          <p:grpSpPr>
            <a:xfrm>
              <a:off x="7153317" y="3507171"/>
              <a:ext cx="1925706" cy="1701846"/>
              <a:chOff x="7153317" y="3507171"/>
              <a:chExt cx="1925706" cy="1701846"/>
            </a:xfrm>
          </p:grpSpPr>
          <p:grpSp>
            <p:nvGrpSpPr>
              <p:cNvPr id="1935" name="Google Shape;1935;p5"/>
              <p:cNvGrpSpPr/>
              <p:nvPr/>
            </p:nvGrpSpPr>
            <p:grpSpPr>
              <a:xfrm rot="4586846">
                <a:off x="7440210" y="3530632"/>
                <a:ext cx="1351919" cy="1654924"/>
                <a:chOff x="146217" y="2712579"/>
                <a:chExt cx="1552966" cy="1960401"/>
              </a:xfrm>
            </p:grpSpPr>
            <p:grpSp>
              <p:nvGrpSpPr>
                <p:cNvPr id="1936" name="Google Shape;1936;p5"/>
                <p:cNvGrpSpPr/>
                <p:nvPr/>
              </p:nvGrpSpPr>
              <p:grpSpPr>
                <a:xfrm>
                  <a:off x="146217" y="2712579"/>
                  <a:ext cx="1134008" cy="607901"/>
                  <a:chOff x="5206900" y="826150"/>
                  <a:chExt cx="599275" cy="321250"/>
                </a:xfrm>
              </p:grpSpPr>
              <p:sp>
                <p:nvSpPr>
                  <p:cNvPr id="1937" name="Google Shape;1937;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5"/>
                <p:cNvGrpSpPr/>
                <p:nvPr/>
              </p:nvGrpSpPr>
              <p:grpSpPr>
                <a:xfrm rot="-9256633">
                  <a:off x="489429" y="3110262"/>
                  <a:ext cx="1134020" cy="607908"/>
                  <a:chOff x="5206900" y="826150"/>
                  <a:chExt cx="599275" cy="321250"/>
                </a:xfrm>
              </p:grpSpPr>
              <p:sp>
                <p:nvSpPr>
                  <p:cNvPr id="1952" name="Google Shape;1952;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5"/>
                <p:cNvGrpSpPr/>
                <p:nvPr/>
              </p:nvGrpSpPr>
              <p:grpSpPr>
                <a:xfrm rot="7120513" flipH="1">
                  <a:off x="538618" y="3725726"/>
                  <a:ext cx="1133997" cy="607895"/>
                  <a:chOff x="5206900" y="826150"/>
                  <a:chExt cx="599275" cy="321250"/>
                </a:xfrm>
              </p:grpSpPr>
              <p:sp>
                <p:nvSpPr>
                  <p:cNvPr id="1967" name="Google Shape;1967;p5"/>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81" name="Google Shape;1981;p5"/>
              <p:cNvGrpSpPr/>
              <p:nvPr/>
            </p:nvGrpSpPr>
            <p:grpSpPr>
              <a:xfrm rot="1105138" flipH="1">
                <a:off x="8201561" y="4082231"/>
                <a:ext cx="780693" cy="739102"/>
                <a:chOff x="394839" y="946426"/>
                <a:chExt cx="688446" cy="651769"/>
              </a:xfrm>
            </p:grpSpPr>
            <p:sp>
              <p:nvSpPr>
                <p:cNvPr id="1982" name="Google Shape;1982;p5"/>
                <p:cNvSpPr/>
                <p:nvPr/>
              </p:nvSpPr>
              <p:spPr>
                <a:xfrm rot="4195360">
                  <a:off x="669575" y="976299"/>
                  <a:ext cx="339800" cy="394962"/>
                </a:xfrm>
                <a:custGeom>
                  <a:avLst/>
                  <a:gdLst/>
                  <a:ahLst/>
                  <a:cxnLst/>
                  <a:rect l="l" t="t" r="r" b="b"/>
                  <a:pathLst>
                    <a:path w="8386" h="9747" extrusionOk="0">
                      <a:moveTo>
                        <a:pt x="1982" y="1"/>
                      </a:moveTo>
                      <a:cubicBezTo>
                        <a:pt x="1953" y="1"/>
                        <a:pt x="1937" y="1"/>
                        <a:pt x="1937" y="1"/>
                      </a:cubicBezTo>
                      <a:cubicBezTo>
                        <a:pt x="1937" y="1"/>
                        <a:pt x="1" y="2546"/>
                        <a:pt x="2257" y="6834"/>
                      </a:cubicBezTo>
                      <a:cubicBezTo>
                        <a:pt x="3041" y="8322"/>
                        <a:pt x="4193" y="9362"/>
                        <a:pt x="5281" y="9746"/>
                      </a:cubicBezTo>
                      <a:lnTo>
                        <a:pt x="8098" y="8274"/>
                      </a:lnTo>
                      <a:cubicBezTo>
                        <a:pt x="8386" y="7154"/>
                        <a:pt x="8178" y="5602"/>
                        <a:pt x="7394" y="4130"/>
                      </a:cubicBezTo>
                      <a:cubicBezTo>
                        <a:pt x="5294" y="139"/>
                        <a:pt x="2377" y="1"/>
                        <a:pt x="1982"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rot="4195360">
                  <a:off x="862651" y="1016730"/>
                  <a:ext cx="167307" cy="139434"/>
                </a:xfrm>
                <a:custGeom>
                  <a:avLst/>
                  <a:gdLst/>
                  <a:ahLst/>
                  <a:cxnLst/>
                  <a:rect l="l" t="t" r="r" b="b"/>
                  <a:pathLst>
                    <a:path w="4129" h="3441" extrusionOk="0">
                      <a:moveTo>
                        <a:pt x="4128" y="1360"/>
                      </a:moveTo>
                      <a:cubicBezTo>
                        <a:pt x="2432" y="0"/>
                        <a:pt x="928" y="64"/>
                        <a:pt x="928" y="64"/>
                      </a:cubicBezTo>
                      <a:cubicBezTo>
                        <a:pt x="928" y="64"/>
                        <a:pt x="0" y="1280"/>
                        <a:pt x="176" y="344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rot="4195360">
                  <a:off x="496918" y="1021137"/>
                  <a:ext cx="168644" cy="335274"/>
                </a:xfrm>
                <a:custGeom>
                  <a:avLst/>
                  <a:gdLst/>
                  <a:ahLst/>
                  <a:cxnLst/>
                  <a:rect l="l" t="t" r="r" b="b"/>
                  <a:pathLst>
                    <a:path w="4162" h="8274" extrusionOk="0">
                      <a:moveTo>
                        <a:pt x="4161" y="2481"/>
                      </a:moveTo>
                      <a:cubicBezTo>
                        <a:pt x="2577" y="4193"/>
                        <a:pt x="4081" y="8001"/>
                        <a:pt x="4081" y="8001"/>
                      </a:cubicBezTo>
                      <a:lnTo>
                        <a:pt x="3553" y="8273"/>
                      </a:lnTo>
                      <a:cubicBezTo>
                        <a:pt x="1" y="3201"/>
                        <a:pt x="1697" y="401"/>
                        <a:pt x="1985" y="1"/>
                      </a:cubicBezTo>
                      <a:cubicBezTo>
                        <a:pt x="2497" y="993"/>
                        <a:pt x="3233" y="1841"/>
                        <a:pt x="4161" y="248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rot="4195360">
                  <a:off x="714242" y="1314914"/>
                  <a:ext cx="240567" cy="253583"/>
                </a:xfrm>
                <a:custGeom>
                  <a:avLst/>
                  <a:gdLst/>
                  <a:ahLst/>
                  <a:cxnLst/>
                  <a:rect l="l" t="t" r="r" b="b"/>
                  <a:pathLst>
                    <a:path w="5937" h="6258" extrusionOk="0">
                      <a:moveTo>
                        <a:pt x="5937" y="5985"/>
                      </a:moveTo>
                      <a:lnTo>
                        <a:pt x="5425" y="6257"/>
                      </a:lnTo>
                      <a:cubicBezTo>
                        <a:pt x="5425" y="6257"/>
                        <a:pt x="3121" y="2865"/>
                        <a:pt x="817" y="3217"/>
                      </a:cubicBezTo>
                      <a:cubicBezTo>
                        <a:pt x="817" y="2097"/>
                        <a:pt x="529" y="993"/>
                        <a:pt x="1" y="17"/>
                      </a:cubicBezTo>
                      <a:cubicBezTo>
                        <a:pt x="481" y="1"/>
                        <a:pt x="3761" y="177"/>
                        <a:pt x="5937" y="5985"/>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rot="4195360">
                  <a:off x="615895" y="1279876"/>
                  <a:ext cx="179625" cy="115486"/>
                </a:xfrm>
                <a:custGeom>
                  <a:avLst/>
                  <a:gdLst/>
                  <a:ahLst/>
                  <a:cxnLst/>
                  <a:rect l="l" t="t" r="r" b="b"/>
                  <a:pathLst>
                    <a:path w="4433" h="2850" extrusionOk="0">
                      <a:moveTo>
                        <a:pt x="0" y="2161"/>
                      </a:moveTo>
                      <a:lnTo>
                        <a:pt x="4081" y="1"/>
                      </a:lnTo>
                      <a:lnTo>
                        <a:pt x="4433" y="689"/>
                      </a:lnTo>
                      <a:lnTo>
                        <a:pt x="352" y="2849"/>
                      </a:ln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rot="4195360">
                  <a:off x="800184" y="1100885"/>
                  <a:ext cx="125814" cy="125819"/>
                </a:xfrm>
                <a:custGeom>
                  <a:avLst/>
                  <a:gdLst/>
                  <a:ahLst/>
                  <a:cxnLst/>
                  <a:rect l="l" t="t" r="r" b="b"/>
                  <a:pathLst>
                    <a:path w="3105" h="3105" extrusionOk="0">
                      <a:moveTo>
                        <a:pt x="1968" y="241"/>
                      </a:moveTo>
                      <a:cubicBezTo>
                        <a:pt x="2704" y="465"/>
                        <a:pt x="3104" y="1233"/>
                        <a:pt x="2880" y="1969"/>
                      </a:cubicBezTo>
                      <a:cubicBezTo>
                        <a:pt x="2656" y="2705"/>
                        <a:pt x="1872" y="3105"/>
                        <a:pt x="1152" y="2881"/>
                      </a:cubicBezTo>
                      <a:cubicBezTo>
                        <a:pt x="416" y="2657"/>
                        <a:pt x="0" y="1873"/>
                        <a:pt x="240" y="1153"/>
                      </a:cubicBezTo>
                      <a:cubicBezTo>
                        <a:pt x="464" y="417"/>
                        <a:pt x="1232" y="1"/>
                        <a:pt x="1968" y="24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rot="4195360">
                  <a:off x="813927" y="1121269"/>
                  <a:ext cx="95343" cy="88215"/>
                </a:xfrm>
                <a:custGeom>
                  <a:avLst/>
                  <a:gdLst/>
                  <a:ahLst/>
                  <a:cxnLst/>
                  <a:rect l="l" t="t" r="r" b="b"/>
                  <a:pathLst>
                    <a:path w="2353" h="2177" extrusionOk="0">
                      <a:moveTo>
                        <a:pt x="1968" y="625"/>
                      </a:moveTo>
                      <a:cubicBezTo>
                        <a:pt x="2352" y="1345"/>
                        <a:pt x="1664" y="2177"/>
                        <a:pt x="896" y="1937"/>
                      </a:cubicBezTo>
                      <a:cubicBezTo>
                        <a:pt x="112" y="1681"/>
                        <a:pt x="0" y="625"/>
                        <a:pt x="736" y="241"/>
                      </a:cubicBezTo>
                      <a:cubicBezTo>
                        <a:pt x="1184" y="1"/>
                        <a:pt x="1728" y="177"/>
                        <a:pt x="1968" y="625"/>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rot="4195360">
                  <a:off x="551059" y="1320445"/>
                  <a:ext cx="173141" cy="194543"/>
                </a:xfrm>
                <a:custGeom>
                  <a:avLst/>
                  <a:gdLst/>
                  <a:ahLst/>
                  <a:cxnLst/>
                  <a:rect l="l" t="t" r="r" b="b"/>
                  <a:pathLst>
                    <a:path w="4273" h="4801" extrusionOk="0">
                      <a:moveTo>
                        <a:pt x="128" y="960"/>
                      </a:moveTo>
                      <a:cubicBezTo>
                        <a:pt x="0" y="1728"/>
                        <a:pt x="128" y="2512"/>
                        <a:pt x="528" y="3200"/>
                      </a:cubicBezTo>
                      <a:cubicBezTo>
                        <a:pt x="1217" y="4528"/>
                        <a:pt x="3329" y="4800"/>
                        <a:pt x="3329" y="4800"/>
                      </a:cubicBezTo>
                      <a:cubicBezTo>
                        <a:pt x="3329" y="4800"/>
                        <a:pt x="4273" y="2928"/>
                        <a:pt x="3585" y="1600"/>
                      </a:cubicBezTo>
                      <a:cubicBezTo>
                        <a:pt x="3169" y="816"/>
                        <a:pt x="2561" y="240"/>
                        <a:pt x="1953" y="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rot="4195360">
                  <a:off x="611855" y="1384276"/>
                  <a:ext cx="52554" cy="55474"/>
                </a:xfrm>
                <a:custGeom>
                  <a:avLst/>
                  <a:gdLst/>
                  <a:ahLst/>
                  <a:cxnLst/>
                  <a:rect l="l" t="t" r="r" b="b"/>
                  <a:pathLst>
                    <a:path w="1297" h="1369" extrusionOk="0">
                      <a:moveTo>
                        <a:pt x="460" y="0"/>
                      </a:moveTo>
                      <a:cubicBezTo>
                        <a:pt x="400" y="0"/>
                        <a:pt x="342" y="13"/>
                        <a:pt x="289" y="40"/>
                      </a:cubicBezTo>
                      <a:cubicBezTo>
                        <a:pt x="49" y="168"/>
                        <a:pt x="1" y="568"/>
                        <a:pt x="209" y="936"/>
                      </a:cubicBezTo>
                      <a:cubicBezTo>
                        <a:pt x="401" y="1304"/>
                        <a:pt x="1009" y="1368"/>
                        <a:pt x="1009" y="1368"/>
                      </a:cubicBezTo>
                      <a:cubicBezTo>
                        <a:pt x="1009" y="1368"/>
                        <a:pt x="1297" y="840"/>
                        <a:pt x="1089" y="472"/>
                      </a:cubicBezTo>
                      <a:cubicBezTo>
                        <a:pt x="937" y="181"/>
                        <a:pt x="685" y="0"/>
                        <a:pt x="460"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991" name="Google Shape;1991;p5"/>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92" name="Google Shape;1992;p5"/>
          <p:cNvSpPr txBox="1">
            <a:spLocks noGrp="1"/>
          </p:cNvSpPr>
          <p:nvPr>
            <p:ph type="body" idx="1"/>
          </p:nvPr>
        </p:nvSpPr>
        <p:spPr>
          <a:xfrm>
            <a:off x="1888225" y="3255251"/>
            <a:ext cx="2093400" cy="8016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993" name="Google Shape;1993;p5"/>
          <p:cNvSpPr txBox="1">
            <a:spLocks noGrp="1"/>
          </p:cNvSpPr>
          <p:nvPr>
            <p:ph type="body" idx="2"/>
          </p:nvPr>
        </p:nvSpPr>
        <p:spPr>
          <a:xfrm>
            <a:off x="5162525" y="3255251"/>
            <a:ext cx="2093400" cy="8016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994" name="Google Shape;1994;p5"/>
          <p:cNvSpPr txBox="1">
            <a:spLocks noGrp="1"/>
          </p:cNvSpPr>
          <p:nvPr>
            <p:ph type="subTitle" idx="3"/>
          </p:nvPr>
        </p:nvSpPr>
        <p:spPr>
          <a:xfrm>
            <a:off x="1888075" y="2874425"/>
            <a:ext cx="20934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
        <p:nvSpPr>
          <p:cNvPr id="1995" name="Google Shape;1995;p5"/>
          <p:cNvSpPr txBox="1">
            <a:spLocks noGrp="1"/>
          </p:cNvSpPr>
          <p:nvPr>
            <p:ph type="subTitle" idx="4"/>
          </p:nvPr>
        </p:nvSpPr>
        <p:spPr>
          <a:xfrm>
            <a:off x="5162525" y="2874425"/>
            <a:ext cx="20934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2E5789"/>
              </a:buClr>
              <a:buSzPts val="2000"/>
              <a:buFont typeface="Big Shoulders Text"/>
              <a:buNone/>
              <a:defRPr sz="2000">
                <a:solidFill>
                  <a:srgbClr val="708EC0"/>
                </a:solidFill>
                <a:latin typeface="Big Shoulders Text"/>
                <a:ea typeface="Big Shoulders Text"/>
                <a:cs typeface="Big Shoulders Text"/>
                <a:sym typeface="Big Shoulders Text"/>
              </a:defRPr>
            </a:lvl1pPr>
            <a:lvl2pPr lvl="1"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2pPr>
            <a:lvl3pPr lvl="2"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3pPr>
            <a:lvl4pPr lvl="3"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4pPr>
            <a:lvl5pPr lvl="4"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5pPr>
            <a:lvl6pPr lvl="5"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6pPr>
            <a:lvl7pPr lvl="6"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7pPr>
            <a:lvl8pPr lvl="7" rtl="0">
              <a:lnSpc>
                <a:spcPct val="100000"/>
              </a:lnSpc>
              <a:spcBef>
                <a:spcPts val="1600"/>
              </a:spcBef>
              <a:spcAft>
                <a:spcPts val="0"/>
              </a:spcAft>
              <a:buSzPts val="2000"/>
              <a:buFont typeface="Big Shoulders Text"/>
              <a:buNone/>
              <a:defRPr sz="2000">
                <a:latin typeface="Big Shoulders Text"/>
                <a:ea typeface="Big Shoulders Text"/>
                <a:cs typeface="Big Shoulders Text"/>
                <a:sym typeface="Big Shoulders Text"/>
              </a:defRPr>
            </a:lvl8pPr>
            <a:lvl9pPr lvl="8" rtl="0">
              <a:lnSpc>
                <a:spcPct val="100000"/>
              </a:lnSpc>
              <a:spcBef>
                <a:spcPts val="1600"/>
              </a:spcBef>
              <a:spcAft>
                <a:spcPts val="1600"/>
              </a:spcAft>
              <a:buSzPts val="2000"/>
              <a:buFont typeface="Big Shoulders Text"/>
              <a:buNone/>
              <a:defRPr sz="2000">
                <a:latin typeface="Big Shoulders Text"/>
                <a:ea typeface="Big Shoulders Text"/>
                <a:cs typeface="Big Shoulders Text"/>
                <a:sym typeface="Big Shoulders Text"/>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CUSTOM_6_1_1">
    <p:spTree>
      <p:nvGrpSpPr>
        <p:cNvPr id="1" name="Shape 19350"/>
        <p:cNvGrpSpPr/>
        <p:nvPr/>
      </p:nvGrpSpPr>
      <p:grpSpPr>
        <a:xfrm>
          <a:off x="0" y="0"/>
          <a:ext cx="0" cy="0"/>
          <a:chOff x="0" y="0"/>
          <a:chExt cx="0" cy="0"/>
        </a:xfrm>
      </p:grpSpPr>
      <p:grpSp>
        <p:nvGrpSpPr>
          <p:cNvPr id="19351" name="Google Shape;19351;p41"/>
          <p:cNvGrpSpPr/>
          <p:nvPr/>
        </p:nvGrpSpPr>
        <p:grpSpPr>
          <a:xfrm>
            <a:off x="176625" y="110350"/>
            <a:ext cx="8790774" cy="4922811"/>
            <a:chOff x="131600" y="118425"/>
            <a:chExt cx="8790774" cy="4922811"/>
          </a:xfrm>
        </p:grpSpPr>
        <p:sp>
          <p:nvSpPr>
            <p:cNvPr id="19352" name="Google Shape;19352;p41"/>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53" name="Google Shape;19353;p41"/>
            <p:cNvGrpSpPr/>
            <p:nvPr/>
          </p:nvGrpSpPr>
          <p:grpSpPr>
            <a:xfrm>
              <a:off x="131600" y="1884558"/>
              <a:ext cx="2122449" cy="3112715"/>
              <a:chOff x="131600" y="1884558"/>
              <a:chExt cx="2122449" cy="3112715"/>
            </a:xfrm>
          </p:grpSpPr>
          <p:sp>
            <p:nvSpPr>
              <p:cNvPr id="19354" name="Google Shape;19354;p41"/>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41"/>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41"/>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41"/>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41"/>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41"/>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41"/>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41"/>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41"/>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41"/>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41"/>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41"/>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41"/>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41"/>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41"/>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41"/>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41"/>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41"/>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41"/>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41"/>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41"/>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41"/>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41"/>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41"/>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41"/>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41"/>
            <p:cNvGrpSpPr/>
            <p:nvPr/>
          </p:nvGrpSpPr>
          <p:grpSpPr>
            <a:xfrm flipH="1">
              <a:off x="2342550" y="2567965"/>
              <a:ext cx="3964145" cy="1455821"/>
              <a:chOff x="3233388" y="140740"/>
              <a:chExt cx="3964145" cy="1455821"/>
            </a:xfrm>
          </p:grpSpPr>
          <p:sp>
            <p:nvSpPr>
              <p:cNvPr id="19380" name="Google Shape;19380;p4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4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4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4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4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4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4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4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4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41"/>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4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4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4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4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4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4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4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4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4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4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4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4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4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4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4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4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06" name="Google Shape;19406;p41"/>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41"/>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41"/>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41"/>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41"/>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41"/>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41"/>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41"/>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41"/>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41"/>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41"/>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41"/>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41"/>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41"/>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41"/>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41"/>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41"/>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41"/>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41"/>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41"/>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41"/>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41"/>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41"/>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41"/>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41"/>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41"/>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41"/>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41"/>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41"/>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41"/>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41"/>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41"/>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41"/>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41"/>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41"/>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41"/>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41"/>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41"/>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41"/>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41"/>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41"/>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41"/>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41"/>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41"/>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41"/>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41"/>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41"/>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41"/>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41"/>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41"/>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41"/>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41"/>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41"/>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41"/>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41"/>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41"/>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41"/>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41"/>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41"/>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41"/>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41"/>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41"/>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41"/>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41"/>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41"/>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41"/>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41"/>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41"/>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41"/>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41"/>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41"/>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41"/>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41"/>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41"/>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41"/>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41"/>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41"/>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41"/>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41"/>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41"/>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41"/>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41"/>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41"/>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41"/>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41"/>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41"/>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41"/>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41"/>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41"/>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41"/>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41"/>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41"/>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41"/>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41"/>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41"/>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41"/>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41"/>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41"/>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41"/>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41"/>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06" name="Google Shape;19506;p41"/>
            <p:cNvGrpSpPr/>
            <p:nvPr/>
          </p:nvGrpSpPr>
          <p:grpSpPr>
            <a:xfrm rot="5400000">
              <a:off x="6199788" y="1372590"/>
              <a:ext cx="3964145" cy="1455821"/>
              <a:chOff x="3233388" y="140740"/>
              <a:chExt cx="3964145" cy="1455821"/>
            </a:xfrm>
          </p:grpSpPr>
          <p:sp>
            <p:nvSpPr>
              <p:cNvPr id="19507" name="Google Shape;19507;p4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4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4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4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4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4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4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4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4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4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4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4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4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4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4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4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4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4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4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4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4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4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4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4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4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4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3" name="Google Shape;19533;p41"/>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41"/>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41"/>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41"/>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41"/>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8" name="Google Shape;19538;p41"/>
            <p:cNvGrpSpPr/>
            <p:nvPr/>
          </p:nvGrpSpPr>
          <p:grpSpPr>
            <a:xfrm>
              <a:off x="234224" y="118425"/>
              <a:ext cx="3532446" cy="1609151"/>
              <a:chOff x="140599" y="118425"/>
              <a:chExt cx="3532446" cy="1609151"/>
            </a:xfrm>
          </p:grpSpPr>
          <p:sp>
            <p:nvSpPr>
              <p:cNvPr id="19539" name="Google Shape;19539;p41"/>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41"/>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41"/>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41"/>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41"/>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41"/>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41"/>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41"/>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41"/>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41"/>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41"/>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41"/>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41"/>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41"/>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41"/>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41"/>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41"/>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41"/>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41"/>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41"/>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41"/>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41"/>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41"/>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41"/>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41"/>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41"/>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65" name="Google Shape;19565;p41"/>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66" name="Google Shape;19566;p41"/>
            <p:cNvGrpSpPr/>
            <p:nvPr/>
          </p:nvGrpSpPr>
          <p:grpSpPr>
            <a:xfrm>
              <a:off x="3327013" y="140740"/>
              <a:ext cx="3964145" cy="1455821"/>
              <a:chOff x="3233388" y="140740"/>
              <a:chExt cx="3964145" cy="1455821"/>
            </a:xfrm>
          </p:grpSpPr>
          <p:sp>
            <p:nvSpPr>
              <p:cNvPr id="19567" name="Google Shape;19567;p41"/>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41"/>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41"/>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41"/>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41"/>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41"/>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41"/>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41"/>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41"/>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41"/>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41"/>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41"/>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41"/>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41"/>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41"/>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41"/>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41"/>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41"/>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41"/>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41"/>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41"/>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41"/>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41"/>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41"/>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41"/>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41"/>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93" name="Google Shape;19593;p41"/>
          <p:cNvGrpSpPr/>
          <p:nvPr/>
        </p:nvGrpSpPr>
        <p:grpSpPr>
          <a:xfrm rot="2871252" flipH="1">
            <a:off x="-245518" y="3148519"/>
            <a:ext cx="1240758" cy="665148"/>
            <a:chOff x="5206900" y="826150"/>
            <a:chExt cx="599275" cy="321250"/>
          </a:xfrm>
        </p:grpSpPr>
        <p:sp>
          <p:nvSpPr>
            <p:cNvPr id="19594" name="Google Shape;19594;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8" name="Google Shape;19608;p41"/>
          <p:cNvGrpSpPr/>
          <p:nvPr/>
        </p:nvGrpSpPr>
        <p:grpSpPr>
          <a:xfrm rot="6433525" flipH="1">
            <a:off x="1366373" y="4081001"/>
            <a:ext cx="1240716" cy="665175"/>
            <a:chOff x="5206900" y="826150"/>
            <a:chExt cx="599275" cy="321250"/>
          </a:xfrm>
        </p:grpSpPr>
        <p:sp>
          <p:nvSpPr>
            <p:cNvPr id="19609" name="Google Shape;19609;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3" name="Google Shape;19623;p41"/>
          <p:cNvGrpSpPr/>
          <p:nvPr/>
        </p:nvGrpSpPr>
        <p:grpSpPr>
          <a:xfrm rot="-9943409">
            <a:off x="1263956" y="3737276"/>
            <a:ext cx="1240826" cy="665092"/>
            <a:chOff x="5206900" y="826150"/>
            <a:chExt cx="599275" cy="321250"/>
          </a:xfrm>
        </p:grpSpPr>
        <p:sp>
          <p:nvSpPr>
            <p:cNvPr id="19624" name="Google Shape;19624;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8" name="Google Shape;19638;p41"/>
          <p:cNvGrpSpPr/>
          <p:nvPr/>
        </p:nvGrpSpPr>
        <p:grpSpPr>
          <a:xfrm rot="5400000" flipH="1">
            <a:off x="57271" y="1922377"/>
            <a:ext cx="1699100" cy="2145071"/>
            <a:chOff x="146217" y="2712579"/>
            <a:chExt cx="1552966" cy="1960401"/>
          </a:xfrm>
        </p:grpSpPr>
        <p:grpSp>
          <p:nvGrpSpPr>
            <p:cNvPr id="19639" name="Google Shape;19639;p41"/>
            <p:cNvGrpSpPr/>
            <p:nvPr/>
          </p:nvGrpSpPr>
          <p:grpSpPr>
            <a:xfrm>
              <a:off x="146217" y="2712579"/>
              <a:ext cx="1134008" cy="607901"/>
              <a:chOff x="5206900" y="826150"/>
              <a:chExt cx="599275" cy="321250"/>
            </a:xfrm>
          </p:grpSpPr>
          <p:sp>
            <p:nvSpPr>
              <p:cNvPr id="19640" name="Google Shape;19640;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4" name="Google Shape;19654;p41"/>
            <p:cNvGrpSpPr/>
            <p:nvPr/>
          </p:nvGrpSpPr>
          <p:grpSpPr>
            <a:xfrm rot="-9256633">
              <a:off x="489429" y="3110262"/>
              <a:ext cx="1134020" cy="607908"/>
              <a:chOff x="5206900" y="826150"/>
              <a:chExt cx="599275" cy="321250"/>
            </a:xfrm>
          </p:grpSpPr>
          <p:sp>
            <p:nvSpPr>
              <p:cNvPr id="19655" name="Google Shape;19655;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9" name="Google Shape;19669;p41"/>
            <p:cNvGrpSpPr/>
            <p:nvPr/>
          </p:nvGrpSpPr>
          <p:grpSpPr>
            <a:xfrm rot="7120513" flipH="1">
              <a:off x="538618" y="3725726"/>
              <a:ext cx="1133997" cy="607895"/>
              <a:chOff x="5206900" y="826150"/>
              <a:chExt cx="599275" cy="321250"/>
            </a:xfrm>
          </p:grpSpPr>
          <p:sp>
            <p:nvSpPr>
              <p:cNvPr id="19670" name="Google Shape;19670;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84" name="Google Shape;19684;p41"/>
          <p:cNvGrpSpPr/>
          <p:nvPr/>
        </p:nvGrpSpPr>
        <p:grpSpPr>
          <a:xfrm rot="5846386">
            <a:off x="454872" y="4197233"/>
            <a:ext cx="1240817" cy="665090"/>
            <a:chOff x="5206900" y="826150"/>
            <a:chExt cx="599275" cy="321250"/>
          </a:xfrm>
        </p:grpSpPr>
        <p:sp>
          <p:nvSpPr>
            <p:cNvPr id="19685" name="Google Shape;19685;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9" name="Google Shape;19699;p41"/>
          <p:cNvGrpSpPr/>
          <p:nvPr/>
        </p:nvGrpSpPr>
        <p:grpSpPr>
          <a:xfrm rot="6300046" flipH="1">
            <a:off x="-304291" y="4197212"/>
            <a:ext cx="1240773" cy="665134"/>
            <a:chOff x="5206900" y="826150"/>
            <a:chExt cx="599275" cy="321250"/>
          </a:xfrm>
        </p:grpSpPr>
        <p:sp>
          <p:nvSpPr>
            <p:cNvPr id="19700" name="Google Shape;19700;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4" name="Google Shape;19714;p41"/>
          <p:cNvGrpSpPr/>
          <p:nvPr/>
        </p:nvGrpSpPr>
        <p:grpSpPr>
          <a:xfrm rot="-8939904">
            <a:off x="828401" y="3356468"/>
            <a:ext cx="494025" cy="594555"/>
            <a:chOff x="4815275" y="840950"/>
            <a:chExt cx="432450" cy="520450"/>
          </a:xfrm>
        </p:grpSpPr>
        <p:sp>
          <p:nvSpPr>
            <p:cNvPr id="19715" name="Google Shape;19715;p41"/>
            <p:cNvSpPr/>
            <p:nvPr/>
          </p:nvSpPr>
          <p:spPr>
            <a:xfrm>
              <a:off x="4884475" y="840950"/>
              <a:ext cx="306850" cy="277250"/>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41"/>
            <p:cNvSpPr/>
            <p:nvPr/>
          </p:nvSpPr>
          <p:spPr>
            <a:xfrm>
              <a:off x="4815275" y="1152575"/>
              <a:ext cx="144425" cy="12362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41"/>
            <p:cNvSpPr/>
            <p:nvPr/>
          </p:nvSpPr>
          <p:spPr>
            <a:xfrm>
              <a:off x="5105275" y="1188975"/>
              <a:ext cx="142450" cy="172425"/>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41"/>
            <p:cNvSpPr/>
            <p:nvPr/>
          </p:nvSpPr>
          <p:spPr>
            <a:xfrm>
              <a:off x="5024075" y="1286975"/>
              <a:ext cx="71225" cy="58025"/>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41"/>
            <p:cNvSpPr/>
            <p:nvPr/>
          </p:nvSpPr>
          <p:spPr>
            <a:xfrm>
              <a:off x="5176500" y="1064150"/>
              <a:ext cx="69625" cy="7125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0" name="Google Shape;19720;p41"/>
          <p:cNvGrpSpPr/>
          <p:nvPr/>
        </p:nvGrpSpPr>
        <p:grpSpPr>
          <a:xfrm>
            <a:off x="7825729" y="-3"/>
            <a:ext cx="1866180" cy="2274870"/>
            <a:chOff x="7825729" y="-3"/>
            <a:chExt cx="1866180" cy="2274870"/>
          </a:xfrm>
        </p:grpSpPr>
        <p:grpSp>
          <p:nvGrpSpPr>
            <p:cNvPr id="19721" name="Google Shape;19721;p41"/>
            <p:cNvGrpSpPr/>
            <p:nvPr/>
          </p:nvGrpSpPr>
          <p:grpSpPr>
            <a:xfrm rot="-276790" flipH="1">
              <a:off x="7909234" y="64853"/>
              <a:ext cx="1699169" cy="2145157"/>
              <a:chOff x="146217" y="2712579"/>
              <a:chExt cx="1552966" cy="1960401"/>
            </a:xfrm>
          </p:grpSpPr>
          <p:grpSp>
            <p:nvGrpSpPr>
              <p:cNvPr id="19722" name="Google Shape;19722;p41"/>
              <p:cNvGrpSpPr/>
              <p:nvPr/>
            </p:nvGrpSpPr>
            <p:grpSpPr>
              <a:xfrm>
                <a:off x="146217" y="2712579"/>
                <a:ext cx="1134008" cy="607901"/>
                <a:chOff x="5206900" y="826150"/>
                <a:chExt cx="599275" cy="321250"/>
              </a:xfrm>
            </p:grpSpPr>
            <p:sp>
              <p:nvSpPr>
                <p:cNvPr id="19723" name="Google Shape;19723;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7" name="Google Shape;19737;p41"/>
              <p:cNvGrpSpPr/>
              <p:nvPr/>
            </p:nvGrpSpPr>
            <p:grpSpPr>
              <a:xfrm rot="-9256633">
                <a:off x="489429" y="3110262"/>
                <a:ext cx="1134020" cy="607908"/>
                <a:chOff x="5206900" y="826150"/>
                <a:chExt cx="599275" cy="321250"/>
              </a:xfrm>
            </p:grpSpPr>
            <p:sp>
              <p:nvSpPr>
                <p:cNvPr id="19738" name="Google Shape;19738;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2" name="Google Shape;19752;p41"/>
              <p:cNvGrpSpPr/>
              <p:nvPr/>
            </p:nvGrpSpPr>
            <p:grpSpPr>
              <a:xfrm rot="7120513" flipH="1">
                <a:off x="538618" y="3725726"/>
                <a:ext cx="1133997" cy="607895"/>
                <a:chOff x="5206900" y="826150"/>
                <a:chExt cx="599275" cy="321250"/>
              </a:xfrm>
            </p:grpSpPr>
            <p:sp>
              <p:nvSpPr>
                <p:cNvPr id="19753" name="Google Shape;19753;p41"/>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41"/>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41"/>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41"/>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41"/>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41"/>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41"/>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41"/>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41"/>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41"/>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41"/>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41"/>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41"/>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41"/>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67" name="Google Shape;19767;p41"/>
            <p:cNvGrpSpPr/>
            <p:nvPr/>
          </p:nvGrpSpPr>
          <p:grpSpPr>
            <a:xfrm>
              <a:off x="8189095" y="1182633"/>
              <a:ext cx="723331" cy="725642"/>
              <a:chOff x="6065295" y="2472383"/>
              <a:chExt cx="723331" cy="725642"/>
            </a:xfrm>
          </p:grpSpPr>
          <p:sp>
            <p:nvSpPr>
              <p:cNvPr id="19768" name="Google Shape;19768;p41"/>
              <p:cNvSpPr/>
              <p:nvPr/>
            </p:nvSpPr>
            <p:spPr>
              <a:xfrm>
                <a:off x="6065295" y="2472383"/>
                <a:ext cx="723331" cy="723551"/>
              </a:xfrm>
              <a:custGeom>
                <a:avLst/>
                <a:gdLst/>
                <a:ahLst/>
                <a:cxnLst/>
                <a:rect l="l" t="t" r="r" b="b"/>
                <a:pathLst>
                  <a:path w="6572" h="6574" extrusionOk="0">
                    <a:moveTo>
                      <a:pt x="3296" y="0"/>
                    </a:moveTo>
                    <a:cubicBezTo>
                      <a:pt x="2433" y="0"/>
                      <a:pt x="1563" y="335"/>
                      <a:pt x="901" y="1013"/>
                    </a:cubicBezTo>
                    <a:cubicBezTo>
                      <a:pt x="668" y="1246"/>
                      <a:pt x="501" y="1513"/>
                      <a:pt x="367" y="1813"/>
                    </a:cubicBezTo>
                    <a:cubicBezTo>
                      <a:pt x="134" y="2280"/>
                      <a:pt x="0" y="2780"/>
                      <a:pt x="0" y="3281"/>
                    </a:cubicBezTo>
                    <a:lnTo>
                      <a:pt x="0" y="3581"/>
                    </a:lnTo>
                    <a:cubicBezTo>
                      <a:pt x="151" y="5360"/>
                      <a:pt x="1674" y="6574"/>
                      <a:pt x="3300" y="6574"/>
                    </a:cubicBezTo>
                    <a:cubicBezTo>
                      <a:pt x="3839" y="6574"/>
                      <a:pt x="4389" y="6440"/>
                      <a:pt x="4904" y="6150"/>
                    </a:cubicBezTo>
                    <a:cubicBezTo>
                      <a:pt x="5471" y="5816"/>
                      <a:pt x="5938" y="5316"/>
                      <a:pt x="6238" y="4715"/>
                    </a:cubicBezTo>
                    <a:cubicBezTo>
                      <a:pt x="6372" y="4448"/>
                      <a:pt x="6472" y="4148"/>
                      <a:pt x="6505" y="3881"/>
                    </a:cubicBezTo>
                    <a:cubicBezTo>
                      <a:pt x="6538" y="3681"/>
                      <a:pt x="6572" y="3481"/>
                      <a:pt x="6572" y="3314"/>
                    </a:cubicBezTo>
                    <a:cubicBezTo>
                      <a:pt x="6572" y="3047"/>
                      <a:pt x="6538" y="2814"/>
                      <a:pt x="6505" y="2580"/>
                    </a:cubicBezTo>
                    <a:cubicBezTo>
                      <a:pt x="6372" y="2080"/>
                      <a:pt x="6171" y="1646"/>
                      <a:pt x="5871" y="1246"/>
                    </a:cubicBezTo>
                    <a:cubicBezTo>
                      <a:pt x="5220" y="419"/>
                      <a:pt x="4262" y="0"/>
                      <a:pt x="3296"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69" name="Google Shape;19769;p41"/>
              <p:cNvGrpSpPr/>
              <p:nvPr/>
            </p:nvGrpSpPr>
            <p:grpSpPr>
              <a:xfrm>
                <a:off x="6065295" y="2587398"/>
                <a:ext cx="716067" cy="610627"/>
                <a:chOff x="6065295" y="2587398"/>
                <a:chExt cx="716067" cy="610627"/>
              </a:xfrm>
            </p:grpSpPr>
            <p:sp>
              <p:nvSpPr>
                <p:cNvPr id="19770" name="Google Shape;19770;p41"/>
                <p:cNvSpPr/>
                <p:nvPr/>
              </p:nvSpPr>
              <p:spPr>
                <a:xfrm>
                  <a:off x="6101946" y="2587398"/>
                  <a:ext cx="675674" cy="210550"/>
                </a:xfrm>
                <a:custGeom>
                  <a:avLst/>
                  <a:gdLst/>
                  <a:ahLst/>
                  <a:cxnLst/>
                  <a:rect l="l" t="t" r="r" b="b"/>
                  <a:pathLst>
                    <a:path w="6139" h="1913" extrusionOk="0">
                      <a:moveTo>
                        <a:pt x="568" y="1"/>
                      </a:moveTo>
                      <a:cubicBezTo>
                        <a:pt x="335" y="234"/>
                        <a:pt x="168" y="501"/>
                        <a:pt x="1" y="768"/>
                      </a:cubicBezTo>
                      <a:cubicBezTo>
                        <a:pt x="134" y="801"/>
                        <a:pt x="268" y="868"/>
                        <a:pt x="401" y="935"/>
                      </a:cubicBezTo>
                      <a:cubicBezTo>
                        <a:pt x="501" y="1002"/>
                        <a:pt x="601" y="1102"/>
                        <a:pt x="701" y="1235"/>
                      </a:cubicBezTo>
                      <a:cubicBezTo>
                        <a:pt x="868" y="1435"/>
                        <a:pt x="1035" y="1602"/>
                        <a:pt x="1235" y="1769"/>
                      </a:cubicBezTo>
                      <a:cubicBezTo>
                        <a:pt x="1382" y="1876"/>
                        <a:pt x="1465" y="1913"/>
                        <a:pt x="1535" y="1913"/>
                      </a:cubicBezTo>
                      <a:cubicBezTo>
                        <a:pt x="1640" y="1913"/>
                        <a:pt x="1716" y="1829"/>
                        <a:pt x="1936" y="1769"/>
                      </a:cubicBezTo>
                      <a:cubicBezTo>
                        <a:pt x="2025" y="1745"/>
                        <a:pt x="2094" y="1736"/>
                        <a:pt x="2154" y="1736"/>
                      </a:cubicBezTo>
                      <a:cubicBezTo>
                        <a:pt x="2299" y="1736"/>
                        <a:pt x="2390" y="1785"/>
                        <a:pt x="2574" y="1785"/>
                      </a:cubicBezTo>
                      <a:cubicBezTo>
                        <a:pt x="2629" y="1785"/>
                        <a:pt x="2693" y="1781"/>
                        <a:pt x="2770" y="1769"/>
                      </a:cubicBezTo>
                      <a:cubicBezTo>
                        <a:pt x="3203" y="1702"/>
                        <a:pt x="3203" y="1735"/>
                        <a:pt x="3337" y="1635"/>
                      </a:cubicBezTo>
                      <a:cubicBezTo>
                        <a:pt x="3437" y="1569"/>
                        <a:pt x="3537" y="1469"/>
                        <a:pt x="3604" y="1369"/>
                      </a:cubicBezTo>
                      <a:cubicBezTo>
                        <a:pt x="3604" y="1369"/>
                        <a:pt x="3904" y="1202"/>
                        <a:pt x="4037" y="1135"/>
                      </a:cubicBezTo>
                      <a:cubicBezTo>
                        <a:pt x="4088" y="1110"/>
                        <a:pt x="4139" y="1099"/>
                        <a:pt x="4188" y="1099"/>
                      </a:cubicBezTo>
                      <a:cubicBezTo>
                        <a:pt x="4268" y="1099"/>
                        <a:pt x="4342" y="1127"/>
                        <a:pt x="4404" y="1168"/>
                      </a:cubicBezTo>
                      <a:cubicBezTo>
                        <a:pt x="4471" y="1235"/>
                        <a:pt x="4904" y="1535"/>
                        <a:pt x="4904" y="1535"/>
                      </a:cubicBezTo>
                      <a:lnTo>
                        <a:pt x="5338" y="1769"/>
                      </a:lnTo>
                      <a:lnTo>
                        <a:pt x="5872" y="1669"/>
                      </a:lnTo>
                      <a:cubicBezTo>
                        <a:pt x="5972" y="1635"/>
                        <a:pt x="6039" y="1602"/>
                        <a:pt x="6139" y="1535"/>
                      </a:cubicBezTo>
                      <a:cubicBezTo>
                        <a:pt x="6039" y="1068"/>
                        <a:pt x="5838" y="601"/>
                        <a:pt x="5538" y="234"/>
                      </a:cubicBezTo>
                      <a:lnTo>
                        <a:pt x="5038" y="201"/>
                      </a:lnTo>
                      <a:cubicBezTo>
                        <a:pt x="4989" y="191"/>
                        <a:pt x="4943" y="187"/>
                        <a:pt x="4899" y="187"/>
                      </a:cubicBezTo>
                      <a:cubicBezTo>
                        <a:pt x="4793" y="187"/>
                        <a:pt x="4699" y="211"/>
                        <a:pt x="4604" y="234"/>
                      </a:cubicBezTo>
                      <a:lnTo>
                        <a:pt x="3904" y="368"/>
                      </a:lnTo>
                      <a:cubicBezTo>
                        <a:pt x="3570" y="435"/>
                        <a:pt x="3537" y="501"/>
                        <a:pt x="3337" y="535"/>
                      </a:cubicBezTo>
                      <a:cubicBezTo>
                        <a:pt x="3137" y="535"/>
                        <a:pt x="2936" y="535"/>
                        <a:pt x="2770" y="501"/>
                      </a:cubicBezTo>
                      <a:cubicBezTo>
                        <a:pt x="2770" y="501"/>
                        <a:pt x="2236" y="401"/>
                        <a:pt x="1969" y="368"/>
                      </a:cubicBezTo>
                      <a:cubicBezTo>
                        <a:pt x="1919" y="351"/>
                        <a:pt x="1861" y="343"/>
                        <a:pt x="1798" y="343"/>
                      </a:cubicBezTo>
                      <a:cubicBezTo>
                        <a:pt x="1736" y="343"/>
                        <a:pt x="1669" y="351"/>
                        <a:pt x="1602" y="368"/>
                      </a:cubicBezTo>
                      <a:cubicBezTo>
                        <a:pt x="1602" y="368"/>
                        <a:pt x="1302" y="334"/>
                        <a:pt x="1068" y="268"/>
                      </a:cubicBezTo>
                      <a:cubicBezTo>
                        <a:pt x="802" y="234"/>
                        <a:pt x="735" y="234"/>
                        <a:pt x="5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41"/>
                <p:cNvSpPr/>
                <p:nvPr/>
              </p:nvSpPr>
              <p:spPr>
                <a:xfrm>
                  <a:off x="6065295" y="2862775"/>
                  <a:ext cx="716067" cy="335250"/>
                </a:xfrm>
                <a:custGeom>
                  <a:avLst/>
                  <a:gdLst/>
                  <a:ahLst/>
                  <a:cxnLst/>
                  <a:rect l="l" t="t" r="r" b="b"/>
                  <a:pathLst>
                    <a:path w="6506" h="3046" extrusionOk="0">
                      <a:moveTo>
                        <a:pt x="201" y="1"/>
                      </a:moveTo>
                      <a:cubicBezTo>
                        <a:pt x="134" y="1"/>
                        <a:pt x="67" y="34"/>
                        <a:pt x="0" y="34"/>
                      </a:cubicBezTo>
                      <a:cubicBezTo>
                        <a:pt x="150" y="1828"/>
                        <a:pt x="1640" y="3046"/>
                        <a:pt x="3261" y="3046"/>
                      </a:cubicBezTo>
                      <a:cubicBezTo>
                        <a:pt x="3809" y="3046"/>
                        <a:pt x="4373" y="2906"/>
                        <a:pt x="4904" y="2603"/>
                      </a:cubicBezTo>
                      <a:cubicBezTo>
                        <a:pt x="4737" y="2536"/>
                        <a:pt x="4537" y="2469"/>
                        <a:pt x="4370" y="2436"/>
                      </a:cubicBezTo>
                      <a:cubicBezTo>
                        <a:pt x="4259" y="2410"/>
                        <a:pt x="4185" y="2400"/>
                        <a:pt x="4133" y="2400"/>
                      </a:cubicBezTo>
                      <a:cubicBezTo>
                        <a:pt x="3981" y="2400"/>
                        <a:pt x="4010" y="2486"/>
                        <a:pt x="3836" y="2536"/>
                      </a:cubicBezTo>
                      <a:cubicBezTo>
                        <a:pt x="3774" y="2551"/>
                        <a:pt x="3705" y="2558"/>
                        <a:pt x="3636" y="2558"/>
                      </a:cubicBezTo>
                      <a:cubicBezTo>
                        <a:pt x="3407" y="2558"/>
                        <a:pt x="3177" y="2487"/>
                        <a:pt x="3203" y="2436"/>
                      </a:cubicBezTo>
                      <a:cubicBezTo>
                        <a:pt x="3303" y="2369"/>
                        <a:pt x="3369" y="2302"/>
                        <a:pt x="3470" y="2236"/>
                      </a:cubicBezTo>
                      <a:cubicBezTo>
                        <a:pt x="3603" y="2252"/>
                        <a:pt x="3736" y="2261"/>
                        <a:pt x="3870" y="2261"/>
                      </a:cubicBezTo>
                      <a:cubicBezTo>
                        <a:pt x="4003" y="2261"/>
                        <a:pt x="4137" y="2252"/>
                        <a:pt x="4270" y="2236"/>
                      </a:cubicBezTo>
                      <a:cubicBezTo>
                        <a:pt x="4537" y="2169"/>
                        <a:pt x="4804" y="2036"/>
                        <a:pt x="5037" y="1902"/>
                      </a:cubicBezTo>
                      <a:cubicBezTo>
                        <a:pt x="5338" y="1702"/>
                        <a:pt x="5271" y="1769"/>
                        <a:pt x="6005" y="1302"/>
                      </a:cubicBezTo>
                      <a:cubicBezTo>
                        <a:pt x="6071" y="1235"/>
                        <a:pt x="6171" y="1202"/>
                        <a:pt x="6238" y="1168"/>
                      </a:cubicBezTo>
                      <a:cubicBezTo>
                        <a:pt x="6372" y="901"/>
                        <a:pt x="6472" y="601"/>
                        <a:pt x="6505" y="334"/>
                      </a:cubicBezTo>
                      <a:lnTo>
                        <a:pt x="6505" y="334"/>
                      </a:lnTo>
                      <a:lnTo>
                        <a:pt x="5905" y="401"/>
                      </a:lnTo>
                      <a:cubicBezTo>
                        <a:pt x="5004" y="501"/>
                        <a:pt x="5371" y="501"/>
                        <a:pt x="5204" y="601"/>
                      </a:cubicBezTo>
                      <a:cubicBezTo>
                        <a:pt x="5037" y="701"/>
                        <a:pt x="5004" y="735"/>
                        <a:pt x="4937" y="901"/>
                      </a:cubicBezTo>
                      <a:cubicBezTo>
                        <a:pt x="4871" y="1068"/>
                        <a:pt x="4770" y="1168"/>
                        <a:pt x="4637" y="1268"/>
                      </a:cubicBezTo>
                      <a:cubicBezTo>
                        <a:pt x="4337" y="1402"/>
                        <a:pt x="4037" y="1502"/>
                        <a:pt x="3736" y="1569"/>
                      </a:cubicBezTo>
                      <a:cubicBezTo>
                        <a:pt x="3596" y="1594"/>
                        <a:pt x="3461" y="1605"/>
                        <a:pt x="3329" y="1605"/>
                      </a:cubicBezTo>
                      <a:cubicBezTo>
                        <a:pt x="3115" y="1605"/>
                        <a:pt x="2909" y="1576"/>
                        <a:pt x="2702" y="1535"/>
                      </a:cubicBezTo>
                      <a:cubicBezTo>
                        <a:pt x="2069" y="1468"/>
                        <a:pt x="2302" y="1368"/>
                        <a:pt x="1968" y="1135"/>
                      </a:cubicBezTo>
                      <a:cubicBezTo>
                        <a:pt x="1768" y="935"/>
                        <a:pt x="1568" y="735"/>
                        <a:pt x="1435" y="468"/>
                      </a:cubicBezTo>
                      <a:cubicBezTo>
                        <a:pt x="1235" y="301"/>
                        <a:pt x="1034" y="168"/>
                        <a:pt x="801" y="67"/>
                      </a:cubicBezTo>
                      <a:cubicBezTo>
                        <a:pt x="601" y="34"/>
                        <a:pt x="401" y="1"/>
                        <a:pt x="20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772" name="Google Shape;19772;p41"/>
          <p:cNvGrpSpPr/>
          <p:nvPr/>
        </p:nvGrpSpPr>
        <p:grpSpPr>
          <a:xfrm rot="1592248">
            <a:off x="-228183" y="2401745"/>
            <a:ext cx="1926500" cy="2239678"/>
            <a:chOff x="-1470741" y="4281315"/>
            <a:chExt cx="2074541" cy="2411785"/>
          </a:xfrm>
        </p:grpSpPr>
        <p:sp>
          <p:nvSpPr>
            <p:cNvPr id="19773" name="Google Shape;19773;p41"/>
            <p:cNvSpPr/>
            <p:nvPr/>
          </p:nvSpPr>
          <p:spPr>
            <a:xfrm flipH="1">
              <a:off x="-1470741" y="4504609"/>
              <a:ext cx="582076" cy="32151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41"/>
            <p:cNvSpPr/>
            <p:nvPr/>
          </p:nvSpPr>
          <p:spPr>
            <a:xfrm flipH="1">
              <a:off x="202303" y="4281315"/>
              <a:ext cx="401496" cy="221734"/>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41"/>
            <p:cNvSpPr/>
            <p:nvPr/>
          </p:nvSpPr>
          <p:spPr>
            <a:xfrm flipH="1">
              <a:off x="-393420" y="6434369"/>
              <a:ext cx="468487" cy="258731"/>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779"/>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96"/>
        <p:cNvGrpSpPr/>
        <p:nvPr/>
      </p:nvGrpSpPr>
      <p:grpSpPr>
        <a:xfrm>
          <a:off x="0" y="0"/>
          <a:ext cx="0" cy="0"/>
          <a:chOff x="0" y="0"/>
          <a:chExt cx="0" cy="0"/>
        </a:xfrm>
      </p:grpSpPr>
      <p:grpSp>
        <p:nvGrpSpPr>
          <p:cNvPr id="1997" name="Google Shape;1997;p6"/>
          <p:cNvGrpSpPr/>
          <p:nvPr/>
        </p:nvGrpSpPr>
        <p:grpSpPr>
          <a:xfrm>
            <a:off x="176625" y="110350"/>
            <a:ext cx="8790774" cy="4922811"/>
            <a:chOff x="131600" y="118425"/>
            <a:chExt cx="8790774" cy="4922811"/>
          </a:xfrm>
        </p:grpSpPr>
        <p:sp>
          <p:nvSpPr>
            <p:cNvPr id="1998" name="Google Shape;1998;p6"/>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9" name="Google Shape;1999;p6"/>
            <p:cNvGrpSpPr/>
            <p:nvPr/>
          </p:nvGrpSpPr>
          <p:grpSpPr>
            <a:xfrm>
              <a:off x="131600" y="1884558"/>
              <a:ext cx="2122449" cy="3112715"/>
              <a:chOff x="131600" y="1884558"/>
              <a:chExt cx="2122449" cy="3112715"/>
            </a:xfrm>
          </p:grpSpPr>
          <p:sp>
            <p:nvSpPr>
              <p:cNvPr id="2000" name="Google Shape;2000;p6"/>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6"/>
            <p:cNvGrpSpPr/>
            <p:nvPr/>
          </p:nvGrpSpPr>
          <p:grpSpPr>
            <a:xfrm flipH="1">
              <a:off x="2342550" y="2567965"/>
              <a:ext cx="3964145" cy="1455821"/>
              <a:chOff x="3233388" y="140740"/>
              <a:chExt cx="3964145" cy="1455821"/>
            </a:xfrm>
          </p:grpSpPr>
          <p:sp>
            <p:nvSpPr>
              <p:cNvPr id="2026" name="Google Shape;2026;p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2" name="Google Shape;2052;p6"/>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 name="Google Shape;2152;p6"/>
            <p:cNvGrpSpPr/>
            <p:nvPr/>
          </p:nvGrpSpPr>
          <p:grpSpPr>
            <a:xfrm rot="5400000">
              <a:off x="6199788" y="1372590"/>
              <a:ext cx="3964145" cy="1455821"/>
              <a:chOff x="3233388" y="140740"/>
              <a:chExt cx="3964145" cy="1455821"/>
            </a:xfrm>
          </p:grpSpPr>
          <p:sp>
            <p:nvSpPr>
              <p:cNvPr id="2153" name="Google Shape;2153;p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9" name="Google Shape;2179;p6"/>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4" name="Google Shape;2184;p6"/>
            <p:cNvGrpSpPr/>
            <p:nvPr/>
          </p:nvGrpSpPr>
          <p:grpSpPr>
            <a:xfrm>
              <a:off x="234224" y="118425"/>
              <a:ext cx="3532446" cy="1609151"/>
              <a:chOff x="140599" y="118425"/>
              <a:chExt cx="3532446" cy="1609151"/>
            </a:xfrm>
          </p:grpSpPr>
          <p:sp>
            <p:nvSpPr>
              <p:cNvPr id="2185" name="Google Shape;2185;p6"/>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1" name="Google Shape;2211;p6"/>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6"/>
            <p:cNvGrpSpPr/>
            <p:nvPr/>
          </p:nvGrpSpPr>
          <p:grpSpPr>
            <a:xfrm>
              <a:off x="3327013" y="140740"/>
              <a:ext cx="3964145" cy="1455821"/>
              <a:chOff x="3233388" y="140740"/>
              <a:chExt cx="3964145" cy="1455821"/>
            </a:xfrm>
          </p:grpSpPr>
          <p:sp>
            <p:nvSpPr>
              <p:cNvPr id="2213" name="Google Shape;2213;p6"/>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9" name="Google Shape;2239;p6"/>
          <p:cNvGrpSpPr/>
          <p:nvPr/>
        </p:nvGrpSpPr>
        <p:grpSpPr>
          <a:xfrm>
            <a:off x="-1133991" y="-113319"/>
            <a:ext cx="10889762" cy="5914624"/>
            <a:chOff x="-1133991" y="-113319"/>
            <a:chExt cx="10889762" cy="5914624"/>
          </a:xfrm>
        </p:grpSpPr>
        <p:grpSp>
          <p:nvGrpSpPr>
            <p:cNvPr id="2240" name="Google Shape;2240;p6"/>
            <p:cNvGrpSpPr/>
            <p:nvPr/>
          </p:nvGrpSpPr>
          <p:grpSpPr>
            <a:xfrm>
              <a:off x="6401523" y="-113319"/>
              <a:ext cx="3354249" cy="2976177"/>
              <a:chOff x="6401523" y="-113319"/>
              <a:chExt cx="3354249" cy="2976177"/>
            </a:xfrm>
          </p:grpSpPr>
          <p:grpSp>
            <p:nvGrpSpPr>
              <p:cNvPr id="2241" name="Google Shape;2241;p6"/>
              <p:cNvGrpSpPr/>
              <p:nvPr/>
            </p:nvGrpSpPr>
            <p:grpSpPr>
              <a:xfrm rot="10649701">
                <a:off x="6461988" y="-44016"/>
                <a:ext cx="3233319" cy="2837572"/>
                <a:chOff x="-486266" y="2305518"/>
                <a:chExt cx="3233786" cy="2837982"/>
              </a:xfrm>
            </p:grpSpPr>
            <p:grpSp>
              <p:nvGrpSpPr>
                <p:cNvPr id="2242" name="Google Shape;2242;p6"/>
                <p:cNvGrpSpPr/>
                <p:nvPr/>
              </p:nvGrpSpPr>
              <p:grpSpPr>
                <a:xfrm rot="-9258217">
                  <a:off x="828406" y="2692818"/>
                  <a:ext cx="1509442" cy="2233894"/>
                  <a:chOff x="713225" y="2235300"/>
                  <a:chExt cx="1509450" cy="2233905"/>
                </a:xfrm>
              </p:grpSpPr>
              <p:sp>
                <p:nvSpPr>
                  <p:cNvPr id="2243" name="Google Shape;2243;p6"/>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6"/>
                <p:cNvGrpSpPr/>
                <p:nvPr/>
              </p:nvGrpSpPr>
              <p:grpSpPr>
                <a:xfrm>
                  <a:off x="358288" y="2739075"/>
                  <a:ext cx="1509450" cy="2233905"/>
                  <a:chOff x="713225" y="2235300"/>
                  <a:chExt cx="1509450" cy="2233905"/>
                </a:xfrm>
              </p:grpSpPr>
              <p:sp>
                <p:nvSpPr>
                  <p:cNvPr id="2288" name="Google Shape;2288;p6"/>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 name="Google Shape;2332;p6"/>
                <p:cNvGrpSpPr/>
                <p:nvPr/>
              </p:nvGrpSpPr>
              <p:grpSpPr>
                <a:xfrm rot="-9258217">
                  <a:off x="-76594" y="2522305"/>
                  <a:ext cx="1509442" cy="2233894"/>
                  <a:chOff x="713225" y="2235300"/>
                  <a:chExt cx="1509450" cy="2233905"/>
                </a:xfrm>
              </p:grpSpPr>
              <p:sp>
                <p:nvSpPr>
                  <p:cNvPr id="2333" name="Google Shape;2333;p6"/>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7" name="Google Shape;2377;p6"/>
              <p:cNvGrpSpPr/>
              <p:nvPr/>
            </p:nvGrpSpPr>
            <p:grpSpPr>
              <a:xfrm rot="10649701">
                <a:off x="7626024" y="381995"/>
                <a:ext cx="1443756" cy="1473980"/>
                <a:chOff x="158633" y="3170812"/>
                <a:chExt cx="1443965" cy="1474193"/>
              </a:xfrm>
            </p:grpSpPr>
            <p:grpSp>
              <p:nvGrpSpPr>
                <p:cNvPr id="2378" name="Google Shape;2378;p6"/>
                <p:cNvGrpSpPr/>
                <p:nvPr/>
              </p:nvGrpSpPr>
              <p:grpSpPr>
                <a:xfrm>
                  <a:off x="158633" y="3201047"/>
                  <a:ext cx="1443958" cy="1443958"/>
                  <a:chOff x="6738215" y="3087618"/>
                  <a:chExt cx="1071583" cy="1071583"/>
                </a:xfrm>
              </p:grpSpPr>
              <p:sp>
                <p:nvSpPr>
                  <p:cNvPr id="2379" name="Google Shape;2379;p6"/>
                  <p:cNvSpPr/>
                  <p:nvPr/>
                </p:nvSpPr>
                <p:spPr>
                  <a:xfrm>
                    <a:off x="6738215" y="3087618"/>
                    <a:ext cx="1071583" cy="1071583"/>
                  </a:xfrm>
                  <a:custGeom>
                    <a:avLst/>
                    <a:gdLst/>
                    <a:ahLst/>
                    <a:cxnLst/>
                    <a:rect l="l" t="t" r="r" b="b"/>
                    <a:pathLst>
                      <a:path w="12322" h="12322" extrusionOk="0">
                        <a:moveTo>
                          <a:pt x="10449" y="2753"/>
                        </a:moveTo>
                        <a:cubicBezTo>
                          <a:pt x="12321" y="5121"/>
                          <a:pt x="11921" y="8561"/>
                          <a:pt x="9569" y="10434"/>
                        </a:cubicBezTo>
                        <a:cubicBezTo>
                          <a:pt x="7201" y="12322"/>
                          <a:pt x="3760" y="11922"/>
                          <a:pt x="1888" y="9554"/>
                        </a:cubicBezTo>
                        <a:cubicBezTo>
                          <a:pt x="0" y="7201"/>
                          <a:pt x="400" y="3761"/>
                          <a:pt x="2768" y="1873"/>
                        </a:cubicBezTo>
                        <a:cubicBezTo>
                          <a:pt x="5137" y="1"/>
                          <a:pt x="8561" y="401"/>
                          <a:pt x="10449" y="2753"/>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0" name="Google Shape;2380;p6"/>
                  <p:cNvGrpSpPr/>
                  <p:nvPr/>
                </p:nvGrpSpPr>
                <p:grpSpPr>
                  <a:xfrm>
                    <a:off x="6796655" y="3147276"/>
                    <a:ext cx="953310" cy="950353"/>
                    <a:chOff x="6796655" y="3147276"/>
                    <a:chExt cx="953310" cy="950353"/>
                  </a:xfrm>
                </p:grpSpPr>
                <p:sp>
                  <p:nvSpPr>
                    <p:cNvPr id="2381" name="Google Shape;2381;p6"/>
                    <p:cNvSpPr/>
                    <p:nvPr/>
                  </p:nvSpPr>
                  <p:spPr>
                    <a:xfrm>
                      <a:off x="6845356" y="3147276"/>
                      <a:ext cx="812688" cy="271679"/>
                    </a:xfrm>
                    <a:custGeom>
                      <a:avLst/>
                      <a:gdLst/>
                      <a:ahLst/>
                      <a:cxnLst/>
                      <a:rect l="l" t="t" r="r" b="b"/>
                      <a:pathLst>
                        <a:path w="9345" h="3124" extrusionOk="0">
                          <a:moveTo>
                            <a:pt x="4947" y="0"/>
                          </a:moveTo>
                          <a:cubicBezTo>
                            <a:pt x="2954" y="0"/>
                            <a:pt x="973" y="1072"/>
                            <a:pt x="0" y="3123"/>
                          </a:cubicBezTo>
                          <a:cubicBezTo>
                            <a:pt x="1414" y="2476"/>
                            <a:pt x="3321" y="1847"/>
                            <a:pt x="5412" y="1847"/>
                          </a:cubicBezTo>
                          <a:cubicBezTo>
                            <a:pt x="6114" y="1847"/>
                            <a:pt x="6837" y="1918"/>
                            <a:pt x="7569" y="2083"/>
                          </a:cubicBezTo>
                          <a:cubicBezTo>
                            <a:pt x="8046" y="2189"/>
                            <a:pt x="8545" y="2251"/>
                            <a:pt x="9039" y="2251"/>
                          </a:cubicBezTo>
                          <a:cubicBezTo>
                            <a:pt x="9141" y="2251"/>
                            <a:pt x="9243" y="2249"/>
                            <a:pt x="9345" y="2243"/>
                          </a:cubicBezTo>
                          <a:cubicBezTo>
                            <a:pt x="8245" y="731"/>
                            <a:pt x="6592" y="0"/>
                            <a:pt x="4947"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6796655" y="3432086"/>
                      <a:ext cx="953310" cy="369514"/>
                    </a:xfrm>
                    <a:custGeom>
                      <a:avLst/>
                      <a:gdLst/>
                      <a:ahLst/>
                      <a:cxnLst/>
                      <a:rect l="l" t="t" r="r" b="b"/>
                      <a:pathLst>
                        <a:path w="10962" h="4249" extrusionOk="0">
                          <a:moveTo>
                            <a:pt x="2180" y="0"/>
                          </a:moveTo>
                          <a:cubicBezTo>
                            <a:pt x="1435" y="0"/>
                            <a:pt x="841" y="123"/>
                            <a:pt x="368" y="312"/>
                          </a:cubicBezTo>
                          <a:cubicBezTo>
                            <a:pt x="112" y="984"/>
                            <a:pt x="0" y="1704"/>
                            <a:pt x="32" y="2424"/>
                          </a:cubicBezTo>
                          <a:cubicBezTo>
                            <a:pt x="64" y="3048"/>
                            <a:pt x="192" y="3672"/>
                            <a:pt x="432" y="4248"/>
                          </a:cubicBezTo>
                          <a:cubicBezTo>
                            <a:pt x="2017" y="3335"/>
                            <a:pt x="4556" y="2549"/>
                            <a:pt x="7880" y="2549"/>
                          </a:cubicBezTo>
                          <a:cubicBezTo>
                            <a:pt x="8283" y="2549"/>
                            <a:pt x="8696" y="2560"/>
                            <a:pt x="9121" y="2584"/>
                          </a:cubicBezTo>
                          <a:cubicBezTo>
                            <a:pt x="9825" y="2616"/>
                            <a:pt x="10417" y="2616"/>
                            <a:pt x="10945" y="2616"/>
                          </a:cubicBezTo>
                          <a:cubicBezTo>
                            <a:pt x="10961" y="2392"/>
                            <a:pt x="10961" y="2168"/>
                            <a:pt x="10961" y="1944"/>
                          </a:cubicBezTo>
                          <a:cubicBezTo>
                            <a:pt x="10945" y="1720"/>
                            <a:pt x="10913" y="1496"/>
                            <a:pt x="10881" y="1272"/>
                          </a:cubicBezTo>
                          <a:cubicBezTo>
                            <a:pt x="10516" y="1333"/>
                            <a:pt x="10110" y="1368"/>
                            <a:pt x="9659" y="1368"/>
                          </a:cubicBezTo>
                          <a:cubicBezTo>
                            <a:pt x="8570" y="1368"/>
                            <a:pt x="7221" y="1164"/>
                            <a:pt x="5569" y="632"/>
                          </a:cubicBezTo>
                          <a:cubicBezTo>
                            <a:pt x="4189" y="178"/>
                            <a:pt x="3075" y="0"/>
                            <a:pt x="2180"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6843964" y="3737507"/>
                      <a:ext cx="892087" cy="275592"/>
                    </a:xfrm>
                    <a:custGeom>
                      <a:avLst/>
                      <a:gdLst/>
                      <a:ahLst/>
                      <a:cxnLst/>
                      <a:rect l="l" t="t" r="r" b="b"/>
                      <a:pathLst>
                        <a:path w="10258" h="3169" extrusionOk="0">
                          <a:moveTo>
                            <a:pt x="10257" y="0"/>
                          </a:moveTo>
                          <a:cubicBezTo>
                            <a:pt x="9121" y="48"/>
                            <a:pt x="7537" y="96"/>
                            <a:pt x="5313" y="112"/>
                          </a:cubicBezTo>
                          <a:cubicBezTo>
                            <a:pt x="2864" y="128"/>
                            <a:pt x="1168" y="512"/>
                            <a:pt x="0" y="992"/>
                          </a:cubicBezTo>
                          <a:cubicBezTo>
                            <a:pt x="416" y="1873"/>
                            <a:pt x="1056" y="2625"/>
                            <a:pt x="1840" y="3169"/>
                          </a:cubicBezTo>
                          <a:cubicBezTo>
                            <a:pt x="3921" y="2049"/>
                            <a:pt x="7265" y="1648"/>
                            <a:pt x="9617" y="1520"/>
                          </a:cubicBezTo>
                          <a:cubicBezTo>
                            <a:pt x="9905" y="1040"/>
                            <a:pt x="10113" y="528"/>
                            <a:pt x="10257"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7107382" y="3365993"/>
                      <a:ext cx="624496" cy="151928"/>
                    </a:xfrm>
                    <a:custGeom>
                      <a:avLst/>
                      <a:gdLst/>
                      <a:ahLst/>
                      <a:cxnLst/>
                      <a:rect l="l" t="t" r="r" b="b"/>
                      <a:pathLst>
                        <a:path w="7181" h="1747" extrusionOk="0">
                          <a:moveTo>
                            <a:pt x="790" y="0"/>
                          </a:moveTo>
                          <a:cubicBezTo>
                            <a:pt x="0" y="0"/>
                            <a:pt x="2660" y="1747"/>
                            <a:pt x="5423" y="1747"/>
                          </a:cubicBezTo>
                          <a:cubicBezTo>
                            <a:pt x="6015" y="1747"/>
                            <a:pt x="6612" y="1667"/>
                            <a:pt x="7180" y="1472"/>
                          </a:cubicBezTo>
                          <a:cubicBezTo>
                            <a:pt x="7068" y="1088"/>
                            <a:pt x="6924" y="704"/>
                            <a:pt x="6732" y="352"/>
                          </a:cubicBezTo>
                          <a:cubicBezTo>
                            <a:pt x="6247" y="375"/>
                            <a:pt x="5581" y="399"/>
                            <a:pt x="4855" y="399"/>
                          </a:cubicBezTo>
                          <a:cubicBezTo>
                            <a:pt x="3592" y="399"/>
                            <a:pt x="2149" y="328"/>
                            <a:pt x="1164" y="64"/>
                          </a:cubicBezTo>
                          <a:cubicBezTo>
                            <a:pt x="997" y="20"/>
                            <a:pt x="874" y="0"/>
                            <a:pt x="790"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7097207" y="3962485"/>
                      <a:ext cx="506571" cy="135144"/>
                    </a:xfrm>
                    <a:custGeom>
                      <a:avLst/>
                      <a:gdLst/>
                      <a:ahLst/>
                      <a:cxnLst/>
                      <a:rect l="l" t="t" r="r" b="b"/>
                      <a:pathLst>
                        <a:path w="5825" h="1554" extrusionOk="0">
                          <a:moveTo>
                            <a:pt x="4611" y="0"/>
                          </a:moveTo>
                          <a:cubicBezTo>
                            <a:pt x="2909" y="0"/>
                            <a:pt x="973" y="236"/>
                            <a:pt x="0" y="1158"/>
                          </a:cubicBezTo>
                          <a:cubicBezTo>
                            <a:pt x="660" y="1424"/>
                            <a:pt x="1354" y="1554"/>
                            <a:pt x="2043" y="1554"/>
                          </a:cubicBezTo>
                          <a:cubicBezTo>
                            <a:pt x="3425" y="1554"/>
                            <a:pt x="4789" y="1031"/>
                            <a:pt x="5825" y="38"/>
                          </a:cubicBezTo>
                          <a:cubicBezTo>
                            <a:pt x="5447" y="15"/>
                            <a:pt x="5036" y="0"/>
                            <a:pt x="4611"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6" name="Google Shape;2386;p6"/>
                <p:cNvGrpSpPr/>
                <p:nvPr/>
              </p:nvGrpSpPr>
              <p:grpSpPr>
                <a:xfrm>
                  <a:off x="966750" y="3170812"/>
                  <a:ext cx="635848" cy="635730"/>
                  <a:chOff x="1787025" y="1601475"/>
                  <a:chExt cx="471872" cy="471785"/>
                </a:xfrm>
              </p:grpSpPr>
              <p:sp>
                <p:nvSpPr>
                  <p:cNvPr id="2387" name="Google Shape;2387;p6"/>
                  <p:cNvSpPr/>
                  <p:nvPr/>
                </p:nvSpPr>
                <p:spPr>
                  <a:xfrm>
                    <a:off x="1787025" y="1601475"/>
                    <a:ext cx="471872" cy="471785"/>
                  </a:xfrm>
                  <a:custGeom>
                    <a:avLst/>
                    <a:gdLst/>
                    <a:ahLst/>
                    <a:cxnLst/>
                    <a:rect l="l" t="t" r="r" b="b"/>
                    <a:pathLst>
                      <a:path w="5426" h="5425" extrusionOk="0">
                        <a:moveTo>
                          <a:pt x="3121" y="225"/>
                        </a:moveTo>
                        <a:cubicBezTo>
                          <a:pt x="4497" y="465"/>
                          <a:pt x="5425" y="1761"/>
                          <a:pt x="5201" y="3137"/>
                        </a:cubicBezTo>
                        <a:cubicBezTo>
                          <a:pt x="4961" y="4497"/>
                          <a:pt x="3665" y="5425"/>
                          <a:pt x="2289" y="5201"/>
                        </a:cubicBezTo>
                        <a:cubicBezTo>
                          <a:pt x="929" y="4961"/>
                          <a:pt x="1" y="3665"/>
                          <a:pt x="225" y="2289"/>
                        </a:cubicBezTo>
                        <a:cubicBezTo>
                          <a:pt x="465" y="929"/>
                          <a:pt x="1761" y="1"/>
                          <a:pt x="3121"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8" name="Google Shape;2388;p6"/>
                  <p:cNvGrpSpPr/>
                  <p:nvPr/>
                </p:nvGrpSpPr>
                <p:grpSpPr>
                  <a:xfrm>
                    <a:off x="1803722" y="1617998"/>
                    <a:ext cx="437087" cy="437173"/>
                    <a:chOff x="1803722" y="1617998"/>
                    <a:chExt cx="437087" cy="437173"/>
                  </a:xfrm>
                </p:grpSpPr>
                <p:sp>
                  <p:nvSpPr>
                    <p:cNvPr id="2389" name="Google Shape;2389;p6"/>
                    <p:cNvSpPr/>
                    <p:nvPr/>
                  </p:nvSpPr>
                  <p:spPr>
                    <a:xfrm>
                      <a:off x="1883035" y="1617998"/>
                      <a:ext cx="261765" cy="59571"/>
                    </a:xfrm>
                    <a:custGeom>
                      <a:avLst/>
                      <a:gdLst/>
                      <a:ahLst/>
                      <a:cxnLst/>
                      <a:rect l="l" t="t" r="r" b="b"/>
                      <a:pathLst>
                        <a:path w="3010" h="685" extrusionOk="0">
                          <a:moveTo>
                            <a:pt x="1589" y="0"/>
                          </a:moveTo>
                          <a:cubicBezTo>
                            <a:pt x="1020" y="0"/>
                            <a:pt x="455" y="193"/>
                            <a:pt x="1" y="579"/>
                          </a:cubicBezTo>
                          <a:cubicBezTo>
                            <a:pt x="172" y="649"/>
                            <a:pt x="359" y="685"/>
                            <a:pt x="546" y="685"/>
                          </a:cubicBezTo>
                          <a:cubicBezTo>
                            <a:pt x="743" y="685"/>
                            <a:pt x="940" y="645"/>
                            <a:pt x="1121" y="563"/>
                          </a:cubicBezTo>
                          <a:cubicBezTo>
                            <a:pt x="1488" y="437"/>
                            <a:pt x="1883" y="399"/>
                            <a:pt x="2270" y="399"/>
                          </a:cubicBezTo>
                          <a:cubicBezTo>
                            <a:pt x="2524" y="399"/>
                            <a:pt x="2774" y="416"/>
                            <a:pt x="3009" y="435"/>
                          </a:cubicBezTo>
                          <a:cubicBezTo>
                            <a:pt x="2578" y="145"/>
                            <a:pt x="2082" y="0"/>
                            <a:pt x="1589"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1825985" y="1705485"/>
                      <a:ext cx="409257" cy="118707"/>
                    </a:xfrm>
                    <a:custGeom>
                      <a:avLst/>
                      <a:gdLst/>
                      <a:ahLst/>
                      <a:cxnLst/>
                      <a:rect l="l" t="t" r="r" b="b"/>
                      <a:pathLst>
                        <a:path w="4706" h="1365" extrusionOk="0">
                          <a:moveTo>
                            <a:pt x="3043" y="1"/>
                          </a:moveTo>
                          <a:cubicBezTo>
                            <a:pt x="2481" y="1"/>
                            <a:pt x="1847" y="67"/>
                            <a:pt x="1153" y="133"/>
                          </a:cubicBezTo>
                          <a:cubicBezTo>
                            <a:pt x="985" y="157"/>
                            <a:pt x="817" y="169"/>
                            <a:pt x="649" y="169"/>
                          </a:cubicBezTo>
                          <a:cubicBezTo>
                            <a:pt x="481" y="169"/>
                            <a:pt x="313" y="157"/>
                            <a:pt x="145" y="133"/>
                          </a:cubicBezTo>
                          <a:cubicBezTo>
                            <a:pt x="97" y="213"/>
                            <a:pt x="49" y="293"/>
                            <a:pt x="1" y="389"/>
                          </a:cubicBezTo>
                          <a:cubicBezTo>
                            <a:pt x="433" y="453"/>
                            <a:pt x="1009" y="709"/>
                            <a:pt x="1777" y="1125"/>
                          </a:cubicBezTo>
                          <a:cubicBezTo>
                            <a:pt x="2102" y="1299"/>
                            <a:pt x="2323" y="1364"/>
                            <a:pt x="2495" y="1364"/>
                          </a:cubicBezTo>
                          <a:cubicBezTo>
                            <a:pt x="2939" y="1364"/>
                            <a:pt x="3050" y="923"/>
                            <a:pt x="3777" y="773"/>
                          </a:cubicBezTo>
                          <a:cubicBezTo>
                            <a:pt x="3856" y="761"/>
                            <a:pt x="3934" y="755"/>
                            <a:pt x="4012" y="755"/>
                          </a:cubicBezTo>
                          <a:cubicBezTo>
                            <a:pt x="4252" y="755"/>
                            <a:pt x="4488" y="812"/>
                            <a:pt x="4705" y="933"/>
                          </a:cubicBezTo>
                          <a:cubicBezTo>
                            <a:pt x="4657" y="677"/>
                            <a:pt x="4561" y="437"/>
                            <a:pt x="4417" y="229"/>
                          </a:cubicBezTo>
                          <a:cubicBezTo>
                            <a:pt x="4030" y="58"/>
                            <a:pt x="3568" y="1"/>
                            <a:pt x="304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2047312" y="1820279"/>
                      <a:ext cx="193497" cy="227935"/>
                    </a:xfrm>
                    <a:custGeom>
                      <a:avLst/>
                      <a:gdLst/>
                      <a:ahLst/>
                      <a:cxnLst/>
                      <a:rect l="l" t="t" r="r" b="b"/>
                      <a:pathLst>
                        <a:path w="2225" h="2621" extrusionOk="0">
                          <a:moveTo>
                            <a:pt x="1414" y="1"/>
                          </a:moveTo>
                          <a:cubicBezTo>
                            <a:pt x="415" y="1"/>
                            <a:pt x="1698" y="1184"/>
                            <a:pt x="800" y="1405"/>
                          </a:cubicBezTo>
                          <a:cubicBezTo>
                            <a:pt x="0" y="1597"/>
                            <a:pt x="272" y="2333"/>
                            <a:pt x="400" y="2621"/>
                          </a:cubicBezTo>
                          <a:cubicBezTo>
                            <a:pt x="1472" y="2317"/>
                            <a:pt x="2224" y="1325"/>
                            <a:pt x="2224" y="189"/>
                          </a:cubicBezTo>
                          <a:lnTo>
                            <a:pt x="2224" y="125"/>
                          </a:lnTo>
                          <a:cubicBezTo>
                            <a:pt x="2080" y="77"/>
                            <a:pt x="1920" y="45"/>
                            <a:pt x="1728" y="29"/>
                          </a:cubicBezTo>
                          <a:cubicBezTo>
                            <a:pt x="1604" y="10"/>
                            <a:pt x="1501" y="1"/>
                            <a:pt x="141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1803722" y="1751750"/>
                      <a:ext cx="225413" cy="239415"/>
                    </a:xfrm>
                    <a:custGeom>
                      <a:avLst/>
                      <a:gdLst/>
                      <a:ahLst/>
                      <a:cxnLst/>
                      <a:rect l="l" t="t" r="r" b="b"/>
                      <a:pathLst>
                        <a:path w="2592" h="2753" extrusionOk="0">
                          <a:moveTo>
                            <a:pt x="193" y="1"/>
                          </a:moveTo>
                          <a:cubicBezTo>
                            <a:pt x="65" y="305"/>
                            <a:pt x="1" y="641"/>
                            <a:pt x="1" y="977"/>
                          </a:cubicBezTo>
                          <a:cubicBezTo>
                            <a:pt x="1" y="1649"/>
                            <a:pt x="257" y="2289"/>
                            <a:pt x="737" y="2753"/>
                          </a:cubicBezTo>
                          <a:cubicBezTo>
                            <a:pt x="1041" y="2577"/>
                            <a:pt x="1185" y="2321"/>
                            <a:pt x="929" y="2097"/>
                          </a:cubicBezTo>
                          <a:cubicBezTo>
                            <a:pt x="514" y="1743"/>
                            <a:pt x="489" y="1606"/>
                            <a:pt x="871" y="1606"/>
                          </a:cubicBezTo>
                          <a:cubicBezTo>
                            <a:pt x="1093" y="1606"/>
                            <a:pt x="1453" y="1652"/>
                            <a:pt x="1953" y="1729"/>
                          </a:cubicBezTo>
                          <a:cubicBezTo>
                            <a:pt x="2014" y="1738"/>
                            <a:pt x="2069" y="1742"/>
                            <a:pt x="2116" y="1742"/>
                          </a:cubicBezTo>
                          <a:cubicBezTo>
                            <a:pt x="2592" y="1742"/>
                            <a:pt x="2375" y="1307"/>
                            <a:pt x="1153" y="449"/>
                          </a:cubicBezTo>
                          <a:cubicBezTo>
                            <a:pt x="865" y="225"/>
                            <a:pt x="545" y="81"/>
                            <a:pt x="193"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1901123" y="1866022"/>
                      <a:ext cx="240893" cy="189149"/>
                    </a:xfrm>
                    <a:custGeom>
                      <a:avLst/>
                      <a:gdLst/>
                      <a:ahLst/>
                      <a:cxnLst/>
                      <a:rect l="l" t="t" r="r" b="b"/>
                      <a:pathLst>
                        <a:path w="2770" h="2175" extrusionOk="0">
                          <a:moveTo>
                            <a:pt x="1899" y="1"/>
                          </a:moveTo>
                          <a:cubicBezTo>
                            <a:pt x="1360" y="1"/>
                            <a:pt x="1458" y="1344"/>
                            <a:pt x="657" y="1359"/>
                          </a:cubicBezTo>
                          <a:cubicBezTo>
                            <a:pt x="161" y="1375"/>
                            <a:pt x="33" y="1599"/>
                            <a:pt x="1" y="1759"/>
                          </a:cubicBezTo>
                          <a:cubicBezTo>
                            <a:pt x="417" y="2031"/>
                            <a:pt x="897" y="2175"/>
                            <a:pt x="1393" y="2175"/>
                          </a:cubicBezTo>
                          <a:cubicBezTo>
                            <a:pt x="1537" y="2175"/>
                            <a:pt x="1697" y="2159"/>
                            <a:pt x="1841" y="2143"/>
                          </a:cubicBezTo>
                          <a:cubicBezTo>
                            <a:pt x="1697" y="1775"/>
                            <a:pt x="1617" y="1295"/>
                            <a:pt x="1809" y="927"/>
                          </a:cubicBezTo>
                          <a:cubicBezTo>
                            <a:pt x="2129" y="319"/>
                            <a:pt x="2769" y="207"/>
                            <a:pt x="2001" y="15"/>
                          </a:cubicBezTo>
                          <a:cubicBezTo>
                            <a:pt x="1965" y="5"/>
                            <a:pt x="1931" y="1"/>
                            <a:pt x="18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1904254" y="1908809"/>
                      <a:ext cx="95922" cy="42874"/>
                    </a:xfrm>
                    <a:custGeom>
                      <a:avLst/>
                      <a:gdLst/>
                      <a:ahLst/>
                      <a:cxnLst/>
                      <a:rect l="l" t="t" r="r" b="b"/>
                      <a:pathLst>
                        <a:path w="1103" h="493" extrusionOk="0">
                          <a:moveTo>
                            <a:pt x="204" y="1"/>
                          </a:moveTo>
                          <a:cubicBezTo>
                            <a:pt x="125" y="1"/>
                            <a:pt x="65" y="23"/>
                            <a:pt x="45" y="83"/>
                          </a:cubicBezTo>
                          <a:cubicBezTo>
                            <a:pt x="0" y="249"/>
                            <a:pt x="634" y="493"/>
                            <a:pt x="919" y="493"/>
                          </a:cubicBezTo>
                          <a:cubicBezTo>
                            <a:pt x="1045" y="493"/>
                            <a:pt x="1103" y="445"/>
                            <a:pt x="1005" y="323"/>
                          </a:cubicBezTo>
                          <a:cubicBezTo>
                            <a:pt x="957" y="259"/>
                            <a:pt x="893" y="195"/>
                            <a:pt x="813" y="179"/>
                          </a:cubicBezTo>
                          <a:cubicBezTo>
                            <a:pt x="658" y="113"/>
                            <a:pt x="382" y="1"/>
                            <a:pt x="204"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1937301" y="1669655"/>
                      <a:ext cx="254807" cy="27916"/>
                    </a:xfrm>
                    <a:custGeom>
                      <a:avLst/>
                      <a:gdLst/>
                      <a:ahLst/>
                      <a:cxnLst/>
                      <a:rect l="l" t="t" r="r" b="b"/>
                      <a:pathLst>
                        <a:path w="2930" h="321" extrusionOk="0">
                          <a:moveTo>
                            <a:pt x="2609" y="1"/>
                          </a:moveTo>
                          <a:cubicBezTo>
                            <a:pt x="2369" y="1"/>
                            <a:pt x="2113" y="1"/>
                            <a:pt x="1873" y="33"/>
                          </a:cubicBezTo>
                          <a:cubicBezTo>
                            <a:pt x="657" y="129"/>
                            <a:pt x="1" y="129"/>
                            <a:pt x="497" y="209"/>
                          </a:cubicBezTo>
                          <a:cubicBezTo>
                            <a:pt x="1009" y="289"/>
                            <a:pt x="2497" y="289"/>
                            <a:pt x="2929" y="321"/>
                          </a:cubicBezTo>
                          <a:cubicBezTo>
                            <a:pt x="2833" y="209"/>
                            <a:pt x="2721" y="97"/>
                            <a:pt x="260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2396" name="Google Shape;2396;p6"/>
            <p:cNvGrpSpPr/>
            <p:nvPr/>
          </p:nvGrpSpPr>
          <p:grpSpPr>
            <a:xfrm>
              <a:off x="-1133991" y="1367233"/>
              <a:ext cx="4385149" cy="4434072"/>
              <a:chOff x="-1133991" y="1367233"/>
              <a:chExt cx="4385149" cy="4434072"/>
            </a:xfrm>
          </p:grpSpPr>
          <p:grpSp>
            <p:nvGrpSpPr>
              <p:cNvPr id="2397" name="Google Shape;2397;p6"/>
              <p:cNvGrpSpPr/>
              <p:nvPr/>
            </p:nvGrpSpPr>
            <p:grpSpPr>
              <a:xfrm rot="-6819495">
                <a:off x="-638992" y="1934221"/>
                <a:ext cx="3395153" cy="3300097"/>
                <a:chOff x="-246295" y="-204162"/>
                <a:chExt cx="3394987" cy="3299936"/>
              </a:xfrm>
            </p:grpSpPr>
            <p:grpSp>
              <p:nvGrpSpPr>
                <p:cNvPr id="2398" name="Google Shape;2398;p6"/>
                <p:cNvGrpSpPr/>
                <p:nvPr/>
              </p:nvGrpSpPr>
              <p:grpSpPr>
                <a:xfrm rot="7042646">
                  <a:off x="337827" y="-137298"/>
                  <a:ext cx="1509285" cy="2233662"/>
                  <a:chOff x="713225" y="2235300"/>
                  <a:chExt cx="1509450" cy="2233905"/>
                </a:xfrm>
              </p:grpSpPr>
              <p:sp>
                <p:nvSpPr>
                  <p:cNvPr id="2399" name="Google Shape;2399;p6"/>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6"/>
                <p:cNvGrpSpPr/>
                <p:nvPr/>
              </p:nvGrpSpPr>
              <p:grpSpPr>
                <a:xfrm rot="5920143">
                  <a:off x="1176368" y="1064725"/>
                  <a:ext cx="1509182" cy="2233509"/>
                  <a:chOff x="713225" y="2235300"/>
                  <a:chExt cx="1509450" cy="2233905"/>
                </a:xfrm>
              </p:grpSpPr>
              <p:sp>
                <p:nvSpPr>
                  <p:cNvPr id="2444" name="Google Shape;2444;p6"/>
                  <p:cNvSpPr/>
                  <p:nvPr/>
                </p:nvSpPr>
                <p:spPr>
                  <a:xfrm>
                    <a:off x="2168519" y="4094921"/>
                    <a:ext cx="54156" cy="54213"/>
                  </a:xfrm>
                  <a:custGeom>
                    <a:avLst/>
                    <a:gdLst/>
                    <a:ahLst/>
                    <a:cxnLst/>
                    <a:rect l="l" t="t" r="r" b="b"/>
                    <a:pathLst>
                      <a:path w="945" h="946" extrusionOk="0">
                        <a:moveTo>
                          <a:pt x="945" y="417"/>
                        </a:moveTo>
                        <a:cubicBezTo>
                          <a:pt x="945" y="769"/>
                          <a:pt x="513" y="945"/>
                          <a:pt x="256" y="689"/>
                        </a:cubicBezTo>
                        <a:cubicBezTo>
                          <a:pt x="0" y="433"/>
                          <a:pt x="192" y="1"/>
                          <a:pt x="545" y="17"/>
                        </a:cubicBezTo>
                        <a:cubicBezTo>
                          <a:pt x="769" y="17"/>
                          <a:pt x="945" y="193"/>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2147430" y="3617193"/>
                    <a:ext cx="53239" cy="54156"/>
                  </a:xfrm>
                  <a:custGeom>
                    <a:avLst/>
                    <a:gdLst/>
                    <a:ahLst/>
                    <a:cxnLst/>
                    <a:rect l="l" t="t" r="r" b="b"/>
                    <a:pathLst>
                      <a:path w="929" h="945" extrusionOk="0">
                        <a:moveTo>
                          <a:pt x="929" y="400"/>
                        </a:moveTo>
                        <a:cubicBezTo>
                          <a:pt x="929" y="752"/>
                          <a:pt x="496" y="944"/>
                          <a:pt x="240" y="688"/>
                        </a:cubicBezTo>
                        <a:cubicBezTo>
                          <a:pt x="0" y="432"/>
                          <a:pt x="176" y="0"/>
                          <a:pt x="528" y="0"/>
                        </a:cubicBezTo>
                        <a:cubicBezTo>
                          <a:pt x="753" y="0"/>
                          <a:pt x="929" y="176"/>
                          <a:pt x="929" y="40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1029626" y="3003298"/>
                    <a:ext cx="53239" cy="52322"/>
                  </a:xfrm>
                  <a:custGeom>
                    <a:avLst/>
                    <a:gdLst/>
                    <a:ahLst/>
                    <a:cxnLst/>
                    <a:rect l="l" t="t" r="r" b="b"/>
                    <a:pathLst>
                      <a:path w="929" h="913" extrusionOk="0">
                        <a:moveTo>
                          <a:pt x="913" y="384"/>
                        </a:moveTo>
                        <a:cubicBezTo>
                          <a:pt x="929" y="720"/>
                          <a:pt x="497" y="912"/>
                          <a:pt x="257" y="656"/>
                        </a:cubicBezTo>
                        <a:cubicBezTo>
                          <a:pt x="1" y="416"/>
                          <a:pt x="177" y="0"/>
                          <a:pt x="529" y="0"/>
                        </a:cubicBezTo>
                        <a:cubicBezTo>
                          <a:pt x="737" y="0"/>
                          <a:pt x="913" y="160"/>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1547695" y="3244913"/>
                    <a:ext cx="54156" cy="54156"/>
                  </a:xfrm>
                  <a:custGeom>
                    <a:avLst/>
                    <a:gdLst/>
                    <a:ahLst/>
                    <a:cxnLst/>
                    <a:rect l="l" t="t" r="r" b="b"/>
                    <a:pathLst>
                      <a:path w="945" h="945" extrusionOk="0">
                        <a:moveTo>
                          <a:pt x="945" y="401"/>
                        </a:moveTo>
                        <a:cubicBezTo>
                          <a:pt x="945" y="753"/>
                          <a:pt x="513" y="945"/>
                          <a:pt x="257" y="689"/>
                        </a:cubicBezTo>
                        <a:cubicBezTo>
                          <a:pt x="1" y="433"/>
                          <a:pt x="177" y="1"/>
                          <a:pt x="545" y="1"/>
                        </a:cubicBezTo>
                        <a:cubicBezTo>
                          <a:pt x="753" y="1"/>
                          <a:pt x="929" y="177"/>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1203844" y="3823562"/>
                    <a:ext cx="52322" cy="51405"/>
                  </a:xfrm>
                  <a:custGeom>
                    <a:avLst/>
                    <a:gdLst/>
                    <a:ahLst/>
                    <a:cxnLst/>
                    <a:rect l="l" t="t" r="r" b="b"/>
                    <a:pathLst>
                      <a:path w="913" h="897" extrusionOk="0">
                        <a:moveTo>
                          <a:pt x="913" y="384"/>
                        </a:moveTo>
                        <a:cubicBezTo>
                          <a:pt x="913" y="736"/>
                          <a:pt x="496" y="896"/>
                          <a:pt x="256" y="656"/>
                        </a:cubicBezTo>
                        <a:cubicBezTo>
                          <a:pt x="0" y="416"/>
                          <a:pt x="176" y="0"/>
                          <a:pt x="528" y="0"/>
                        </a:cubicBezTo>
                        <a:cubicBezTo>
                          <a:pt x="736" y="0"/>
                          <a:pt x="913" y="176"/>
                          <a:pt x="913"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713225" y="2823119"/>
                    <a:ext cx="54156" cy="54156"/>
                  </a:xfrm>
                  <a:custGeom>
                    <a:avLst/>
                    <a:gdLst/>
                    <a:ahLst/>
                    <a:cxnLst/>
                    <a:rect l="l" t="t" r="r" b="b"/>
                    <a:pathLst>
                      <a:path w="945" h="945" extrusionOk="0">
                        <a:moveTo>
                          <a:pt x="945" y="416"/>
                        </a:moveTo>
                        <a:cubicBezTo>
                          <a:pt x="945" y="768"/>
                          <a:pt x="513" y="944"/>
                          <a:pt x="257" y="688"/>
                        </a:cubicBezTo>
                        <a:cubicBezTo>
                          <a:pt x="1" y="448"/>
                          <a:pt x="193" y="16"/>
                          <a:pt x="545" y="16"/>
                        </a:cubicBezTo>
                        <a:cubicBezTo>
                          <a:pt x="769" y="0"/>
                          <a:pt x="945" y="192"/>
                          <a:pt x="945" y="41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1506433" y="3973884"/>
                    <a:ext cx="12894" cy="11977"/>
                  </a:xfrm>
                  <a:custGeom>
                    <a:avLst/>
                    <a:gdLst/>
                    <a:ahLst/>
                    <a:cxnLst/>
                    <a:rect l="l" t="t" r="r" b="b"/>
                    <a:pathLst>
                      <a:path w="225" h="209" extrusionOk="0">
                        <a:moveTo>
                          <a:pt x="225" y="81"/>
                        </a:moveTo>
                        <a:cubicBezTo>
                          <a:pt x="225" y="209"/>
                          <a:pt x="1" y="1"/>
                          <a:pt x="129" y="1"/>
                        </a:cubicBezTo>
                        <a:cubicBezTo>
                          <a:pt x="177" y="1"/>
                          <a:pt x="225" y="33"/>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1758591" y="3940874"/>
                    <a:ext cx="11977" cy="11977"/>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1650879" y="2571819"/>
                    <a:ext cx="11977" cy="11060"/>
                  </a:xfrm>
                  <a:custGeom>
                    <a:avLst/>
                    <a:gdLst/>
                    <a:ahLst/>
                    <a:cxnLst/>
                    <a:rect l="l" t="t" r="r" b="b"/>
                    <a:pathLst>
                      <a:path w="209" h="193" extrusionOk="0">
                        <a:moveTo>
                          <a:pt x="208" y="81"/>
                        </a:moveTo>
                        <a:cubicBezTo>
                          <a:pt x="208" y="193"/>
                          <a:pt x="0" y="1"/>
                          <a:pt x="128" y="1"/>
                        </a:cubicBezTo>
                        <a:cubicBezTo>
                          <a:pt x="160"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1740309" y="3247664"/>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2109835" y="4290287"/>
                    <a:ext cx="9227" cy="9227"/>
                  </a:xfrm>
                  <a:custGeom>
                    <a:avLst/>
                    <a:gdLst/>
                    <a:ahLst/>
                    <a:cxnLst/>
                    <a:rect l="l" t="t" r="r" b="b"/>
                    <a:pathLst>
                      <a:path w="161" h="161" extrusionOk="0">
                        <a:moveTo>
                          <a:pt x="160" y="80"/>
                        </a:moveTo>
                        <a:cubicBezTo>
                          <a:pt x="160" y="112"/>
                          <a:pt x="112" y="160"/>
                          <a:pt x="80" y="160"/>
                        </a:cubicBezTo>
                        <a:cubicBezTo>
                          <a:pt x="32" y="160"/>
                          <a:pt x="0" y="112"/>
                          <a:pt x="0" y="80"/>
                        </a:cubicBezTo>
                        <a:cubicBezTo>
                          <a:pt x="0" y="32"/>
                          <a:pt x="32" y="0"/>
                          <a:pt x="80" y="0"/>
                        </a:cubicBezTo>
                        <a:cubicBezTo>
                          <a:pt x="112" y="0"/>
                          <a:pt x="160" y="32"/>
                          <a:pt x="160"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1729306" y="4353556"/>
                    <a:ext cx="11977" cy="11977"/>
                  </a:xfrm>
                  <a:custGeom>
                    <a:avLst/>
                    <a:gdLst/>
                    <a:ahLst/>
                    <a:cxnLst/>
                    <a:rect l="l" t="t" r="r" b="b"/>
                    <a:pathLst>
                      <a:path w="209" h="209" extrusionOk="0">
                        <a:moveTo>
                          <a:pt x="208" y="81"/>
                        </a:moveTo>
                        <a:cubicBezTo>
                          <a:pt x="208" y="209"/>
                          <a:pt x="0" y="1"/>
                          <a:pt x="128" y="1"/>
                        </a:cubicBezTo>
                        <a:cubicBezTo>
                          <a:pt x="176" y="1"/>
                          <a:pt x="208" y="33"/>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1617383" y="3758402"/>
                    <a:ext cx="11977" cy="11977"/>
                  </a:xfrm>
                  <a:custGeom>
                    <a:avLst/>
                    <a:gdLst/>
                    <a:ahLst/>
                    <a:cxnLst/>
                    <a:rect l="l" t="t" r="r" b="b"/>
                    <a:pathLst>
                      <a:path w="209" h="209" extrusionOk="0">
                        <a:moveTo>
                          <a:pt x="209" y="81"/>
                        </a:moveTo>
                        <a:cubicBezTo>
                          <a:pt x="209" y="209"/>
                          <a:pt x="1" y="1"/>
                          <a:pt x="129" y="1"/>
                        </a:cubicBezTo>
                        <a:cubicBezTo>
                          <a:pt x="161"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809504" y="3971191"/>
                    <a:ext cx="10143" cy="11977"/>
                  </a:xfrm>
                  <a:custGeom>
                    <a:avLst/>
                    <a:gdLst/>
                    <a:ahLst/>
                    <a:cxnLst/>
                    <a:rect l="l" t="t" r="r" b="b"/>
                    <a:pathLst>
                      <a:path w="177" h="209" extrusionOk="0">
                        <a:moveTo>
                          <a:pt x="177" y="112"/>
                        </a:moveTo>
                        <a:cubicBezTo>
                          <a:pt x="161" y="208"/>
                          <a:pt x="1" y="208"/>
                          <a:pt x="17" y="112"/>
                        </a:cubicBezTo>
                        <a:cubicBezTo>
                          <a:pt x="17" y="0"/>
                          <a:pt x="177" y="0"/>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950769" y="3399877"/>
                    <a:ext cx="9227" cy="11977"/>
                  </a:xfrm>
                  <a:custGeom>
                    <a:avLst/>
                    <a:gdLst/>
                    <a:ahLst/>
                    <a:cxnLst/>
                    <a:rect l="l" t="t" r="r" b="b"/>
                    <a:pathLst>
                      <a:path w="161" h="209" extrusionOk="0">
                        <a:moveTo>
                          <a:pt x="160" y="113"/>
                        </a:moveTo>
                        <a:cubicBezTo>
                          <a:pt x="160" y="209"/>
                          <a:pt x="0" y="209"/>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1323963" y="3949184"/>
                    <a:ext cx="11060" cy="13811"/>
                  </a:xfrm>
                  <a:custGeom>
                    <a:avLst/>
                    <a:gdLst/>
                    <a:ahLst/>
                    <a:cxnLst/>
                    <a:rect l="l" t="t" r="r" b="b"/>
                    <a:pathLst>
                      <a:path w="193" h="241" extrusionOk="0">
                        <a:moveTo>
                          <a:pt x="193" y="112"/>
                        </a:moveTo>
                        <a:cubicBezTo>
                          <a:pt x="161" y="240"/>
                          <a:pt x="1" y="0"/>
                          <a:pt x="129" y="16"/>
                        </a:cubicBezTo>
                        <a:cubicBezTo>
                          <a:pt x="177" y="32"/>
                          <a:pt x="193" y="64"/>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1688474" y="2746955"/>
                    <a:ext cx="11977" cy="13811"/>
                  </a:xfrm>
                  <a:custGeom>
                    <a:avLst/>
                    <a:gdLst/>
                    <a:ahLst/>
                    <a:cxnLst/>
                    <a:rect l="l" t="t" r="r" b="b"/>
                    <a:pathLst>
                      <a:path w="209" h="241" extrusionOk="0">
                        <a:moveTo>
                          <a:pt x="192" y="145"/>
                        </a:moveTo>
                        <a:cubicBezTo>
                          <a:pt x="160" y="241"/>
                          <a:pt x="0" y="209"/>
                          <a:pt x="32" y="97"/>
                        </a:cubicBezTo>
                        <a:cubicBezTo>
                          <a:pt x="48" y="1"/>
                          <a:pt x="208" y="33"/>
                          <a:pt x="192" y="14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864520" y="2361838"/>
                    <a:ext cx="10143" cy="10143"/>
                  </a:xfrm>
                  <a:custGeom>
                    <a:avLst/>
                    <a:gdLst/>
                    <a:ahLst/>
                    <a:cxnLst/>
                    <a:rect l="l" t="t" r="r" b="b"/>
                    <a:pathLst>
                      <a:path w="177" h="177" extrusionOk="0">
                        <a:moveTo>
                          <a:pt x="177" y="112"/>
                        </a:moveTo>
                        <a:cubicBezTo>
                          <a:pt x="161" y="144"/>
                          <a:pt x="113" y="176"/>
                          <a:pt x="81" y="160"/>
                        </a:cubicBezTo>
                        <a:cubicBezTo>
                          <a:pt x="33" y="160"/>
                          <a:pt x="1" y="112"/>
                          <a:pt x="17" y="64"/>
                        </a:cubicBezTo>
                        <a:cubicBezTo>
                          <a:pt x="33" y="32"/>
                          <a:pt x="65" y="0"/>
                          <a:pt x="113" y="16"/>
                        </a:cubicBezTo>
                        <a:cubicBezTo>
                          <a:pt x="161" y="16"/>
                          <a:pt x="177" y="64"/>
                          <a:pt x="177"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1172439" y="2810711"/>
                    <a:ext cx="11977" cy="11060"/>
                  </a:xfrm>
                  <a:custGeom>
                    <a:avLst/>
                    <a:gdLst/>
                    <a:ahLst/>
                    <a:cxnLst/>
                    <a:rect l="l" t="t" r="r" b="b"/>
                    <a:pathLst>
                      <a:path w="209" h="193" extrusionOk="0">
                        <a:moveTo>
                          <a:pt x="193" y="112"/>
                        </a:moveTo>
                        <a:cubicBezTo>
                          <a:pt x="193" y="160"/>
                          <a:pt x="145" y="192"/>
                          <a:pt x="97" y="176"/>
                        </a:cubicBezTo>
                        <a:cubicBezTo>
                          <a:pt x="0" y="160"/>
                          <a:pt x="32" y="0"/>
                          <a:pt x="129" y="16"/>
                        </a:cubicBezTo>
                        <a:cubicBezTo>
                          <a:pt x="177" y="32"/>
                          <a:pt x="209" y="80"/>
                          <a:pt x="193" y="11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
                  <p:cNvSpPr/>
                  <p:nvPr/>
                </p:nvSpPr>
                <p:spPr>
                  <a:xfrm>
                    <a:off x="1150174" y="2423274"/>
                    <a:ext cx="11977" cy="11977"/>
                  </a:xfrm>
                  <a:custGeom>
                    <a:avLst/>
                    <a:gdLst/>
                    <a:ahLst/>
                    <a:cxnLst/>
                    <a:rect l="l" t="t" r="r" b="b"/>
                    <a:pathLst>
                      <a:path w="209" h="209" extrusionOk="0">
                        <a:moveTo>
                          <a:pt x="209" y="80"/>
                        </a:moveTo>
                        <a:cubicBezTo>
                          <a:pt x="209" y="208"/>
                          <a:pt x="1" y="0"/>
                          <a:pt x="129" y="0"/>
                        </a:cubicBezTo>
                        <a:cubicBezTo>
                          <a:pt x="177" y="0"/>
                          <a:pt x="209" y="48"/>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
                  <p:cNvSpPr/>
                  <p:nvPr/>
                </p:nvSpPr>
                <p:spPr>
                  <a:xfrm>
                    <a:off x="1665980" y="3981220"/>
                    <a:ext cx="23897" cy="23897"/>
                  </a:xfrm>
                  <a:custGeom>
                    <a:avLst/>
                    <a:gdLst/>
                    <a:ahLst/>
                    <a:cxnLst/>
                    <a:rect l="l" t="t" r="r" b="b"/>
                    <a:pathLst>
                      <a:path w="417" h="417" extrusionOk="0">
                        <a:moveTo>
                          <a:pt x="417" y="193"/>
                        </a:moveTo>
                        <a:cubicBezTo>
                          <a:pt x="417" y="337"/>
                          <a:pt x="225" y="417"/>
                          <a:pt x="113" y="305"/>
                        </a:cubicBezTo>
                        <a:cubicBezTo>
                          <a:pt x="1" y="193"/>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1606379" y="4444391"/>
                    <a:ext cx="24871" cy="24814"/>
                  </a:xfrm>
                  <a:custGeom>
                    <a:avLst/>
                    <a:gdLst/>
                    <a:ahLst/>
                    <a:cxnLst/>
                    <a:rect l="l" t="t" r="r" b="b"/>
                    <a:pathLst>
                      <a:path w="434" h="433" extrusionOk="0">
                        <a:moveTo>
                          <a:pt x="433" y="192"/>
                        </a:moveTo>
                        <a:cubicBezTo>
                          <a:pt x="433" y="352"/>
                          <a:pt x="241" y="432"/>
                          <a:pt x="129" y="320"/>
                        </a:cubicBezTo>
                        <a:cubicBezTo>
                          <a:pt x="1" y="208"/>
                          <a:pt x="97" y="16"/>
                          <a:pt x="257" y="16"/>
                        </a:cubicBezTo>
                        <a:cubicBezTo>
                          <a:pt x="353" y="0"/>
                          <a:pt x="433" y="96"/>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866354" y="4077556"/>
                    <a:ext cx="23955" cy="23897"/>
                  </a:xfrm>
                  <a:custGeom>
                    <a:avLst/>
                    <a:gdLst/>
                    <a:ahLst/>
                    <a:cxnLst/>
                    <a:rect l="l" t="t" r="r" b="b"/>
                    <a:pathLst>
                      <a:path w="418" h="417" extrusionOk="0">
                        <a:moveTo>
                          <a:pt x="417" y="177"/>
                        </a:moveTo>
                        <a:cubicBezTo>
                          <a:pt x="417" y="337"/>
                          <a:pt x="225" y="417"/>
                          <a:pt x="113" y="305"/>
                        </a:cubicBezTo>
                        <a:cubicBezTo>
                          <a:pt x="1" y="193"/>
                          <a:pt x="81" y="1"/>
                          <a:pt x="241" y="1"/>
                        </a:cubicBezTo>
                        <a:cubicBezTo>
                          <a:pt x="337" y="1"/>
                          <a:pt x="417" y="81"/>
                          <a:pt x="417"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804919" y="3114707"/>
                    <a:ext cx="24814" cy="24814"/>
                  </a:xfrm>
                  <a:custGeom>
                    <a:avLst/>
                    <a:gdLst/>
                    <a:ahLst/>
                    <a:cxnLst/>
                    <a:rect l="l" t="t" r="r" b="b"/>
                    <a:pathLst>
                      <a:path w="433" h="433" extrusionOk="0">
                        <a:moveTo>
                          <a:pt x="433" y="192"/>
                        </a:moveTo>
                        <a:cubicBezTo>
                          <a:pt x="433" y="352"/>
                          <a:pt x="241" y="432"/>
                          <a:pt x="113" y="320"/>
                        </a:cubicBezTo>
                        <a:cubicBezTo>
                          <a:pt x="1" y="208"/>
                          <a:pt x="81"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1710910" y="3846429"/>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2095164" y="3542920"/>
                    <a:ext cx="24814" cy="24814"/>
                  </a:xfrm>
                  <a:custGeom>
                    <a:avLst/>
                    <a:gdLst/>
                    <a:ahLst/>
                    <a:cxnLst/>
                    <a:rect l="l" t="t" r="r" b="b"/>
                    <a:pathLst>
                      <a:path w="433" h="433" extrusionOk="0">
                        <a:moveTo>
                          <a:pt x="432" y="176"/>
                        </a:moveTo>
                        <a:cubicBezTo>
                          <a:pt x="432" y="352"/>
                          <a:pt x="240" y="432"/>
                          <a:pt x="112" y="304"/>
                        </a:cubicBezTo>
                        <a:cubicBezTo>
                          <a:pt x="0" y="192"/>
                          <a:pt x="80" y="0"/>
                          <a:pt x="256" y="0"/>
                        </a:cubicBezTo>
                        <a:cubicBezTo>
                          <a:pt x="352" y="0"/>
                          <a:pt x="432" y="80"/>
                          <a:pt x="43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1461990" y="2560815"/>
                    <a:ext cx="23897" cy="27565"/>
                  </a:xfrm>
                  <a:custGeom>
                    <a:avLst/>
                    <a:gdLst/>
                    <a:ahLst/>
                    <a:cxnLst/>
                    <a:rect l="l" t="t" r="r" b="b"/>
                    <a:pathLst>
                      <a:path w="417" h="481" extrusionOk="0">
                        <a:moveTo>
                          <a:pt x="400" y="273"/>
                        </a:moveTo>
                        <a:cubicBezTo>
                          <a:pt x="368" y="481"/>
                          <a:pt x="48" y="481"/>
                          <a:pt x="32" y="273"/>
                        </a:cubicBezTo>
                        <a:cubicBezTo>
                          <a:pt x="0" y="1"/>
                          <a:pt x="416" y="1"/>
                          <a:pt x="400"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905839" y="3730034"/>
                    <a:ext cx="23897" cy="27565"/>
                  </a:xfrm>
                  <a:custGeom>
                    <a:avLst/>
                    <a:gdLst/>
                    <a:ahLst/>
                    <a:cxnLst/>
                    <a:rect l="l" t="t" r="r" b="b"/>
                    <a:pathLst>
                      <a:path w="417" h="481" extrusionOk="0">
                        <a:moveTo>
                          <a:pt x="384" y="272"/>
                        </a:moveTo>
                        <a:cubicBezTo>
                          <a:pt x="368" y="480"/>
                          <a:pt x="48" y="480"/>
                          <a:pt x="32" y="272"/>
                        </a:cubicBezTo>
                        <a:cubicBezTo>
                          <a:pt x="0" y="0"/>
                          <a:pt x="416" y="0"/>
                          <a:pt x="384" y="27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1274878" y="2235300"/>
                    <a:ext cx="24814" cy="24814"/>
                  </a:xfrm>
                  <a:custGeom>
                    <a:avLst/>
                    <a:gdLst/>
                    <a:ahLst/>
                    <a:cxnLst/>
                    <a:rect l="l" t="t" r="r" b="b"/>
                    <a:pathLst>
                      <a:path w="433" h="433" extrusionOk="0">
                        <a:moveTo>
                          <a:pt x="433" y="192"/>
                        </a:moveTo>
                        <a:cubicBezTo>
                          <a:pt x="433" y="352"/>
                          <a:pt x="241" y="432"/>
                          <a:pt x="129" y="320"/>
                        </a:cubicBezTo>
                        <a:cubicBezTo>
                          <a:pt x="1" y="192"/>
                          <a:pt x="97" y="0"/>
                          <a:pt x="257" y="0"/>
                        </a:cubicBezTo>
                        <a:cubicBezTo>
                          <a:pt x="353" y="0"/>
                          <a:pt x="433" y="80"/>
                          <a:pt x="433"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1720137" y="3324687"/>
                    <a:ext cx="23897" cy="27565"/>
                  </a:xfrm>
                  <a:custGeom>
                    <a:avLst/>
                    <a:gdLst/>
                    <a:ahLst/>
                    <a:cxnLst/>
                    <a:rect l="l" t="t" r="r" b="b"/>
                    <a:pathLst>
                      <a:path w="417" h="481" extrusionOk="0">
                        <a:moveTo>
                          <a:pt x="384" y="257"/>
                        </a:moveTo>
                        <a:cubicBezTo>
                          <a:pt x="368" y="481"/>
                          <a:pt x="48" y="481"/>
                          <a:pt x="32" y="257"/>
                        </a:cubicBezTo>
                        <a:cubicBezTo>
                          <a:pt x="0" y="1"/>
                          <a:pt x="416" y="1"/>
                          <a:pt x="384"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1301039" y="3509910"/>
                    <a:ext cx="23897" cy="24814"/>
                  </a:xfrm>
                  <a:custGeom>
                    <a:avLst/>
                    <a:gdLst/>
                    <a:ahLst/>
                    <a:cxnLst/>
                    <a:rect l="l" t="t" r="r" b="b"/>
                    <a:pathLst>
                      <a:path w="417" h="433" extrusionOk="0">
                        <a:moveTo>
                          <a:pt x="416" y="192"/>
                        </a:moveTo>
                        <a:cubicBezTo>
                          <a:pt x="416" y="352"/>
                          <a:pt x="224" y="432"/>
                          <a:pt x="112" y="320"/>
                        </a:cubicBezTo>
                        <a:cubicBezTo>
                          <a:pt x="0" y="208"/>
                          <a:pt x="80" y="0"/>
                          <a:pt x="240" y="0"/>
                        </a:cubicBezTo>
                        <a:cubicBezTo>
                          <a:pt x="336" y="0"/>
                          <a:pt x="416" y="80"/>
                          <a:pt x="416"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1025958" y="3570428"/>
                    <a:ext cx="23897" cy="27565"/>
                  </a:xfrm>
                  <a:custGeom>
                    <a:avLst/>
                    <a:gdLst/>
                    <a:ahLst/>
                    <a:cxnLst/>
                    <a:rect l="l" t="t" r="r" b="b"/>
                    <a:pathLst>
                      <a:path w="417" h="481" extrusionOk="0">
                        <a:moveTo>
                          <a:pt x="400" y="225"/>
                        </a:moveTo>
                        <a:cubicBezTo>
                          <a:pt x="416" y="481"/>
                          <a:pt x="0" y="481"/>
                          <a:pt x="32" y="225"/>
                        </a:cubicBezTo>
                        <a:cubicBezTo>
                          <a:pt x="48" y="1"/>
                          <a:pt x="368" y="1"/>
                          <a:pt x="400"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1654547" y="2403101"/>
                    <a:ext cx="23897" cy="23897"/>
                  </a:xfrm>
                  <a:custGeom>
                    <a:avLst/>
                    <a:gdLst/>
                    <a:ahLst/>
                    <a:cxnLst/>
                    <a:rect l="l" t="t" r="r" b="b"/>
                    <a:pathLst>
                      <a:path w="417" h="417" extrusionOk="0">
                        <a:moveTo>
                          <a:pt x="416" y="176"/>
                        </a:moveTo>
                        <a:cubicBezTo>
                          <a:pt x="416" y="336"/>
                          <a:pt x="224" y="416"/>
                          <a:pt x="112" y="304"/>
                        </a:cubicBezTo>
                        <a:cubicBezTo>
                          <a:pt x="0" y="192"/>
                          <a:pt x="80" y="0"/>
                          <a:pt x="240" y="0"/>
                        </a:cubicBezTo>
                        <a:cubicBezTo>
                          <a:pt x="336" y="0"/>
                          <a:pt x="416" y="80"/>
                          <a:pt x="416"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959022" y="4245357"/>
                    <a:ext cx="23897" cy="23897"/>
                  </a:xfrm>
                  <a:custGeom>
                    <a:avLst/>
                    <a:gdLst/>
                    <a:ahLst/>
                    <a:cxnLst/>
                    <a:rect l="l" t="t" r="r" b="b"/>
                    <a:pathLst>
                      <a:path w="417" h="417" extrusionOk="0">
                        <a:moveTo>
                          <a:pt x="416" y="177"/>
                        </a:moveTo>
                        <a:cubicBezTo>
                          <a:pt x="416" y="337"/>
                          <a:pt x="224" y="417"/>
                          <a:pt x="112" y="305"/>
                        </a:cubicBezTo>
                        <a:cubicBezTo>
                          <a:pt x="0" y="193"/>
                          <a:pt x="80" y="1"/>
                          <a:pt x="240" y="1"/>
                        </a:cubicBezTo>
                        <a:cubicBezTo>
                          <a:pt x="336" y="1"/>
                          <a:pt x="416" y="81"/>
                          <a:pt x="416"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1013121" y="2675433"/>
                    <a:ext cx="24814" cy="23897"/>
                  </a:xfrm>
                  <a:custGeom>
                    <a:avLst/>
                    <a:gdLst/>
                    <a:ahLst/>
                    <a:cxnLst/>
                    <a:rect l="l" t="t" r="r" b="b"/>
                    <a:pathLst>
                      <a:path w="433" h="417" extrusionOk="0">
                        <a:moveTo>
                          <a:pt x="432" y="177"/>
                        </a:moveTo>
                        <a:cubicBezTo>
                          <a:pt x="432" y="337"/>
                          <a:pt x="240" y="417"/>
                          <a:pt x="128" y="305"/>
                        </a:cubicBezTo>
                        <a:cubicBezTo>
                          <a:pt x="0" y="193"/>
                          <a:pt x="80"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724228" y="4075722"/>
                    <a:ext cx="24814" cy="27565"/>
                  </a:xfrm>
                  <a:custGeom>
                    <a:avLst/>
                    <a:gdLst/>
                    <a:ahLst/>
                    <a:cxnLst/>
                    <a:rect l="l" t="t" r="r" b="b"/>
                    <a:pathLst>
                      <a:path w="433" h="481" extrusionOk="0">
                        <a:moveTo>
                          <a:pt x="401" y="209"/>
                        </a:moveTo>
                        <a:cubicBezTo>
                          <a:pt x="433" y="481"/>
                          <a:pt x="1" y="481"/>
                          <a:pt x="33" y="209"/>
                        </a:cubicBezTo>
                        <a:cubicBezTo>
                          <a:pt x="65" y="1"/>
                          <a:pt x="369" y="1"/>
                          <a:pt x="40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791165" y="3263252"/>
                    <a:ext cx="24814" cy="23897"/>
                  </a:xfrm>
                  <a:custGeom>
                    <a:avLst/>
                    <a:gdLst/>
                    <a:ahLst/>
                    <a:cxnLst/>
                    <a:rect l="l" t="t" r="r" b="b"/>
                    <a:pathLst>
                      <a:path w="433" h="417" extrusionOk="0">
                        <a:moveTo>
                          <a:pt x="433" y="177"/>
                        </a:moveTo>
                        <a:cubicBezTo>
                          <a:pt x="433" y="337"/>
                          <a:pt x="241" y="417"/>
                          <a:pt x="129"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1340467" y="3551173"/>
                    <a:ext cx="23897" cy="24814"/>
                  </a:xfrm>
                  <a:custGeom>
                    <a:avLst/>
                    <a:gdLst/>
                    <a:ahLst/>
                    <a:cxnLst/>
                    <a:rect l="l" t="t" r="r" b="b"/>
                    <a:pathLst>
                      <a:path w="417" h="433" extrusionOk="0">
                        <a:moveTo>
                          <a:pt x="417" y="193"/>
                        </a:moveTo>
                        <a:cubicBezTo>
                          <a:pt x="417" y="353"/>
                          <a:pt x="225" y="433"/>
                          <a:pt x="113" y="321"/>
                        </a:cubicBezTo>
                        <a:cubicBezTo>
                          <a:pt x="1" y="209"/>
                          <a:pt x="81" y="1"/>
                          <a:pt x="241" y="1"/>
                        </a:cubicBezTo>
                        <a:cubicBezTo>
                          <a:pt x="337" y="1"/>
                          <a:pt x="417" y="81"/>
                          <a:pt x="417"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1205620" y="3043644"/>
                    <a:ext cx="24814" cy="24814"/>
                  </a:xfrm>
                  <a:custGeom>
                    <a:avLst/>
                    <a:gdLst/>
                    <a:ahLst/>
                    <a:cxnLst/>
                    <a:rect l="l" t="t" r="r" b="b"/>
                    <a:pathLst>
                      <a:path w="433" h="433" extrusionOk="0">
                        <a:moveTo>
                          <a:pt x="433" y="193"/>
                        </a:moveTo>
                        <a:cubicBezTo>
                          <a:pt x="433" y="353"/>
                          <a:pt x="225" y="433"/>
                          <a:pt x="112" y="321"/>
                        </a:cubicBezTo>
                        <a:cubicBezTo>
                          <a:pt x="0" y="209"/>
                          <a:pt x="80" y="1"/>
                          <a:pt x="241" y="17"/>
                        </a:cubicBezTo>
                        <a:cubicBezTo>
                          <a:pt x="337"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1242355" y="3309099"/>
                    <a:ext cx="24814" cy="23897"/>
                  </a:xfrm>
                  <a:custGeom>
                    <a:avLst/>
                    <a:gdLst/>
                    <a:ahLst/>
                    <a:cxnLst/>
                    <a:rect l="l" t="t" r="r" b="b"/>
                    <a:pathLst>
                      <a:path w="433" h="417" extrusionOk="0">
                        <a:moveTo>
                          <a:pt x="433" y="177"/>
                        </a:moveTo>
                        <a:cubicBezTo>
                          <a:pt x="433" y="337"/>
                          <a:pt x="225" y="417"/>
                          <a:pt x="112" y="305"/>
                        </a:cubicBezTo>
                        <a:cubicBezTo>
                          <a:pt x="0" y="193"/>
                          <a:pt x="80"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1765926" y="3497073"/>
                    <a:ext cx="89056" cy="88999"/>
                  </a:xfrm>
                  <a:custGeom>
                    <a:avLst/>
                    <a:gdLst/>
                    <a:ahLst/>
                    <a:cxnLst/>
                    <a:rect l="l" t="t" r="r" b="b"/>
                    <a:pathLst>
                      <a:path w="1554" h="1553" extrusionOk="0">
                        <a:moveTo>
                          <a:pt x="769" y="1552"/>
                        </a:moveTo>
                        <a:lnTo>
                          <a:pt x="769" y="1552"/>
                        </a:lnTo>
                        <a:cubicBezTo>
                          <a:pt x="769" y="1120"/>
                          <a:pt x="433" y="768"/>
                          <a:pt x="1" y="768"/>
                        </a:cubicBezTo>
                        <a:lnTo>
                          <a:pt x="1" y="768"/>
                        </a:lnTo>
                        <a:cubicBezTo>
                          <a:pt x="433" y="768"/>
                          <a:pt x="769" y="432"/>
                          <a:pt x="769" y="0"/>
                        </a:cubicBezTo>
                        <a:lnTo>
                          <a:pt x="769" y="0"/>
                        </a:lnTo>
                        <a:cubicBezTo>
                          <a:pt x="769" y="416"/>
                          <a:pt x="1121" y="768"/>
                          <a:pt x="1553" y="768"/>
                        </a:cubicBezTo>
                        <a:lnTo>
                          <a:pt x="1553" y="768"/>
                        </a:lnTo>
                        <a:cubicBezTo>
                          <a:pt x="1121" y="768"/>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825091" y="3483319"/>
                    <a:ext cx="89056" cy="88999"/>
                  </a:xfrm>
                  <a:custGeom>
                    <a:avLst/>
                    <a:gdLst/>
                    <a:ahLst/>
                    <a:cxnLst/>
                    <a:rect l="l" t="t" r="r" b="b"/>
                    <a:pathLst>
                      <a:path w="1554" h="1553" extrusionOk="0">
                        <a:moveTo>
                          <a:pt x="785" y="1553"/>
                        </a:moveTo>
                        <a:lnTo>
                          <a:pt x="785" y="1553"/>
                        </a:lnTo>
                        <a:cubicBezTo>
                          <a:pt x="785" y="1121"/>
                          <a:pt x="433" y="785"/>
                          <a:pt x="1" y="785"/>
                        </a:cubicBezTo>
                        <a:lnTo>
                          <a:pt x="1" y="785"/>
                        </a:lnTo>
                        <a:cubicBezTo>
                          <a:pt x="433" y="785"/>
                          <a:pt x="785" y="433"/>
                          <a:pt x="785" y="1"/>
                        </a:cubicBezTo>
                        <a:lnTo>
                          <a:pt x="785" y="1"/>
                        </a:lnTo>
                        <a:cubicBezTo>
                          <a:pt x="785" y="433"/>
                          <a:pt x="1137" y="785"/>
                          <a:pt x="1553" y="785"/>
                        </a:cubicBezTo>
                        <a:lnTo>
                          <a:pt x="1553" y="785"/>
                        </a:lnTo>
                        <a:cubicBezTo>
                          <a:pt x="1137" y="785"/>
                          <a:pt x="785" y="1121"/>
                          <a:pt x="785"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938849" y="2381094"/>
                    <a:ext cx="88999" cy="88999"/>
                  </a:xfrm>
                  <a:custGeom>
                    <a:avLst/>
                    <a:gdLst/>
                    <a:ahLst/>
                    <a:cxnLst/>
                    <a:rect l="l" t="t" r="r" b="b"/>
                    <a:pathLst>
                      <a:path w="1553" h="1553" extrusionOk="0">
                        <a:moveTo>
                          <a:pt x="768" y="1553"/>
                        </a:moveTo>
                        <a:lnTo>
                          <a:pt x="768" y="1553"/>
                        </a:lnTo>
                        <a:cubicBezTo>
                          <a:pt x="768" y="1121"/>
                          <a:pt x="416" y="785"/>
                          <a:pt x="0" y="785"/>
                        </a:cubicBezTo>
                        <a:lnTo>
                          <a:pt x="0" y="785"/>
                        </a:lnTo>
                        <a:cubicBezTo>
                          <a:pt x="416" y="785"/>
                          <a:pt x="768" y="432"/>
                          <a:pt x="768" y="0"/>
                        </a:cubicBezTo>
                        <a:lnTo>
                          <a:pt x="768" y="0"/>
                        </a:lnTo>
                        <a:cubicBezTo>
                          <a:pt x="768" y="432"/>
                          <a:pt x="1120" y="785"/>
                          <a:pt x="1552" y="785"/>
                        </a:cubicBezTo>
                        <a:lnTo>
                          <a:pt x="1552" y="785"/>
                        </a:lnTo>
                        <a:cubicBezTo>
                          <a:pt x="1120" y="785"/>
                          <a:pt x="768" y="1121"/>
                          <a:pt x="768"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1427577" y="2872834"/>
                    <a:ext cx="89056" cy="88082"/>
                  </a:xfrm>
                  <a:custGeom>
                    <a:avLst/>
                    <a:gdLst/>
                    <a:ahLst/>
                    <a:cxnLst/>
                    <a:rect l="l" t="t" r="r" b="b"/>
                    <a:pathLst>
                      <a:path w="1554" h="1537" extrusionOk="0">
                        <a:moveTo>
                          <a:pt x="785" y="1537"/>
                        </a:moveTo>
                        <a:lnTo>
                          <a:pt x="785" y="1537"/>
                        </a:lnTo>
                        <a:cubicBezTo>
                          <a:pt x="785" y="1121"/>
                          <a:pt x="433" y="769"/>
                          <a:pt x="1" y="769"/>
                        </a:cubicBezTo>
                        <a:lnTo>
                          <a:pt x="1" y="769"/>
                        </a:lnTo>
                        <a:cubicBezTo>
                          <a:pt x="433" y="769"/>
                          <a:pt x="785" y="417"/>
                          <a:pt x="785" y="1"/>
                        </a:cubicBezTo>
                        <a:lnTo>
                          <a:pt x="785" y="1"/>
                        </a:lnTo>
                        <a:cubicBezTo>
                          <a:pt x="785" y="417"/>
                          <a:pt x="1121" y="769"/>
                          <a:pt x="1553" y="769"/>
                        </a:cubicBezTo>
                        <a:lnTo>
                          <a:pt x="1553" y="769"/>
                        </a:lnTo>
                        <a:cubicBezTo>
                          <a:pt x="1137" y="769"/>
                          <a:pt x="785" y="1121"/>
                          <a:pt x="785"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8" name="Google Shape;2488;p6"/>
              <p:cNvSpPr/>
              <p:nvPr/>
            </p:nvSpPr>
            <p:spPr>
              <a:xfrm rot="1592122" flipH="1">
                <a:off x="1051928" y="3234942"/>
                <a:ext cx="540544" cy="29859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89" name="Google Shape;2489;p6"/>
          <p:cNvSpPr txBox="1">
            <a:spLocks noGrp="1"/>
          </p:cNvSpPr>
          <p:nvPr>
            <p:ph type="title"/>
          </p:nvPr>
        </p:nvSpPr>
        <p:spPr>
          <a:xfrm>
            <a:off x="2084850" y="881550"/>
            <a:ext cx="4974300" cy="32931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10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90"/>
        <p:cNvGrpSpPr/>
        <p:nvPr/>
      </p:nvGrpSpPr>
      <p:grpSpPr>
        <a:xfrm>
          <a:off x="0" y="0"/>
          <a:ext cx="0" cy="0"/>
          <a:chOff x="0" y="0"/>
          <a:chExt cx="0" cy="0"/>
        </a:xfrm>
      </p:grpSpPr>
      <p:grpSp>
        <p:nvGrpSpPr>
          <p:cNvPr id="2491" name="Google Shape;2491;p7"/>
          <p:cNvGrpSpPr/>
          <p:nvPr/>
        </p:nvGrpSpPr>
        <p:grpSpPr>
          <a:xfrm>
            <a:off x="176625" y="110350"/>
            <a:ext cx="8790774" cy="4922811"/>
            <a:chOff x="131600" y="118425"/>
            <a:chExt cx="8790774" cy="4922811"/>
          </a:xfrm>
        </p:grpSpPr>
        <p:sp>
          <p:nvSpPr>
            <p:cNvPr id="2492" name="Google Shape;2492;p7"/>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3" name="Google Shape;2493;p7"/>
            <p:cNvGrpSpPr/>
            <p:nvPr/>
          </p:nvGrpSpPr>
          <p:grpSpPr>
            <a:xfrm>
              <a:off x="131600" y="1884558"/>
              <a:ext cx="2122449" cy="3112715"/>
              <a:chOff x="131600" y="1884558"/>
              <a:chExt cx="2122449" cy="3112715"/>
            </a:xfrm>
          </p:grpSpPr>
          <p:sp>
            <p:nvSpPr>
              <p:cNvPr id="2494" name="Google Shape;2494;p7"/>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7"/>
            <p:cNvGrpSpPr/>
            <p:nvPr/>
          </p:nvGrpSpPr>
          <p:grpSpPr>
            <a:xfrm flipH="1">
              <a:off x="2342550" y="2567965"/>
              <a:ext cx="3964145" cy="1455821"/>
              <a:chOff x="3233388" y="140740"/>
              <a:chExt cx="3964145" cy="1455821"/>
            </a:xfrm>
          </p:grpSpPr>
          <p:sp>
            <p:nvSpPr>
              <p:cNvPr id="2520" name="Google Shape;2520;p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6" name="Google Shape;2546;p7"/>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6" name="Google Shape;2646;p7"/>
            <p:cNvGrpSpPr/>
            <p:nvPr/>
          </p:nvGrpSpPr>
          <p:grpSpPr>
            <a:xfrm rot="5400000">
              <a:off x="6199788" y="1372590"/>
              <a:ext cx="3964145" cy="1455821"/>
              <a:chOff x="3233388" y="140740"/>
              <a:chExt cx="3964145" cy="1455821"/>
            </a:xfrm>
          </p:grpSpPr>
          <p:sp>
            <p:nvSpPr>
              <p:cNvPr id="2647" name="Google Shape;2647;p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3" name="Google Shape;2673;p7"/>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8" name="Google Shape;2678;p7"/>
            <p:cNvGrpSpPr/>
            <p:nvPr/>
          </p:nvGrpSpPr>
          <p:grpSpPr>
            <a:xfrm>
              <a:off x="234224" y="118425"/>
              <a:ext cx="3532446" cy="1609151"/>
              <a:chOff x="140599" y="118425"/>
              <a:chExt cx="3532446" cy="1609151"/>
            </a:xfrm>
          </p:grpSpPr>
          <p:sp>
            <p:nvSpPr>
              <p:cNvPr id="2679" name="Google Shape;2679;p7"/>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5" name="Google Shape;2705;p7"/>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6" name="Google Shape;2706;p7"/>
            <p:cNvGrpSpPr/>
            <p:nvPr/>
          </p:nvGrpSpPr>
          <p:grpSpPr>
            <a:xfrm>
              <a:off x="3327013" y="140740"/>
              <a:ext cx="3964145" cy="1455821"/>
              <a:chOff x="3233388" y="140740"/>
              <a:chExt cx="3964145" cy="1455821"/>
            </a:xfrm>
          </p:grpSpPr>
          <p:sp>
            <p:nvSpPr>
              <p:cNvPr id="2707" name="Google Shape;2707;p7"/>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33" name="Google Shape;2733;p7"/>
          <p:cNvSpPr txBox="1">
            <a:spLocks noGrp="1"/>
          </p:cNvSpPr>
          <p:nvPr>
            <p:ph type="body" idx="1"/>
          </p:nvPr>
        </p:nvSpPr>
        <p:spPr>
          <a:xfrm>
            <a:off x="713225" y="1611975"/>
            <a:ext cx="3859500" cy="2390100"/>
          </a:xfrm>
          <a:prstGeom prst="rect">
            <a:avLst/>
          </a:prstGeom>
        </p:spPr>
        <p:txBody>
          <a:bodyPr spcFirstLastPara="1" wrap="square" lIns="91425" tIns="91425" rIns="91425" bIns="91425" anchor="t" anchorCtr="0">
            <a:noAutofit/>
          </a:bodyPr>
          <a:lstStyle>
            <a:lvl1pPr marL="457200" lvl="0" indent="-279400">
              <a:lnSpc>
                <a:spcPct val="100000"/>
              </a:lnSpc>
              <a:spcBef>
                <a:spcPts val="0"/>
              </a:spcBef>
              <a:spcAft>
                <a:spcPts val="0"/>
              </a:spcAft>
              <a:buClr>
                <a:srgbClr val="434343"/>
              </a:buClr>
              <a:buSzPts val="800"/>
              <a:buChar char="●"/>
              <a:defRPr sz="1400"/>
            </a:lvl1pPr>
            <a:lvl2pPr marL="914400" lvl="1" indent="-304800">
              <a:spcBef>
                <a:spcPts val="1600"/>
              </a:spcBef>
              <a:spcAft>
                <a:spcPts val="0"/>
              </a:spcAft>
              <a:buClr>
                <a:srgbClr val="434343"/>
              </a:buClr>
              <a:buSzPts val="1200"/>
              <a:buFont typeface="Roboto Condensed Light"/>
              <a:buChar char="○"/>
              <a:defRPr sz="1200"/>
            </a:lvl2pPr>
            <a:lvl3pPr marL="1371600" lvl="2" indent="-304800">
              <a:spcBef>
                <a:spcPts val="1600"/>
              </a:spcBef>
              <a:spcAft>
                <a:spcPts val="0"/>
              </a:spcAft>
              <a:buClr>
                <a:srgbClr val="434343"/>
              </a:buClr>
              <a:buSzPts val="1200"/>
              <a:buFont typeface="Roboto Condensed Light"/>
              <a:buChar char="■"/>
              <a:defRPr sz="1200"/>
            </a:lvl3pPr>
            <a:lvl4pPr marL="1828800" lvl="3" indent="-304800">
              <a:spcBef>
                <a:spcPts val="1600"/>
              </a:spcBef>
              <a:spcAft>
                <a:spcPts val="0"/>
              </a:spcAft>
              <a:buClr>
                <a:srgbClr val="434343"/>
              </a:buClr>
              <a:buSzPts val="1200"/>
              <a:buFont typeface="Roboto Condensed Light"/>
              <a:buChar char="●"/>
              <a:defRPr sz="1200"/>
            </a:lvl4pPr>
            <a:lvl5pPr marL="2286000" lvl="4" indent="-304800">
              <a:spcBef>
                <a:spcPts val="1600"/>
              </a:spcBef>
              <a:spcAft>
                <a:spcPts val="0"/>
              </a:spcAft>
              <a:buClr>
                <a:srgbClr val="434343"/>
              </a:buClr>
              <a:buSzPts val="1200"/>
              <a:buFont typeface="Roboto Condensed Light"/>
              <a:buChar char="○"/>
              <a:defRPr sz="1200"/>
            </a:lvl5pPr>
            <a:lvl6pPr marL="2743200" lvl="5" indent="-304800">
              <a:spcBef>
                <a:spcPts val="1600"/>
              </a:spcBef>
              <a:spcAft>
                <a:spcPts val="0"/>
              </a:spcAft>
              <a:buClr>
                <a:srgbClr val="434343"/>
              </a:buClr>
              <a:buSzPts val="1200"/>
              <a:buFont typeface="Roboto Condensed Light"/>
              <a:buChar char="■"/>
              <a:defRPr sz="1200"/>
            </a:lvl6pPr>
            <a:lvl7pPr marL="3200400" lvl="6" indent="-304800">
              <a:spcBef>
                <a:spcPts val="1600"/>
              </a:spcBef>
              <a:spcAft>
                <a:spcPts val="0"/>
              </a:spcAft>
              <a:buClr>
                <a:srgbClr val="434343"/>
              </a:buClr>
              <a:buSzPts val="1200"/>
              <a:buFont typeface="Roboto Condensed Light"/>
              <a:buChar char="●"/>
              <a:defRPr sz="1200"/>
            </a:lvl7pPr>
            <a:lvl8pPr marL="3657600" lvl="7" indent="-304800">
              <a:spcBef>
                <a:spcPts val="1600"/>
              </a:spcBef>
              <a:spcAft>
                <a:spcPts val="0"/>
              </a:spcAft>
              <a:buClr>
                <a:srgbClr val="434343"/>
              </a:buClr>
              <a:buSzPts val="1200"/>
              <a:buFont typeface="Roboto Condensed Light"/>
              <a:buChar char="○"/>
              <a:defRPr sz="1200"/>
            </a:lvl8pPr>
            <a:lvl9pPr marL="4114800" lvl="8" indent="-304800">
              <a:spcBef>
                <a:spcPts val="1600"/>
              </a:spcBef>
              <a:spcAft>
                <a:spcPts val="1600"/>
              </a:spcAft>
              <a:buClr>
                <a:srgbClr val="434343"/>
              </a:buClr>
              <a:buSzPts val="1200"/>
              <a:buFont typeface="Roboto Condensed Light"/>
              <a:buChar char="■"/>
              <a:defRPr sz="1200"/>
            </a:lvl9pPr>
          </a:lstStyle>
          <a:p>
            <a:endParaRPr/>
          </a:p>
        </p:txBody>
      </p:sp>
      <p:sp>
        <p:nvSpPr>
          <p:cNvPr id="2734" name="Google Shape;2734;p7"/>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35"/>
        <p:cNvGrpSpPr/>
        <p:nvPr/>
      </p:nvGrpSpPr>
      <p:grpSpPr>
        <a:xfrm>
          <a:off x="0" y="0"/>
          <a:ext cx="0" cy="0"/>
          <a:chOff x="0" y="0"/>
          <a:chExt cx="0" cy="0"/>
        </a:xfrm>
      </p:grpSpPr>
      <p:grpSp>
        <p:nvGrpSpPr>
          <p:cNvPr id="2736" name="Google Shape;2736;p8"/>
          <p:cNvGrpSpPr/>
          <p:nvPr/>
        </p:nvGrpSpPr>
        <p:grpSpPr>
          <a:xfrm>
            <a:off x="176625" y="110350"/>
            <a:ext cx="8790774" cy="4922811"/>
            <a:chOff x="131600" y="118425"/>
            <a:chExt cx="8790774" cy="4922811"/>
          </a:xfrm>
        </p:grpSpPr>
        <p:sp>
          <p:nvSpPr>
            <p:cNvPr id="2737" name="Google Shape;2737;p8"/>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8" name="Google Shape;2738;p8"/>
            <p:cNvGrpSpPr/>
            <p:nvPr/>
          </p:nvGrpSpPr>
          <p:grpSpPr>
            <a:xfrm>
              <a:off x="131600" y="1884558"/>
              <a:ext cx="2122449" cy="3112715"/>
              <a:chOff x="131600" y="1884558"/>
              <a:chExt cx="2122449" cy="3112715"/>
            </a:xfrm>
          </p:grpSpPr>
          <p:sp>
            <p:nvSpPr>
              <p:cNvPr id="2739" name="Google Shape;2739;p8"/>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8"/>
            <p:cNvGrpSpPr/>
            <p:nvPr/>
          </p:nvGrpSpPr>
          <p:grpSpPr>
            <a:xfrm flipH="1">
              <a:off x="2342550" y="2567965"/>
              <a:ext cx="3964145" cy="1455821"/>
              <a:chOff x="3233388" y="140740"/>
              <a:chExt cx="3964145" cy="1455821"/>
            </a:xfrm>
          </p:grpSpPr>
          <p:sp>
            <p:nvSpPr>
              <p:cNvPr id="2765" name="Google Shape;2765;p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1" name="Google Shape;2791;p8"/>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1" name="Google Shape;2891;p8"/>
            <p:cNvGrpSpPr/>
            <p:nvPr/>
          </p:nvGrpSpPr>
          <p:grpSpPr>
            <a:xfrm rot="5400000">
              <a:off x="6199788" y="1372590"/>
              <a:ext cx="3964145" cy="1455821"/>
              <a:chOff x="3233388" y="140740"/>
              <a:chExt cx="3964145" cy="1455821"/>
            </a:xfrm>
          </p:grpSpPr>
          <p:sp>
            <p:nvSpPr>
              <p:cNvPr id="2892" name="Google Shape;2892;p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8" name="Google Shape;2918;p8"/>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8"/>
            <p:cNvGrpSpPr/>
            <p:nvPr/>
          </p:nvGrpSpPr>
          <p:grpSpPr>
            <a:xfrm>
              <a:off x="234224" y="118425"/>
              <a:ext cx="3532446" cy="1609151"/>
              <a:chOff x="140599" y="118425"/>
              <a:chExt cx="3532446" cy="1609151"/>
            </a:xfrm>
          </p:grpSpPr>
          <p:sp>
            <p:nvSpPr>
              <p:cNvPr id="2924" name="Google Shape;2924;p8"/>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0" name="Google Shape;2950;p8"/>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1" name="Google Shape;2951;p8"/>
            <p:cNvGrpSpPr/>
            <p:nvPr/>
          </p:nvGrpSpPr>
          <p:grpSpPr>
            <a:xfrm>
              <a:off x="3327013" y="140740"/>
              <a:ext cx="3964145" cy="1455821"/>
              <a:chOff x="3233388" y="140740"/>
              <a:chExt cx="3964145" cy="1455821"/>
            </a:xfrm>
          </p:grpSpPr>
          <p:sp>
            <p:nvSpPr>
              <p:cNvPr id="2952" name="Google Shape;2952;p8"/>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8" name="Google Shape;2978;p8"/>
          <p:cNvGrpSpPr/>
          <p:nvPr/>
        </p:nvGrpSpPr>
        <p:grpSpPr>
          <a:xfrm>
            <a:off x="-874077" y="-2230000"/>
            <a:ext cx="10826259" cy="7105595"/>
            <a:chOff x="-874077" y="-2230000"/>
            <a:chExt cx="10826259" cy="7105595"/>
          </a:xfrm>
        </p:grpSpPr>
        <p:grpSp>
          <p:nvGrpSpPr>
            <p:cNvPr id="2979" name="Google Shape;2979;p8"/>
            <p:cNvGrpSpPr/>
            <p:nvPr/>
          </p:nvGrpSpPr>
          <p:grpSpPr>
            <a:xfrm>
              <a:off x="5414815" y="-2230000"/>
              <a:ext cx="3898081" cy="3841432"/>
              <a:chOff x="1723600" y="1764850"/>
              <a:chExt cx="374675" cy="369223"/>
            </a:xfrm>
          </p:grpSpPr>
          <p:sp>
            <p:nvSpPr>
              <p:cNvPr id="2980" name="Google Shape;2980;p8"/>
              <p:cNvSpPr/>
              <p:nvPr/>
            </p:nvSpPr>
            <p:spPr>
              <a:xfrm>
                <a:off x="1726326" y="1764850"/>
                <a:ext cx="369223" cy="369223"/>
              </a:xfrm>
              <a:custGeom>
                <a:avLst/>
                <a:gdLst/>
                <a:ahLst/>
                <a:cxnLst/>
                <a:rect l="l" t="t" r="r" b="b"/>
                <a:pathLst>
                  <a:path w="4876" h="4876" extrusionOk="0">
                    <a:moveTo>
                      <a:pt x="2432" y="0"/>
                    </a:moveTo>
                    <a:cubicBezTo>
                      <a:pt x="1089" y="0"/>
                      <a:pt x="1" y="1089"/>
                      <a:pt x="1" y="2431"/>
                    </a:cubicBezTo>
                    <a:cubicBezTo>
                      <a:pt x="1" y="3786"/>
                      <a:pt x="1089" y="4875"/>
                      <a:pt x="2432" y="4875"/>
                    </a:cubicBezTo>
                    <a:cubicBezTo>
                      <a:pt x="3787" y="4875"/>
                      <a:pt x="4876" y="3786"/>
                      <a:pt x="4876" y="2431"/>
                    </a:cubicBezTo>
                    <a:cubicBezTo>
                      <a:pt x="4876" y="1089"/>
                      <a:pt x="3787" y="0"/>
                      <a:pt x="2432"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
              <p:cNvSpPr/>
              <p:nvPr/>
            </p:nvSpPr>
            <p:spPr>
              <a:xfrm>
                <a:off x="1723600" y="1778783"/>
                <a:ext cx="374675" cy="341357"/>
              </a:xfrm>
              <a:custGeom>
                <a:avLst/>
                <a:gdLst/>
                <a:ahLst/>
                <a:cxnLst/>
                <a:rect l="l" t="t" r="r" b="b"/>
                <a:pathLst>
                  <a:path w="4948" h="4508" extrusionOk="0">
                    <a:moveTo>
                      <a:pt x="2480" y="0"/>
                    </a:moveTo>
                    <a:cubicBezTo>
                      <a:pt x="1456" y="0"/>
                      <a:pt x="530" y="700"/>
                      <a:pt x="291" y="1739"/>
                    </a:cubicBezTo>
                    <a:cubicBezTo>
                      <a:pt x="0" y="2949"/>
                      <a:pt x="750" y="4159"/>
                      <a:pt x="1960" y="4449"/>
                    </a:cubicBezTo>
                    <a:cubicBezTo>
                      <a:pt x="2130" y="4488"/>
                      <a:pt x="2301" y="4507"/>
                      <a:pt x="2468" y="4507"/>
                    </a:cubicBezTo>
                    <a:cubicBezTo>
                      <a:pt x="3492" y="4507"/>
                      <a:pt x="4420" y="3807"/>
                      <a:pt x="4670" y="2768"/>
                    </a:cubicBezTo>
                    <a:cubicBezTo>
                      <a:pt x="4948" y="1558"/>
                      <a:pt x="4198" y="348"/>
                      <a:pt x="2988" y="58"/>
                    </a:cubicBezTo>
                    <a:cubicBezTo>
                      <a:pt x="2818" y="19"/>
                      <a:pt x="2648" y="0"/>
                      <a:pt x="2480"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
              <p:cNvSpPr/>
              <p:nvPr/>
            </p:nvSpPr>
            <p:spPr>
              <a:xfrm>
                <a:off x="1769412" y="1810359"/>
                <a:ext cx="237390" cy="144554"/>
              </a:xfrm>
              <a:custGeom>
                <a:avLst/>
                <a:gdLst/>
                <a:ahLst/>
                <a:cxnLst/>
                <a:rect l="l" t="t" r="r" b="b"/>
                <a:pathLst>
                  <a:path w="3135" h="1909" extrusionOk="0">
                    <a:moveTo>
                      <a:pt x="1811" y="1"/>
                    </a:moveTo>
                    <a:cubicBezTo>
                      <a:pt x="1741" y="1"/>
                      <a:pt x="1673" y="6"/>
                      <a:pt x="1609" y="16"/>
                    </a:cubicBezTo>
                    <a:cubicBezTo>
                      <a:pt x="1004" y="101"/>
                      <a:pt x="375" y="718"/>
                      <a:pt x="109" y="1238"/>
                    </a:cubicBezTo>
                    <a:cubicBezTo>
                      <a:pt x="24" y="1371"/>
                      <a:pt x="0" y="1528"/>
                      <a:pt x="36" y="1685"/>
                    </a:cubicBezTo>
                    <a:cubicBezTo>
                      <a:pt x="98" y="1836"/>
                      <a:pt x="270" y="1908"/>
                      <a:pt x="443" y="1908"/>
                    </a:cubicBezTo>
                    <a:cubicBezTo>
                      <a:pt x="507" y="1908"/>
                      <a:pt x="571" y="1898"/>
                      <a:pt x="629" y="1879"/>
                    </a:cubicBezTo>
                    <a:cubicBezTo>
                      <a:pt x="835" y="1770"/>
                      <a:pt x="1016" y="1637"/>
                      <a:pt x="1186" y="1492"/>
                    </a:cubicBezTo>
                    <a:cubicBezTo>
                      <a:pt x="1327" y="1378"/>
                      <a:pt x="1506" y="1287"/>
                      <a:pt x="1681" y="1287"/>
                    </a:cubicBezTo>
                    <a:cubicBezTo>
                      <a:pt x="1730" y="1287"/>
                      <a:pt x="1779" y="1294"/>
                      <a:pt x="1827" y="1310"/>
                    </a:cubicBezTo>
                    <a:cubicBezTo>
                      <a:pt x="1936" y="1347"/>
                      <a:pt x="2032" y="1431"/>
                      <a:pt x="2141" y="1468"/>
                    </a:cubicBezTo>
                    <a:cubicBezTo>
                      <a:pt x="2208" y="1489"/>
                      <a:pt x="2275" y="1499"/>
                      <a:pt x="2340" y="1499"/>
                    </a:cubicBezTo>
                    <a:cubicBezTo>
                      <a:pt x="2608" y="1499"/>
                      <a:pt x="2852" y="1329"/>
                      <a:pt x="2940" y="1056"/>
                    </a:cubicBezTo>
                    <a:cubicBezTo>
                      <a:pt x="3134" y="364"/>
                      <a:pt x="2401" y="1"/>
                      <a:pt x="1811"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
              <p:cNvSpPr/>
              <p:nvPr/>
            </p:nvSpPr>
            <p:spPr>
              <a:xfrm>
                <a:off x="1777666" y="1979977"/>
                <a:ext cx="71482" cy="62925"/>
              </a:xfrm>
              <a:custGeom>
                <a:avLst/>
                <a:gdLst/>
                <a:ahLst/>
                <a:cxnLst/>
                <a:rect l="l" t="t" r="r" b="b"/>
                <a:pathLst>
                  <a:path w="944" h="831" extrusionOk="0">
                    <a:moveTo>
                      <a:pt x="650" y="1"/>
                    </a:moveTo>
                    <a:cubicBezTo>
                      <a:pt x="611" y="1"/>
                      <a:pt x="571" y="9"/>
                      <a:pt x="532" y="26"/>
                    </a:cubicBezTo>
                    <a:cubicBezTo>
                      <a:pt x="423" y="62"/>
                      <a:pt x="327" y="123"/>
                      <a:pt x="242" y="195"/>
                    </a:cubicBezTo>
                    <a:lnTo>
                      <a:pt x="169" y="340"/>
                    </a:lnTo>
                    <a:cubicBezTo>
                      <a:pt x="36" y="413"/>
                      <a:pt x="0" y="570"/>
                      <a:pt x="85" y="691"/>
                    </a:cubicBezTo>
                    <a:cubicBezTo>
                      <a:pt x="155" y="782"/>
                      <a:pt x="259" y="830"/>
                      <a:pt x="375" y="830"/>
                    </a:cubicBezTo>
                    <a:cubicBezTo>
                      <a:pt x="399" y="830"/>
                      <a:pt x="423" y="828"/>
                      <a:pt x="448" y="824"/>
                    </a:cubicBezTo>
                    <a:cubicBezTo>
                      <a:pt x="581" y="788"/>
                      <a:pt x="702" y="715"/>
                      <a:pt x="786" y="607"/>
                    </a:cubicBezTo>
                    <a:cubicBezTo>
                      <a:pt x="847" y="534"/>
                      <a:pt x="895" y="437"/>
                      <a:pt x="919" y="340"/>
                    </a:cubicBezTo>
                    <a:cubicBezTo>
                      <a:pt x="944" y="244"/>
                      <a:pt x="907" y="147"/>
                      <a:pt x="847" y="74"/>
                    </a:cubicBezTo>
                    <a:cubicBezTo>
                      <a:pt x="792" y="27"/>
                      <a:pt x="722" y="1"/>
                      <a:pt x="650" y="1"/>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
              <p:cNvSpPr/>
              <p:nvPr/>
            </p:nvSpPr>
            <p:spPr>
              <a:xfrm>
                <a:off x="1886632" y="1910994"/>
                <a:ext cx="176888" cy="176358"/>
              </a:xfrm>
              <a:custGeom>
                <a:avLst/>
                <a:gdLst/>
                <a:ahLst/>
                <a:cxnLst/>
                <a:rect l="l" t="t" r="r" b="b"/>
                <a:pathLst>
                  <a:path w="2336" h="2329" extrusionOk="0">
                    <a:moveTo>
                      <a:pt x="1934" y="0"/>
                    </a:moveTo>
                    <a:cubicBezTo>
                      <a:pt x="1761" y="0"/>
                      <a:pt x="1579" y="128"/>
                      <a:pt x="1464" y="272"/>
                    </a:cubicBezTo>
                    <a:cubicBezTo>
                      <a:pt x="1319" y="453"/>
                      <a:pt x="1198" y="671"/>
                      <a:pt x="1005" y="792"/>
                    </a:cubicBezTo>
                    <a:cubicBezTo>
                      <a:pt x="934" y="832"/>
                      <a:pt x="863" y="846"/>
                      <a:pt x="795" y="846"/>
                    </a:cubicBezTo>
                    <a:cubicBezTo>
                      <a:pt x="669" y="846"/>
                      <a:pt x="547" y="801"/>
                      <a:pt x="434" y="801"/>
                    </a:cubicBezTo>
                    <a:cubicBezTo>
                      <a:pt x="389" y="801"/>
                      <a:pt x="345" y="808"/>
                      <a:pt x="303" y="828"/>
                    </a:cubicBezTo>
                    <a:cubicBezTo>
                      <a:pt x="97" y="925"/>
                      <a:pt x="1" y="1421"/>
                      <a:pt x="1" y="1614"/>
                    </a:cubicBezTo>
                    <a:cubicBezTo>
                      <a:pt x="1" y="1917"/>
                      <a:pt x="194" y="2195"/>
                      <a:pt x="484" y="2304"/>
                    </a:cubicBezTo>
                    <a:cubicBezTo>
                      <a:pt x="543" y="2321"/>
                      <a:pt x="602" y="2329"/>
                      <a:pt x="661" y="2329"/>
                    </a:cubicBezTo>
                    <a:cubicBezTo>
                      <a:pt x="898" y="2329"/>
                      <a:pt x="1138" y="2205"/>
                      <a:pt x="1331" y="2050"/>
                    </a:cubicBezTo>
                    <a:cubicBezTo>
                      <a:pt x="1730" y="1747"/>
                      <a:pt x="2033" y="1336"/>
                      <a:pt x="2226" y="876"/>
                    </a:cubicBezTo>
                    <a:cubicBezTo>
                      <a:pt x="2299" y="731"/>
                      <a:pt x="2335" y="562"/>
                      <a:pt x="2323" y="405"/>
                    </a:cubicBezTo>
                    <a:cubicBezTo>
                      <a:pt x="2311" y="235"/>
                      <a:pt x="2214" y="90"/>
                      <a:pt x="2069" y="30"/>
                    </a:cubicBezTo>
                    <a:cubicBezTo>
                      <a:pt x="2026" y="9"/>
                      <a:pt x="1980" y="0"/>
                      <a:pt x="1934" y="0"/>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8"/>
            <p:cNvGrpSpPr/>
            <p:nvPr/>
          </p:nvGrpSpPr>
          <p:grpSpPr>
            <a:xfrm rot="1592248">
              <a:off x="-275979" y="2650633"/>
              <a:ext cx="2057488" cy="1863504"/>
              <a:chOff x="168680" y="2785500"/>
              <a:chExt cx="2215594" cy="2006704"/>
            </a:xfrm>
          </p:grpSpPr>
          <p:grpSp>
            <p:nvGrpSpPr>
              <p:cNvPr id="2986" name="Google Shape;2986;p8"/>
              <p:cNvGrpSpPr/>
              <p:nvPr/>
            </p:nvGrpSpPr>
            <p:grpSpPr>
              <a:xfrm>
                <a:off x="244392" y="2831804"/>
                <a:ext cx="1134008" cy="607901"/>
                <a:chOff x="5206900" y="826150"/>
                <a:chExt cx="599275" cy="321250"/>
              </a:xfrm>
            </p:grpSpPr>
            <p:sp>
              <p:nvSpPr>
                <p:cNvPr id="2987" name="Google Shape;2987;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8"/>
              <p:cNvGrpSpPr/>
              <p:nvPr/>
            </p:nvGrpSpPr>
            <p:grpSpPr>
              <a:xfrm rot="-9256633">
                <a:off x="587604" y="3229487"/>
                <a:ext cx="1134020" cy="607908"/>
                <a:chOff x="5206900" y="826150"/>
                <a:chExt cx="599275" cy="321250"/>
              </a:xfrm>
            </p:grpSpPr>
            <p:sp>
              <p:nvSpPr>
                <p:cNvPr id="3002" name="Google Shape;3002;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6" name="Google Shape;3016;p8"/>
              <p:cNvGrpSpPr/>
              <p:nvPr/>
            </p:nvGrpSpPr>
            <p:grpSpPr>
              <a:xfrm rot="7120513" flipH="1">
                <a:off x="636793" y="3844951"/>
                <a:ext cx="1133997" cy="607895"/>
                <a:chOff x="5206900" y="826150"/>
                <a:chExt cx="599275" cy="321250"/>
              </a:xfrm>
            </p:grpSpPr>
            <p:sp>
              <p:nvSpPr>
                <p:cNvPr id="3017" name="Google Shape;3017;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8"/>
              <p:cNvGrpSpPr/>
              <p:nvPr/>
            </p:nvGrpSpPr>
            <p:grpSpPr>
              <a:xfrm>
                <a:off x="1817929" y="3898077"/>
                <a:ext cx="566346" cy="559947"/>
                <a:chOff x="1817929" y="3898077"/>
                <a:chExt cx="566346" cy="559947"/>
              </a:xfrm>
            </p:grpSpPr>
            <p:sp>
              <p:nvSpPr>
                <p:cNvPr id="3032" name="Google Shape;3032;p8"/>
                <p:cNvSpPr/>
                <p:nvPr/>
              </p:nvSpPr>
              <p:spPr>
                <a:xfrm>
                  <a:off x="1913056" y="4081084"/>
                  <a:ext cx="53508" cy="53508"/>
                </a:xfrm>
                <a:custGeom>
                  <a:avLst/>
                  <a:gdLst/>
                  <a:ahLst/>
                  <a:cxnLst/>
                  <a:rect l="l" t="t" r="r" b="b"/>
                  <a:pathLst>
                    <a:path w="945" h="945" extrusionOk="0">
                      <a:moveTo>
                        <a:pt x="945" y="417"/>
                      </a:moveTo>
                      <a:cubicBezTo>
                        <a:pt x="945" y="769"/>
                        <a:pt x="497" y="945"/>
                        <a:pt x="257" y="689"/>
                      </a:cubicBezTo>
                      <a:cubicBezTo>
                        <a:pt x="1" y="433"/>
                        <a:pt x="193" y="0"/>
                        <a:pt x="545" y="16"/>
                      </a:cubicBezTo>
                      <a:cubicBezTo>
                        <a:pt x="769" y="16"/>
                        <a:pt x="945" y="192"/>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
                <p:cNvSpPr/>
                <p:nvPr/>
              </p:nvSpPr>
              <p:spPr>
                <a:xfrm>
                  <a:off x="2105122" y="4371901"/>
                  <a:ext cx="11834" cy="11834"/>
                </a:xfrm>
                <a:custGeom>
                  <a:avLst/>
                  <a:gdLst/>
                  <a:ahLst/>
                  <a:cxnLst/>
                  <a:rect l="l" t="t" r="r" b="b"/>
                  <a:pathLst>
                    <a:path w="209" h="209" extrusionOk="0">
                      <a:moveTo>
                        <a:pt x="209" y="97"/>
                      </a:moveTo>
                      <a:cubicBezTo>
                        <a:pt x="209" y="209"/>
                        <a:pt x="1" y="17"/>
                        <a:pt x="129" y="17"/>
                      </a:cubicBezTo>
                      <a:cubicBezTo>
                        <a:pt x="177" y="1"/>
                        <a:pt x="209" y="49"/>
                        <a:pt x="209"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
                <p:cNvSpPr/>
                <p:nvPr/>
              </p:nvSpPr>
              <p:spPr>
                <a:xfrm>
                  <a:off x="2347073" y="4228757"/>
                  <a:ext cx="9116" cy="11834"/>
                </a:xfrm>
                <a:custGeom>
                  <a:avLst/>
                  <a:gdLst/>
                  <a:ahLst/>
                  <a:cxnLst/>
                  <a:rect l="l" t="t" r="r" b="b"/>
                  <a:pathLst>
                    <a:path w="161" h="209" extrusionOk="0">
                      <a:moveTo>
                        <a:pt x="160" y="97"/>
                      </a:moveTo>
                      <a:cubicBezTo>
                        <a:pt x="160" y="209"/>
                        <a:pt x="0" y="209"/>
                        <a:pt x="0" y="97"/>
                      </a:cubicBezTo>
                      <a:cubicBezTo>
                        <a:pt x="0" y="1"/>
                        <a:pt x="160" y="1"/>
                        <a:pt x="160"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
                <p:cNvSpPr/>
                <p:nvPr/>
              </p:nvSpPr>
              <p:spPr>
                <a:xfrm>
                  <a:off x="2181280" y="4434413"/>
                  <a:ext cx="24518" cy="23612"/>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
                <p:cNvSpPr/>
                <p:nvPr/>
              </p:nvSpPr>
              <p:spPr>
                <a:xfrm>
                  <a:off x="2251946" y="4313919"/>
                  <a:ext cx="24518" cy="24518"/>
                </a:xfrm>
                <a:custGeom>
                  <a:avLst/>
                  <a:gdLst/>
                  <a:ahLst/>
                  <a:cxnLst/>
                  <a:rect l="l" t="t" r="r" b="b"/>
                  <a:pathLst>
                    <a:path w="433" h="433" extrusionOk="0">
                      <a:moveTo>
                        <a:pt x="432" y="193"/>
                      </a:moveTo>
                      <a:cubicBezTo>
                        <a:pt x="432" y="353"/>
                        <a:pt x="240" y="433"/>
                        <a:pt x="128" y="321"/>
                      </a:cubicBezTo>
                      <a:cubicBezTo>
                        <a:pt x="0" y="209"/>
                        <a:pt x="96" y="1"/>
                        <a:pt x="256" y="1"/>
                      </a:cubicBezTo>
                      <a:cubicBezTo>
                        <a:pt x="352"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
                <p:cNvSpPr/>
                <p:nvPr/>
              </p:nvSpPr>
              <p:spPr>
                <a:xfrm>
                  <a:off x="2174939" y="3898077"/>
                  <a:ext cx="19988" cy="19988"/>
                </a:xfrm>
                <a:custGeom>
                  <a:avLst/>
                  <a:gdLst/>
                  <a:ahLst/>
                  <a:cxnLst/>
                  <a:rect l="l" t="t" r="r" b="b"/>
                  <a:pathLst>
                    <a:path w="353" h="353" extrusionOk="0">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
                <p:cNvSpPr/>
                <p:nvPr/>
              </p:nvSpPr>
              <p:spPr>
                <a:xfrm>
                  <a:off x="2360663" y="4408140"/>
                  <a:ext cx="23612" cy="28141"/>
                </a:xfrm>
                <a:custGeom>
                  <a:avLst/>
                  <a:gdLst/>
                  <a:ahLst/>
                  <a:cxnLst/>
                  <a:rect l="l" t="t" r="r" b="b"/>
                  <a:pathLst>
                    <a:path w="417" h="497" extrusionOk="0">
                      <a:moveTo>
                        <a:pt x="384" y="225"/>
                      </a:moveTo>
                      <a:cubicBezTo>
                        <a:pt x="416" y="497"/>
                        <a:pt x="0" y="497"/>
                        <a:pt x="32" y="225"/>
                      </a:cubicBezTo>
                      <a:cubicBezTo>
                        <a:pt x="48" y="1"/>
                        <a:pt x="368" y="1"/>
                        <a:pt x="384"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
                <p:cNvSpPr/>
                <p:nvPr/>
              </p:nvSpPr>
              <p:spPr>
                <a:xfrm>
                  <a:off x="1817929" y="4332944"/>
                  <a:ext cx="87935" cy="87935"/>
                </a:xfrm>
                <a:custGeom>
                  <a:avLst/>
                  <a:gdLst/>
                  <a:ahLst/>
                  <a:cxnLst/>
                  <a:rect l="l" t="t" r="r" b="b"/>
                  <a:pathLst>
                    <a:path w="1553" h="1553" extrusionOk="0">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
                <p:cNvSpPr/>
                <p:nvPr/>
              </p:nvSpPr>
              <p:spPr>
                <a:xfrm>
                  <a:off x="2106934" y="4149938"/>
                  <a:ext cx="87991" cy="87935"/>
                </a:xfrm>
                <a:custGeom>
                  <a:avLst/>
                  <a:gdLst/>
                  <a:ahLst/>
                  <a:cxnLst/>
                  <a:rect l="l" t="t" r="r" b="b"/>
                  <a:pathLst>
                    <a:path w="1554" h="1553" extrusionOk="0">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1" name="Google Shape;3041;p8"/>
              <p:cNvSpPr/>
              <p:nvPr/>
            </p:nvSpPr>
            <p:spPr>
              <a:xfrm>
                <a:off x="1138393" y="4312107"/>
                <a:ext cx="53508" cy="53508"/>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
              <p:cNvSpPr/>
              <p:nvPr/>
            </p:nvSpPr>
            <p:spPr>
              <a:xfrm>
                <a:off x="991625" y="3974179"/>
                <a:ext cx="10022" cy="10022"/>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
              <p:cNvSpPr/>
              <p:nvPr/>
            </p:nvSpPr>
            <p:spPr>
              <a:xfrm>
                <a:off x="1065915" y="4088331"/>
                <a:ext cx="14552" cy="10928"/>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
              <p:cNvSpPr/>
              <p:nvPr/>
            </p:nvSpPr>
            <p:spPr>
              <a:xfrm>
                <a:off x="1314151" y="4410858"/>
                <a:ext cx="24518" cy="24518"/>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
              <p:cNvSpPr/>
              <p:nvPr/>
            </p:nvSpPr>
            <p:spPr>
              <a:xfrm>
                <a:off x="1246203" y="4014042"/>
                <a:ext cx="23612" cy="24518"/>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
              <p:cNvSpPr/>
              <p:nvPr/>
            </p:nvSpPr>
            <p:spPr>
              <a:xfrm>
                <a:off x="1146546" y="4165339"/>
                <a:ext cx="87935" cy="87029"/>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8"/>
              <p:cNvGrpSpPr/>
              <p:nvPr/>
            </p:nvGrpSpPr>
            <p:grpSpPr>
              <a:xfrm rot="-6871190">
                <a:off x="1467458" y="3320379"/>
                <a:ext cx="566335" cy="559937"/>
                <a:chOff x="1817929" y="3898077"/>
                <a:chExt cx="566346" cy="559947"/>
              </a:xfrm>
            </p:grpSpPr>
            <p:sp>
              <p:nvSpPr>
                <p:cNvPr id="3048" name="Google Shape;3048;p8"/>
                <p:cNvSpPr/>
                <p:nvPr/>
              </p:nvSpPr>
              <p:spPr>
                <a:xfrm>
                  <a:off x="1913056" y="4081084"/>
                  <a:ext cx="53508" cy="53508"/>
                </a:xfrm>
                <a:custGeom>
                  <a:avLst/>
                  <a:gdLst/>
                  <a:ahLst/>
                  <a:cxnLst/>
                  <a:rect l="l" t="t" r="r" b="b"/>
                  <a:pathLst>
                    <a:path w="945" h="945" extrusionOk="0">
                      <a:moveTo>
                        <a:pt x="945" y="417"/>
                      </a:moveTo>
                      <a:cubicBezTo>
                        <a:pt x="945" y="769"/>
                        <a:pt x="497" y="945"/>
                        <a:pt x="257" y="689"/>
                      </a:cubicBezTo>
                      <a:cubicBezTo>
                        <a:pt x="1" y="433"/>
                        <a:pt x="193" y="0"/>
                        <a:pt x="545" y="16"/>
                      </a:cubicBezTo>
                      <a:cubicBezTo>
                        <a:pt x="769" y="16"/>
                        <a:pt x="945" y="192"/>
                        <a:pt x="945" y="41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
                <p:cNvSpPr/>
                <p:nvPr/>
              </p:nvSpPr>
              <p:spPr>
                <a:xfrm>
                  <a:off x="2105122" y="4371901"/>
                  <a:ext cx="11834" cy="11834"/>
                </a:xfrm>
                <a:custGeom>
                  <a:avLst/>
                  <a:gdLst/>
                  <a:ahLst/>
                  <a:cxnLst/>
                  <a:rect l="l" t="t" r="r" b="b"/>
                  <a:pathLst>
                    <a:path w="209" h="209" extrusionOk="0">
                      <a:moveTo>
                        <a:pt x="209" y="97"/>
                      </a:moveTo>
                      <a:cubicBezTo>
                        <a:pt x="209" y="209"/>
                        <a:pt x="1" y="17"/>
                        <a:pt x="129" y="17"/>
                      </a:cubicBezTo>
                      <a:cubicBezTo>
                        <a:pt x="177" y="1"/>
                        <a:pt x="209" y="49"/>
                        <a:pt x="209"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
                <p:cNvSpPr/>
                <p:nvPr/>
              </p:nvSpPr>
              <p:spPr>
                <a:xfrm>
                  <a:off x="2347073" y="4228757"/>
                  <a:ext cx="9116" cy="11834"/>
                </a:xfrm>
                <a:custGeom>
                  <a:avLst/>
                  <a:gdLst/>
                  <a:ahLst/>
                  <a:cxnLst/>
                  <a:rect l="l" t="t" r="r" b="b"/>
                  <a:pathLst>
                    <a:path w="161" h="209" extrusionOk="0">
                      <a:moveTo>
                        <a:pt x="160" y="97"/>
                      </a:moveTo>
                      <a:cubicBezTo>
                        <a:pt x="160" y="209"/>
                        <a:pt x="0" y="209"/>
                        <a:pt x="0" y="97"/>
                      </a:cubicBezTo>
                      <a:cubicBezTo>
                        <a:pt x="0" y="1"/>
                        <a:pt x="160" y="1"/>
                        <a:pt x="160"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
                <p:cNvSpPr/>
                <p:nvPr/>
              </p:nvSpPr>
              <p:spPr>
                <a:xfrm>
                  <a:off x="2181280" y="4434413"/>
                  <a:ext cx="24518" cy="23612"/>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
                <p:cNvSpPr/>
                <p:nvPr/>
              </p:nvSpPr>
              <p:spPr>
                <a:xfrm>
                  <a:off x="2251946" y="4313919"/>
                  <a:ext cx="24518" cy="24518"/>
                </a:xfrm>
                <a:custGeom>
                  <a:avLst/>
                  <a:gdLst/>
                  <a:ahLst/>
                  <a:cxnLst/>
                  <a:rect l="l" t="t" r="r" b="b"/>
                  <a:pathLst>
                    <a:path w="433" h="433" extrusionOk="0">
                      <a:moveTo>
                        <a:pt x="432" y="193"/>
                      </a:moveTo>
                      <a:cubicBezTo>
                        <a:pt x="432" y="353"/>
                        <a:pt x="240" y="433"/>
                        <a:pt x="128" y="321"/>
                      </a:cubicBezTo>
                      <a:cubicBezTo>
                        <a:pt x="0" y="209"/>
                        <a:pt x="96" y="1"/>
                        <a:pt x="256" y="1"/>
                      </a:cubicBezTo>
                      <a:cubicBezTo>
                        <a:pt x="352"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
                <p:cNvSpPr/>
                <p:nvPr/>
              </p:nvSpPr>
              <p:spPr>
                <a:xfrm>
                  <a:off x="2174939" y="3898077"/>
                  <a:ext cx="19988" cy="19988"/>
                </a:xfrm>
                <a:custGeom>
                  <a:avLst/>
                  <a:gdLst/>
                  <a:ahLst/>
                  <a:cxnLst/>
                  <a:rect l="l" t="t" r="r" b="b"/>
                  <a:pathLst>
                    <a:path w="353" h="353" extrusionOk="0">
                      <a:moveTo>
                        <a:pt x="352" y="176"/>
                      </a:moveTo>
                      <a:cubicBezTo>
                        <a:pt x="352" y="272"/>
                        <a:pt x="272" y="352"/>
                        <a:pt x="176" y="352"/>
                      </a:cubicBezTo>
                      <a:cubicBezTo>
                        <a:pt x="80" y="352"/>
                        <a:pt x="0" y="272"/>
                        <a:pt x="0" y="176"/>
                      </a:cubicBezTo>
                      <a:cubicBezTo>
                        <a:pt x="0" y="80"/>
                        <a:pt x="80" y="0"/>
                        <a:pt x="176" y="0"/>
                      </a:cubicBezTo>
                      <a:cubicBezTo>
                        <a:pt x="272" y="0"/>
                        <a:pt x="352" y="80"/>
                        <a:pt x="352"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
                <p:cNvSpPr/>
                <p:nvPr/>
              </p:nvSpPr>
              <p:spPr>
                <a:xfrm>
                  <a:off x="2360663" y="4408140"/>
                  <a:ext cx="23612" cy="28141"/>
                </a:xfrm>
                <a:custGeom>
                  <a:avLst/>
                  <a:gdLst/>
                  <a:ahLst/>
                  <a:cxnLst/>
                  <a:rect l="l" t="t" r="r" b="b"/>
                  <a:pathLst>
                    <a:path w="417" h="497" extrusionOk="0">
                      <a:moveTo>
                        <a:pt x="384" y="225"/>
                      </a:moveTo>
                      <a:cubicBezTo>
                        <a:pt x="416" y="497"/>
                        <a:pt x="0" y="497"/>
                        <a:pt x="32" y="225"/>
                      </a:cubicBezTo>
                      <a:cubicBezTo>
                        <a:pt x="48" y="1"/>
                        <a:pt x="368" y="1"/>
                        <a:pt x="384" y="225"/>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
                <p:cNvSpPr/>
                <p:nvPr/>
              </p:nvSpPr>
              <p:spPr>
                <a:xfrm>
                  <a:off x="1817929" y="4332944"/>
                  <a:ext cx="87935" cy="87935"/>
                </a:xfrm>
                <a:custGeom>
                  <a:avLst/>
                  <a:gdLst/>
                  <a:ahLst/>
                  <a:cxnLst/>
                  <a:rect l="l" t="t" r="r" b="b"/>
                  <a:pathLst>
                    <a:path w="1553" h="1553" extrusionOk="0">
                      <a:moveTo>
                        <a:pt x="769" y="1553"/>
                      </a:moveTo>
                      <a:lnTo>
                        <a:pt x="769" y="1553"/>
                      </a:lnTo>
                      <a:cubicBezTo>
                        <a:pt x="769" y="1121"/>
                        <a:pt x="433" y="785"/>
                        <a:pt x="1" y="785"/>
                      </a:cubicBezTo>
                      <a:lnTo>
                        <a:pt x="1" y="785"/>
                      </a:lnTo>
                      <a:cubicBezTo>
                        <a:pt x="433"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
                <p:cNvSpPr/>
                <p:nvPr/>
              </p:nvSpPr>
              <p:spPr>
                <a:xfrm>
                  <a:off x="2106934" y="4149938"/>
                  <a:ext cx="87991" cy="87935"/>
                </a:xfrm>
                <a:custGeom>
                  <a:avLst/>
                  <a:gdLst/>
                  <a:ahLst/>
                  <a:cxnLst/>
                  <a:rect l="l" t="t" r="r" b="b"/>
                  <a:pathLst>
                    <a:path w="1554" h="1553" extrusionOk="0">
                      <a:moveTo>
                        <a:pt x="769" y="1553"/>
                      </a:moveTo>
                      <a:lnTo>
                        <a:pt x="769" y="1553"/>
                      </a:lnTo>
                      <a:cubicBezTo>
                        <a:pt x="769" y="1121"/>
                        <a:pt x="417" y="785"/>
                        <a:pt x="1" y="785"/>
                      </a:cubicBezTo>
                      <a:lnTo>
                        <a:pt x="1" y="785"/>
                      </a:lnTo>
                      <a:cubicBezTo>
                        <a:pt x="417" y="785"/>
                        <a:pt x="769" y="433"/>
                        <a:pt x="769" y="1"/>
                      </a:cubicBezTo>
                      <a:lnTo>
                        <a:pt x="769" y="1"/>
                      </a:lnTo>
                      <a:cubicBezTo>
                        <a:pt x="769" y="433"/>
                        <a:pt x="1121" y="785"/>
                        <a:pt x="1553" y="785"/>
                      </a:cubicBezTo>
                      <a:lnTo>
                        <a:pt x="1553" y="785"/>
                      </a:lnTo>
                      <a:cubicBezTo>
                        <a:pt x="1121" y="785"/>
                        <a:pt x="769" y="1121"/>
                        <a:pt x="769" y="155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8"/>
              <p:cNvGrpSpPr/>
              <p:nvPr/>
            </p:nvGrpSpPr>
            <p:grpSpPr>
              <a:xfrm>
                <a:off x="168680" y="2785500"/>
                <a:ext cx="1791633" cy="1445350"/>
                <a:chOff x="168680" y="2785500"/>
                <a:chExt cx="1791633" cy="1445350"/>
              </a:xfrm>
            </p:grpSpPr>
            <p:sp>
              <p:nvSpPr>
                <p:cNvPr id="3058" name="Google Shape;3058;p8"/>
                <p:cNvSpPr/>
                <p:nvPr/>
              </p:nvSpPr>
              <p:spPr>
                <a:xfrm flipH="1">
                  <a:off x="425700" y="2785500"/>
                  <a:ext cx="894400" cy="493950"/>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
                <p:cNvSpPr/>
                <p:nvPr/>
              </p:nvSpPr>
              <p:spPr>
                <a:xfrm flipH="1">
                  <a:off x="460539" y="3115816"/>
                  <a:ext cx="1225328" cy="676712"/>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
                <p:cNvSpPr/>
                <p:nvPr/>
              </p:nvSpPr>
              <p:spPr>
                <a:xfrm flipH="1">
                  <a:off x="1065913" y="3678311"/>
                  <a:ext cx="894400" cy="493950"/>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
                <p:cNvSpPr/>
                <p:nvPr/>
              </p:nvSpPr>
              <p:spPr>
                <a:xfrm flipH="1">
                  <a:off x="168680" y="3520945"/>
                  <a:ext cx="1285432" cy="709905"/>
                </a:xfrm>
                <a:custGeom>
                  <a:avLst/>
                  <a:gdLst/>
                  <a:ahLst/>
                  <a:cxnLst/>
                  <a:rect l="l" t="t" r="r" b="b"/>
                  <a:pathLst>
                    <a:path w="35776" h="19758" extrusionOk="0">
                      <a:moveTo>
                        <a:pt x="9180" y="13709"/>
                      </a:moveTo>
                      <a:cubicBezTo>
                        <a:pt x="8298" y="14013"/>
                        <a:pt x="7447" y="14469"/>
                        <a:pt x="6535" y="14469"/>
                      </a:cubicBezTo>
                      <a:cubicBezTo>
                        <a:pt x="6292" y="14439"/>
                        <a:pt x="6049" y="14499"/>
                        <a:pt x="5836" y="14591"/>
                      </a:cubicBezTo>
                      <a:cubicBezTo>
                        <a:pt x="5623" y="14743"/>
                        <a:pt x="5441" y="14986"/>
                        <a:pt x="5350" y="15229"/>
                      </a:cubicBezTo>
                      <a:cubicBezTo>
                        <a:pt x="4924" y="15958"/>
                        <a:pt x="4043" y="16232"/>
                        <a:pt x="3222" y="16414"/>
                      </a:cubicBezTo>
                      <a:cubicBezTo>
                        <a:pt x="2401" y="16597"/>
                        <a:pt x="1550" y="16718"/>
                        <a:pt x="882" y="17235"/>
                      </a:cubicBezTo>
                      <a:cubicBezTo>
                        <a:pt x="243" y="17752"/>
                        <a:pt x="0" y="18876"/>
                        <a:pt x="608" y="19393"/>
                      </a:cubicBezTo>
                      <a:cubicBezTo>
                        <a:pt x="1094" y="19728"/>
                        <a:pt x="1702" y="19758"/>
                        <a:pt x="2189" y="19484"/>
                      </a:cubicBezTo>
                      <a:cubicBezTo>
                        <a:pt x="2675" y="19180"/>
                        <a:pt x="3101" y="18846"/>
                        <a:pt x="3465" y="18421"/>
                      </a:cubicBezTo>
                      <a:cubicBezTo>
                        <a:pt x="4590" y="17296"/>
                        <a:pt x="5867" y="16384"/>
                        <a:pt x="7295" y="15685"/>
                      </a:cubicBezTo>
                      <a:cubicBezTo>
                        <a:pt x="8937" y="14864"/>
                        <a:pt x="31277" y="2645"/>
                        <a:pt x="35776" y="1"/>
                      </a:cubicBezTo>
                      <a:cubicBezTo>
                        <a:pt x="25928" y="5502"/>
                        <a:pt x="13648" y="12007"/>
                        <a:pt x="9180" y="137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2" name="Google Shape;3062;p8"/>
            <p:cNvGrpSpPr/>
            <p:nvPr/>
          </p:nvGrpSpPr>
          <p:grpSpPr>
            <a:xfrm>
              <a:off x="7755822" y="401891"/>
              <a:ext cx="2196360" cy="4250619"/>
              <a:chOff x="7755822" y="401891"/>
              <a:chExt cx="2196360" cy="4250619"/>
            </a:xfrm>
          </p:grpSpPr>
          <p:grpSp>
            <p:nvGrpSpPr>
              <p:cNvPr id="3063" name="Google Shape;3063;p8"/>
              <p:cNvGrpSpPr/>
              <p:nvPr/>
            </p:nvGrpSpPr>
            <p:grpSpPr>
              <a:xfrm flipH="1">
                <a:off x="7854696" y="401891"/>
                <a:ext cx="1699100" cy="2145071"/>
                <a:chOff x="146217" y="2712579"/>
                <a:chExt cx="1552966" cy="1960401"/>
              </a:xfrm>
            </p:grpSpPr>
            <p:grpSp>
              <p:nvGrpSpPr>
                <p:cNvPr id="3064" name="Google Shape;3064;p8"/>
                <p:cNvGrpSpPr/>
                <p:nvPr/>
              </p:nvGrpSpPr>
              <p:grpSpPr>
                <a:xfrm>
                  <a:off x="146217" y="2712579"/>
                  <a:ext cx="1134008" cy="607901"/>
                  <a:chOff x="5206900" y="826150"/>
                  <a:chExt cx="599275" cy="321250"/>
                </a:xfrm>
              </p:grpSpPr>
              <p:sp>
                <p:nvSpPr>
                  <p:cNvPr id="3065" name="Google Shape;3065;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8"/>
                <p:cNvGrpSpPr/>
                <p:nvPr/>
              </p:nvGrpSpPr>
              <p:grpSpPr>
                <a:xfrm rot="-9256633">
                  <a:off x="489429" y="3110262"/>
                  <a:ext cx="1134020" cy="607908"/>
                  <a:chOff x="5206900" y="826150"/>
                  <a:chExt cx="599275" cy="321250"/>
                </a:xfrm>
              </p:grpSpPr>
              <p:sp>
                <p:nvSpPr>
                  <p:cNvPr id="3080" name="Google Shape;3080;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8"/>
                <p:cNvGrpSpPr/>
                <p:nvPr/>
              </p:nvGrpSpPr>
              <p:grpSpPr>
                <a:xfrm rot="7120513" flipH="1">
                  <a:off x="538618" y="3725726"/>
                  <a:ext cx="1133997" cy="607895"/>
                  <a:chOff x="5206900" y="826150"/>
                  <a:chExt cx="599275" cy="321250"/>
                </a:xfrm>
              </p:grpSpPr>
              <p:sp>
                <p:nvSpPr>
                  <p:cNvPr id="3095" name="Google Shape;3095;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9" name="Google Shape;3109;p8"/>
              <p:cNvGrpSpPr/>
              <p:nvPr/>
            </p:nvGrpSpPr>
            <p:grpSpPr>
              <a:xfrm rot="9899905" flipH="1">
                <a:off x="8004461" y="2324117"/>
                <a:ext cx="1699081" cy="2145040"/>
                <a:chOff x="146217" y="2712579"/>
                <a:chExt cx="1552966" cy="1960401"/>
              </a:xfrm>
            </p:grpSpPr>
            <p:grpSp>
              <p:nvGrpSpPr>
                <p:cNvPr id="3110" name="Google Shape;3110;p8"/>
                <p:cNvGrpSpPr/>
                <p:nvPr/>
              </p:nvGrpSpPr>
              <p:grpSpPr>
                <a:xfrm>
                  <a:off x="146217" y="2712579"/>
                  <a:ext cx="1134008" cy="607901"/>
                  <a:chOff x="5206900" y="826150"/>
                  <a:chExt cx="599275" cy="321250"/>
                </a:xfrm>
              </p:grpSpPr>
              <p:sp>
                <p:nvSpPr>
                  <p:cNvPr id="3111" name="Google Shape;3111;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8"/>
                <p:cNvGrpSpPr/>
                <p:nvPr/>
              </p:nvGrpSpPr>
              <p:grpSpPr>
                <a:xfrm rot="-9256633">
                  <a:off x="489429" y="3110262"/>
                  <a:ext cx="1134020" cy="607908"/>
                  <a:chOff x="5206900" y="826150"/>
                  <a:chExt cx="599275" cy="321250"/>
                </a:xfrm>
              </p:grpSpPr>
              <p:sp>
                <p:nvSpPr>
                  <p:cNvPr id="3126" name="Google Shape;3126;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8"/>
                <p:cNvGrpSpPr/>
                <p:nvPr/>
              </p:nvGrpSpPr>
              <p:grpSpPr>
                <a:xfrm rot="7120513" flipH="1">
                  <a:off x="538618" y="3725726"/>
                  <a:ext cx="1133997" cy="607895"/>
                  <a:chOff x="5206900" y="826150"/>
                  <a:chExt cx="599275" cy="321250"/>
                </a:xfrm>
              </p:grpSpPr>
              <p:sp>
                <p:nvSpPr>
                  <p:cNvPr id="3141" name="Google Shape;3141;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55" name="Google Shape;3155;p8"/>
            <p:cNvGrpSpPr/>
            <p:nvPr/>
          </p:nvGrpSpPr>
          <p:grpSpPr>
            <a:xfrm>
              <a:off x="-874077" y="237431"/>
              <a:ext cx="2543970" cy="2707148"/>
              <a:chOff x="-874077" y="237431"/>
              <a:chExt cx="2543970" cy="2707148"/>
            </a:xfrm>
          </p:grpSpPr>
          <p:grpSp>
            <p:nvGrpSpPr>
              <p:cNvPr id="3156" name="Google Shape;3156;p8"/>
              <p:cNvGrpSpPr/>
              <p:nvPr/>
            </p:nvGrpSpPr>
            <p:grpSpPr>
              <a:xfrm>
                <a:off x="534204" y="729736"/>
                <a:ext cx="358049" cy="375903"/>
                <a:chOff x="1063586" y="401894"/>
                <a:chExt cx="262134" cy="275226"/>
              </a:xfrm>
            </p:grpSpPr>
            <p:sp>
              <p:nvSpPr>
                <p:cNvPr id="3157" name="Google Shape;3157;p8"/>
                <p:cNvSpPr/>
                <p:nvPr/>
              </p:nvSpPr>
              <p:spPr>
                <a:xfrm>
                  <a:off x="1063586" y="548421"/>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9" name="Google Shape;3159;p8"/>
                <p:cNvGrpSpPr/>
                <p:nvPr/>
              </p:nvGrpSpPr>
              <p:grpSpPr>
                <a:xfrm>
                  <a:off x="1146109" y="401894"/>
                  <a:ext cx="171173" cy="146520"/>
                  <a:chOff x="1146109" y="401894"/>
                  <a:chExt cx="171173" cy="146520"/>
                </a:xfrm>
              </p:grpSpPr>
              <p:sp>
                <p:nvSpPr>
                  <p:cNvPr id="3160" name="Google Shape;3160;p8"/>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1" name="Google Shape;3161;p8"/>
                  <p:cNvGrpSpPr/>
                  <p:nvPr/>
                </p:nvGrpSpPr>
                <p:grpSpPr>
                  <a:xfrm>
                    <a:off x="1167199" y="418649"/>
                    <a:ext cx="111953" cy="108115"/>
                    <a:chOff x="1167199" y="418649"/>
                    <a:chExt cx="111953" cy="108115"/>
                  </a:xfrm>
                </p:grpSpPr>
                <p:sp>
                  <p:nvSpPr>
                    <p:cNvPr id="3162" name="Google Shape;3162;p8"/>
                    <p:cNvSpPr/>
                    <p:nvPr/>
                  </p:nvSpPr>
                  <p:spPr>
                    <a:xfrm rot="10526915">
                      <a:off x="1169905" y="421851"/>
                      <a:ext cx="83539" cy="71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rot="6620808">
                      <a:off x="1179769" y="452836"/>
                      <a:ext cx="63818" cy="65318"/>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rot="1447158">
                      <a:off x="1204983" y="439347"/>
                      <a:ext cx="66059" cy="53830"/>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65" name="Google Shape;3165;p8"/>
              <p:cNvGrpSpPr/>
              <p:nvPr/>
            </p:nvGrpSpPr>
            <p:grpSpPr>
              <a:xfrm rot="-1799893" flipH="1">
                <a:off x="-451610" y="518474"/>
                <a:ext cx="1699036" cy="2145062"/>
                <a:chOff x="146217" y="2712579"/>
                <a:chExt cx="1552966" cy="1960401"/>
              </a:xfrm>
            </p:grpSpPr>
            <p:grpSp>
              <p:nvGrpSpPr>
                <p:cNvPr id="3166" name="Google Shape;3166;p8"/>
                <p:cNvGrpSpPr/>
                <p:nvPr/>
              </p:nvGrpSpPr>
              <p:grpSpPr>
                <a:xfrm>
                  <a:off x="146217" y="2712579"/>
                  <a:ext cx="1134008" cy="607901"/>
                  <a:chOff x="5206900" y="826150"/>
                  <a:chExt cx="599275" cy="321250"/>
                </a:xfrm>
              </p:grpSpPr>
              <p:sp>
                <p:nvSpPr>
                  <p:cNvPr id="3167" name="Google Shape;3167;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8"/>
                <p:cNvGrpSpPr/>
                <p:nvPr/>
              </p:nvGrpSpPr>
              <p:grpSpPr>
                <a:xfrm rot="-9256633">
                  <a:off x="489429" y="3110262"/>
                  <a:ext cx="1134020" cy="607908"/>
                  <a:chOff x="5206900" y="826150"/>
                  <a:chExt cx="599275" cy="321250"/>
                </a:xfrm>
              </p:grpSpPr>
              <p:sp>
                <p:nvSpPr>
                  <p:cNvPr id="3182" name="Google Shape;3182;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6" name="Google Shape;3196;p8"/>
                <p:cNvGrpSpPr/>
                <p:nvPr/>
              </p:nvGrpSpPr>
              <p:grpSpPr>
                <a:xfrm rot="7120513" flipH="1">
                  <a:off x="538618" y="3725726"/>
                  <a:ext cx="1133997" cy="607895"/>
                  <a:chOff x="5206900" y="826150"/>
                  <a:chExt cx="599275" cy="321250"/>
                </a:xfrm>
              </p:grpSpPr>
              <p:sp>
                <p:nvSpPr>
                  <p:cNvPr id="3197" name="Google Shape;3197;p8"/>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211" name="Google Shape;3211;p8"/>
          <p:cNvSpPr txBox="1">
            <a:spLocks noGrp="1"/>
          </p:cNvSpPr>
          <p:nvPr>
            <p:ph type="subTitle" idx="1"/>
          </p:nvPr>
        </p:nvSpPr>
        <p:spPr>
          <a:xfrm>
            <a:off x="1391100" y="1823000"/>
            <a:ext cx="6361800" cy="1071300"/>
          </a:xfrm>
          <a:prstGeom prst="rect">
            <a:avLst/>
          </a:prstGeom>
        </p:spPr>
        <p:txBody>
          <a:bodyPr spcFirstLastPara="1" wrap="square" lIns="91425" tIns="91425" rIns="91425" bIns="91425" anchor="ctr" anchorCtr="0">
            <a:noAutofit/>
          </a:bodyPr>
          <a:lstStyle>
            <a:lvl1pPr lvl="0" algn="ctr">
              <a:spcBef>
                <a:spcPts val="0"/>
              </a:spcBef>
              <a:spcAft>
                <a:spcPts val="0"/>
              </a:spcAft>
              <a:buSzPts val="2400"/>
              <a:buNone/>
              <a:defRPr sz="20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3212" name="Google Shape;3212;p8"/>
          <p:cNvSpPr txBox="1">
            <a:spLocks noGrp="1"/>
          </p:cNvSpPr>
          <p:nvPr>
            <p:ph type="title"/>
          </p:nvPr>
        </p:nvSpPr>
        <p:spPr>
          <a:xfrm>
            <a:off x="5695500" y="2944575"/>
            <a:ext cx="2057400" cy="375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2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213"/>
        <p:cNvGrpSpPr/>
        <p:nvPr/>
      </p:nvGrpSpPr>
      <p:grpSpPr>
        <a:xfrm>
          <a:off x="0" y="0"/>
          <a:ext cx="0" cy="0"/>
          <a:chOff x="0" y="0"/>
          <a:chExt cx="0" cy="0"/>
        </a:xfrm>
      </p:grpSpPr>
      <p:grpSp>
        <p:nvGrpSpPr>
          <p:cNvPr id="3214" name="Google Shape;3214;p9"/>
          <p:cNvGrpSpPr/>
          <p:nvPr/>
        </p:nvGrpSpPr>
        <p:grpSpPr>
          <a:xfrm>
            <a:off x="176625" y="110350"/>
            <a:ext cx="8790774" cy="4922811"/>
            <a:chOff x="131600" y="118425"/>
            <a:chExt cx="8790774" cy="4922811"/>
          </a:xfrm>
        </p:grpSpPr>
        <p:sp>
          <p:nvSpPr>
            <p:cNvPr id="3215" name="Google Shape;3215;p9"/>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6" name="Google Shape;3216;p9"/>
            <p:cNvGrpSpPr/>
            <p:nvPr/>
          </p:nvGrpSpPr>
          <p:grpSpPr>
            <a:xfrm>
              <a:off x="131600" y="1884558"/>
              <a:ext cx="2122449" cy="3112715"/>
              <a:chOff x="131600" y="1884558"/>
              <a:chExt cx="2122449" cy="3112715"/>
            </a:xfrm>
          </p:grpSpPr>
          <p:sp>
            <p:nvSpPr>
              <p:cNvPr id="3217" name="Google Shape;3217;p9"/>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9"/>
            <p:cNvGrpSpPr/>
            <p:nvPr/>
          </p:nvGrpSpPr>
          <p:grpSpPr>
            <a:xfrm flipH="1">
              <a:off x="2342550" y="2567965"/>
              <a:ext cx="3964145" cy="1455821"/>
              <a:chOff x="3233388" y="140740"/>
              <a:chExt cx="3964145" cy="1455821"/>
            </a:xfrm>
          </p:grpSpPr>
          <p:sp>
            <p:nvSpPr>
              <p:cNvPr id="3243" name="Google Shape;3243;p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9" name="Google Shape;3269;p9"/>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9" name="Google Shape;3369;p9"/>
            <p:cNvGrpSpPr/>
            <p:nvPr/>
          </p:nvGrpSpPr>
          <p:grpSpPr>
            <a:xfrm rot="5400000">
              <a:off x="6199788" y="1372590"/>
              <a:ext cx="3964145" cy="1455821"/>
              <a:chOff x="3233388" y="140740"/>
              <a:chExt cx="3964145" cy="1455821"/>
            </a:xfrm>
          </p:grpSpPr>
          <p:sp>
            <p:nvSpPr>
              <p:cNvPr id="3370" name="Google Shape;3370;p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6" name="Google Shape;3396;p9"/>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1" name="Google Shape;3401;p9"/>
            <p:cNvGrpSpPr/>
            <p:nvPr/>
          </p:nvGrpSpPr>
          <p:grpSpPr>
            <a:xfrm>
              <a:off x="234224" y="118425"/>
              <a:ext cx="3532446" cy="1609151"/>
              <a:chOff x="140599" y="118425"/>
              <a:chExt cx="3532446" cy="1609151"/>
            </a:xfrm>
          </p:grpSpPr>
          <p:sp>
            <p:nvSpPr>
              <p:cNvPr id="3402" name="Google Shape;3402;p9"/>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9"/>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9"/>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9"/>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9"/>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9"/>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9"/>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9"/>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9"/>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8" name="Google Shape;3428;p9"/>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9" name="Google Shape;3429;p9"/>
            <p:cNvGrpSpPr/>
            <p:nvPr/>
          </p:nvGrpSpPr>
          <p:grpSpPr>
            <a:xfrm>
              <a:off x="3327013" y="140740"/>
              <a:ext cx="3964145" cy="1455821"/>
              <a:chOff x="3233388" y="140740"/>
              <a:chExt cx="3964145" cy="1455821"/>
            </a:xfrm>
          </p:grpSpPr>
          <p:sp>
            <p:nvSpPr>
              <p:cNvPr id="3430" name="Google Shape;3430;p9"/>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9"/>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9"/>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9"/>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9"/>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9"/>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9"/>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9"/>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9"/>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9"/>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9"/>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9"/>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9"/>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9"/>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9"/>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9"/>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9"/>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9"/>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9"/>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9"/>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9"/>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9"/>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9"/>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56" name="Google Shape;3456;p9"/>
          <p:cNvGrpSpPr/>
          <p:nvPr/>
        </p:nvGrpSpPr>
        <p:grpSpPr>
          <a:xfrm>
            <a:off x="7367733" y="196366"/>
            <a:ext cx="1699100" cy="2145071"/>
            <a:chOff x="7367733" y="196366"/>
            <a:chExt cx="1699100" cy="2145071"/>
          </a:xfrm>
        </p:grpSpPr>
        <p:grpSp>
          <p:nvGrpSpPr>
            <p:cNvPr id="3457" name="Google Shape;3457;p9"/>
            <p:cNvGrpSpPr/>
            <p:nvPr/>
          </p:nvGrpSpPr>
          <p:grpSpPr>
            <a:xfrm flipH="1">
              <a:off x="7367733" y="196366"/>
              <a:ext cx="1699100" cy="2145071"/>
              <a:chOff x="146217" y="2712579"/>
              <a:chExt cx="1552966" cy="1960401"/>
            </a:xfrm>
          </p:grpSpPr>
          <p:grpSp>
            <p:nvGrpSpPr>
              <p:cNvPr id="3458" name="Google Shape;3458;p9"/>
              <p:cNvGrpSpPr/>
              <p:nvPr/>
            </p:nvGrpSpPr>
            <p:grpSpPr>
              <a:xfrm>
                <a:off x="146217" y="2712579"/>
                <a:ext cx="1134008" cy="607901"/>
                <a:chOff x="5206900" y="826150"/>
                <a:chExt cx="599275" cy="321250"/>
              </a:xfrm>
            </p:grpSpPr>
            <p:sp>
              <p:nvSpPr>
                <p:cNvPr id="3459" name="Google Shape;3459;p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3" name="Google Shape;3473;p9"/>
              <p:cNvGrpSpPr/>
              <p:nvPr/>
            </p:nvGrpSpPr>
            <p:grpSpPr>
              <a:xfrm rot="-9256633">
                <a:off x="489429" y="3110262"/>
                <a:ext cx="1134020" cy="607908"/>
                <a:chOff x="5206900" y="826150"/>
                <a:chExt cx="599275" cy="321250"/>
              </a:xfrm>
            </p:grpSpPr>
            <p:sp>
              <p:nvSpPr>
                <p:cNvPr id="3474" name="Google Shape;3474;p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9"/>
              <p:cNvGrpSpPr/>
              <p:nvPr/>
            </p:nvGrpSpPr>
            <p:grpSpPr>
              <a:xfrm rot="7120513" flipH="1">
                <a:off x="538618" y="3725726"/>
                <a:ext cx="1133997" cy="607895"/>
                <a:chOff x="5206900" y="826150"/>
                <a:chExt cx="599275" cy="321250"/>
              </a:xfrm>
            </p:grpSpPr>
            <p:sp>
              <p:nvSpPr>
                <p:cNvPr id="3489" name="Google Shape;3489;p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3" name="Google Shape;3503;p9"/>
            <p:cNvGrpSpPr/>
            <p:nvPr/>
          </p:nvGrpSpPr>
          <p:grpSpPr>
            <a:xfrm>
              <a:off x="7920143" y="332346"/>
              <a:ext cx="611894" cy="953110"/>
              <a:chOff x="7920143" y="332346"/>
              <a:chExt cx="611894" cy="953110"/>
            </a:xfrm>
          </p:grpSpPr>
          <p:grpSp>
            <p:nvGrpSpPr>
              <p:cNvPr id="3504" name="Google Shape;3504;p9"/>
              <p:cNvGrpSpPr/>
              <p:nvPr/>
            </p:nvGrpSpPr>
            <p:grpSpPr>
              <a:xfrm>
                <a:off x="7925836" y="1010231"/>
                <a:ext cx="262134" cy="275226"/>
                <a:chOff x="1063586" y="401894"/>
                <a:chExt cx="262134" cy="275226"/>
              </a:xfrm>
            </p:grpSpPr>
            <p:sp>
              <p:nvSpPr>
                <p:cNvPr id="3505" name="Google Shape;3505;p9"/>
                <p:cNvSpPr/>
                <p:nvPr/>
              </p:nvSpPr>
              <p:spPr>
                <a:xfrm>
                  <a:off x="1063586" y="548421"/>
                  <a:ext cx="82520" cy="84445"/>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6" name="Google Shape;3506;p9"/>
                <p:cNvGrpSpPr/>
                <p:nvPr/>
              </p:nvGrpSpPr>
              <p:grpSpPr>
                <a:xfrm>
                  <a:off x="1241304" y="608348"/>
                  <a:ext cx="84416" cy="68771"/>
                  <a:chOff x="1241304" y="608348"/>
                  <a:chExt cx="84416" cy="68771"/>
                </a:xfrm>
              </p:grpSpPr>
              <p:sp>
                <p:nvSpPr>
                  <p:cNvPr id="3507" name="Google Shape;3507;p9"/>
                  <p:cNvSpPr/>
                  <p:nvPr/>
                </p:nvSpPr>
                <p:spPr>
                  <a:xfrm>
                    <a:off x="1241304" y="608348"/>
                    <a:ext cx="84416" cy="68771"/>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
                  <p:cNvSpPr/>
                  <p:nvPr/>
                </p:nvSpPr>
                <p:spPr>
                  <a:xfrm rot="1446749">
                    <a:off x="1253704" y="622868"/>
                    <a:ext cx="53594" cy="43667"/>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9"/>
                <p:cNvGrpSpPr/>
                <p:nvPr/>
              </p:nvGrpSpPr>
              <p:grpSpPr>
                <a:xfrm>
                  <a:off x="1146109" y="401894"/>
                  <a:ext cx="171173" cy="146520"/>
                  <a:chOff x="1146109" y="401894"/>
                  <a:chExt cx="171173" cy="146520"/>
                </a:xfrm>
              </p:grpSpPr>
              <p:sp>
                <p:nvSpPr>
                  <p:cNvPr id="3510" name="Google Shape;3510;p9"/>
                  <p:cNvSpPr/>
                  <p:nvPr/>
                </p:nvSpPr>
                <p:spPr>
                  <a:xfrm>
                    <a:off x="1146109" y="401894"/>
                    <a:ext cx="171173" cy="146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1" name="Google Shape;3511;p9"/>
                  <p:cNvGrpSpPr/>
                  <p:nvPr/>
                </p:nvGrpSpPr>
                <p:grpSpPr>
                  <a:xfrm>
                    <a:off x="1167199" y="418649"/>
                    <a:ext cx="111953" cy="108115"/>
                    <a:chOff x="1167199" y="418649"/>
                    <a:chExt cx="111953" cy="108115"/>
                  </a:xfrm>
                </p:grpSpPr>
                <p:sp>
                  <p:nvSpPr>
                    <p:cNvPr id="3512" name="Google Shape;3512;p9"/>
                    <p:cNvSpPr/>
                    <p:nvPr/>
                  </p:nvSpPr>
                  <p:spPr>
                    <a:xfrm rot="10526915">
                      <a:off x="1169905" y="421851"/>
                      <a:ext cx="83539" cy="71520"/>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
                    <p:cNvSpPr/>
                    <p:nvPr/>
                  </p:nvSpPr>
                  <p:spPr>
                    <a:xfrm rot="6620808">
                      <a:off x="1179769" y="452836"/>
                      <a:ext cx="63818" cy="65318"/>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
                    <p:cNvSpPr/>
                    <p:nvPr/>
                  </p:nvSpPr>
                  <p:spPr>
                    <a:xfrm rot="1447158">
                      <a:off x="1204983" y="439347"/>
                      <a:ext cx="66059" cy="53830"/>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15" name="Google Shape;3515;p9"/>
              <p:cNvGrpSpPr/>
              <p:nvPr/>
            </p:nvGrpSpPr>
            <p:grpSpPr>
              <a:xfrm>
                <a:off x="7920143" y="332346"/>
                <a:ext cx="611894" cy="715202"/>
                <a:chOff x="7920143" y="332346"/>
                <a:chExt cx="611894" cy="715202"/>
              </a:xfrm>
            </p:grpSpPr>
            <p:sp>
              <p:nvSpPr>
                <p:cNvPr id="3516" name="Google Shape;3516;p9"/>
                <p:cNvSpPr/>
                <p:nvPr/>
              </p:nvSpPr>
              <p:spPr>
                <a:xfrm rot="-3261661">
                  <a:off x="8416538" y="639068"/>
                  <a:ext cx="95677" cy="97910"/>
                </a:xfrm>
                <a:custGeom>
                  <a:avLst/>
                  <a:gdLst/>
                  <a:ahLst/>
                  <a:cxnLst/>
                  <a:rect l="l" t="t" r="r" b="b"/>
                  <a:pathLst>
                    <a:path w="2785" h="2850" extrusionOk="0">
                      <a:moveTo>
                        <a:pt x="80" y="1409"/>
                      </a:moveTo>
                      <a:cubicBezTo>
                        <a:pt x="32" y="1457"/>
                        <a:pt x="0" y="1521"/>
                        <a:pt x="0" y="1601"/>
                      </a:cubicBezTo>
                      <a:cubicBezTo>
                        <a:pt x="16" y="1681"/>
                        <a:pt x="64" y="1745"/>
                        <a:pt x="128" y="1809"/>
                      </a:cubicBezTo>
                      <a:lnTo>
                        <a:pt x="1040" y="2705"/>
                      </a:lnTo>
                      <a:cubicBezTo>
                        <a:pt x="1088" y="2769"/>
                        <a:pt x="1168" y="2817"/>
                        <a:pt x="1248" y="2849"/>
                      </a:cubicBezTo>
                      <a:cubicBezTo>
                        <a:pt x="1360" y="2849"/>
                        <a:pt x="1472" y="2817"/>
                        <a:pt x="1552" y="2753"/>
                      </a:cubicBezTo>
                      <a:cubicBezTo>
                        <a:pt x="2048" y="2385"/>
                        <a:pt x="2320" y="1809"/>
                        <a:pt x="2560" y="1249"/>
                      </a:cubicBezTo>
                      <a:cubicBezTo>
                        <a:pt x="2672" y="993"/>
                        <a:pt x="2784" y="689"/>
                        <a:pt x="2640" y="449"/>
                      </a:cubicBezTo>
                      <a:cubicBezTo>
                        <a:pt x="2400" y="49"/>
                        <a:pt x="1520" y="1"/>
                        <a:pt x="1136" y="161"/>
                      </a:cubicBezTo>
                      <a:cubicBezTo>
                        <a:pt x="704" y="369"/>
                        <a:pt x="336" y="1025"/>
                        <a:pt x="80" y="1409"/>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
                <p:cNvSpPr/>
                <p:nvPr/>
              </p:nvSpPr>
              <p:spPr>
                <a:xfrm>
                  <a:off x="8015237" y="332346"/>
                  <a:ext cx="421673" cy="380997"/>
                </a:xfrm>
                <a:custGeom>
                  <a:avLst/>
                  <a:gdLst/>
                  <a:ahLst/>
                  <a:cxnLst/>
                  <a:rect l="l" t="t" r="r" b="b"/>
                  <a:pathLst>
                    <a:path w="12274" h="11090" extrusionOk="0">
                      <a:moveTo>
                        <a:pt x="624" y="7825"/>
                      </a:moveTo>
                      <a:cubicBezTo>
                        <a:pt x="960" y="8417"/>
                        <a:pt x="1520" y="8817"/>
                        <a:pt x="2016" y="9297"/>
                      </a:cubicBezTo>
                      <a:cubicBezTo>
                        <a:pt x="2465" y="9729"/>
                        <a:pt x="2865" y="10241"/>
                        <a:pt x="3425" y="10529"/>
                      </a:cubicBezTo>
                      <a:cubicBezTo>
                        <a:pt x="3825" y="10689"/>
                        <a:pt x="4241" y="10801"/>
                        <a:pt x="4657" y="10833"/>
                      </a:cubicBezTo>
                      <a:cubicBezTo>
                        <a:pt x="5521" y="10961"/>
                        <a:pt x="6417" y="11089"/>
                        <a:pt x="7265" y="10881"/>
                      </a:cubicBezTo>
                      <a:cubicBezTo>
                        <a:pt x="8193" y="10641"/>
                        <a:pt x="8961" y="10017"/>
                        <a:pt x="9681" y="9393"/>
                      </a:cubicBezTo>
                      <a:cubicBezTo>
                        <a:pt x="10753" y="8481"/>
                        <a:pt x="11873" y="7425"/>
                        <a:pt x="12081" y="6033"/>
                      </a:cubicBezTo>
                      <a:cubicBezTo>
                        <a:pt x="12273" y="4849"/>
                        <a:pt x="11761" y="3665"/>
                        <a:pt x="10993" y="2752"/>
                      </a:cubicBezTo>
                      <a:cubicBezTo>
                        <a:pt x="10225" y="1840"/>
                        <a:pt x="9233" y="1184"/>
                        <a:pt x="8241" y="528"/>
                      </a:cubicBezTo>
                      <a:cubicBezTo>
                        <a:pt x="7841" y="272"/>
                        <a:pt x="7393" y="0"/>
                        <a:pt x="6913" y="32"/>
                      </a:cubicBezTo>
                      <a:cubicBezTo>
                        <a:pt x="6257" y="64"/>
                        <a:pt x="5793" y="656"/>
                        <a:pt x="5345" y="1136"/>
                      </a:cubicBezTo>
                      <a:cubicBezTo>
                        <a:pt x="4209" y="2352"/>
                        <a:pt x="2561" y="2544"/>
                        <a:pt x="1424" y="3553"/>
                      </a:cubicBezTo>
                      <a:cubicBezTo>
                        <a:pt x="448" y="4449"/>
                        <a:pt x="0" y="6673"/>
                        <a:pt x="624" y="7825"/>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8" name="Google Shape;3518;p9"/>
                <p:cNvGrpSpPr/>
                <p:nvPr/>
              </p:nvGrpSpPr>
              <p:grpSpPr>
                <a:xfrm>
                  <a:off x="7920143" y="760581"/>
                  <a:ext cx="198469" cy="169885"/>
                  <a:chOff x="7920143" y="760581"/>
                  <a:chExt cx="198469" cy="169885"/>
                </a:xfrm>
              </p:grpSpPr>
              <p:sp>
                <p:nvSpPr>
                  <p:cNvPr id="3519" name="Google Shape;3519;p9"/>
                  <p:cNvSpPr/>
                  <p:nvPr/>
                </p:nvSpPr>
                <p:spPr>
                  <a:xfrm>
                    <a:off x="7920143" y="760581"/>
                    <a:ext cx="198469" cy="169885"/>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
                  <p:cNvSpPr/>
                  <p:nvPr/>
                </p:nvSpPr>
                <p:spPr>
                  <a:xfrm>
                    <a:off x="7954080" y="786290"/>
                    <a:ext cx="97877" cy="11845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1" name="Google Shape;3521;p9"/>
                <p:cNvSpPr/>
                <p:nvPr/>
              </p:nvSpPr>
              <p:spPr>
                <a:xfrm>
                  <a:off x="8318661" y="810602"/>
                  <a:ext cx="195755" cy="236946"/>
                </a:xfrm>
                <a:custGeom>
                  <a:avLst/>
                  <a:gdLst/>
                  <a:ahLst/>
                  <a:cxnLst/>
                  <a:rect l="l" t="t" r="r" b="b"/>
                  <a:pathLst>
                    <a:path w="5698" h="6897" extrusionOk="0">
                      <a:moveTo>
                        <a:pt x="337" y="3040"/>
                      </a:moveTo>
                      <a:cubicBezTo>
                        <a:pt x="513" y="3264"/>
                        <a:pt x="721" y="3472"/>
                        <a:pt x="961" y="3649"/>
                      </a:cubicBezTo>
                      <a:cubicBezTo>
                        <a:pt x="1505" y="4161"/>
                        <a:pt x="1713" y="4913"/>
                        <a:pt x="2049" y="5585"/>
                      </a:cubicBezTo>
                      <a:cubicBezTo>
                        <a:pt x="2385" y="6257"/>
                        <a:pt x="2993" y="6897"/>
                        <a:pt x="3745" y="6833"/>
                      </a:cubicBezTo>
                      <a:cubicBezTo>
                        <a:pt x="4193" y="6753"/>
                        <a:pt x="4593" y="6481"/>
                        <a:pt x="4833" y="6065"/>
                      </a:cubicBezTo>
                      <a:cubicBezTo>
                        <a:pt x="5041" y="5665"/>
                        <a:pt x="5201" y="5233"/>
                        <a:pt x="5297" y="4785"/>
                      </a:cubicBezTo>
                      <a:cubicBezTo>
                        <a:pt x="5521" y="3937"/>
                        <a:pt x="5697" y="2928"/>
                        <a:pt x="5121" y="2272"/>
                      </a:cubicBezTo>
                      <a:cubicBezTo>
                        <a:pt x="4897" y="2032"/>
                        <a:pt x="4593" y="1872"/>
                        <a:pt x="4417" y="1584"/>
                      </a:cubicBezTo>
                      <a:cubicBezTo>
                        <a:pt x="4241" y="1280"/>
                        <a:pt x="4289" y="864"/>
                        <a:pt x="4097" y="544"/>
                      </a:cubicBezTo>
                      <a:cubicBezTo>
                        <a:pt x="3873" y="128"/>
                        <a:pt x="3329" y="0"/>
                        <a:pt x="2865" y="0"/>
                      </a:cubicBezTo>
                      <a:cubicBezTo>
                        <a:pt x="2129" y="0"/>
                        <a:pt x="993" y="256"/>
                        <a:pt x="561" y="912"/>
                      </a:cubicBezTo>
                      <a:cubicBezTo>
                        <a:pt x="225" y="1408"/>
                        <a:pt x="1" y="2544"/>
                        <a:pt x="337" y="304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2" name="Google Shape;3522;p9"/>
                <p:cNvGrpSpPr/>
                <p:nvPr/>
              </p:nvGrpSpPr>
              <p:grpSpPr>
                <a:xfrm>
                  <a:off x="8207076" y="945274"/>
                  <a:ext cx="97879" cy="79738"/>
                  <a:chOff x="8207076" y="945274"/>
                  <a:chExt cx="97879" cy="79738"/>
                </a:xfrm>
              </p:grpSpPr>
              <p:sp>
                <p:nvSpPr>
                  <p:cNvPr id="3523" name="Google Shape;3523;p9"/>
                  <p:cNvSpPr/>
                  <p:nvPr/>
                </p:nvSpPr>
                <p:spPr>
                  <a:xfrm>
                    <a:off x="8207076" y="945274"/>
                    <a:ext cx="97877" cy="79738"/>
                  </a:xfrm>
                  <a:custGeom>
                    <a:avLst/>
                    <a:gdLst/>
                    <a:ahLst/>
                    <a:cxnLst/>
                    <a:rect l="l" t="t" r="r" b="b"/>
                    <a:pathLst>
                      <a:path w="2849" h="2321" extrusionOk="0">
                        <a:moveTo>
                          <a:pt x="561" y="1521"/>
                        </a:moveTo>
                        <a:cubicBezTo>
                          <a:pt x="833" y="1969"/>
                          <a:pt x="1345" y="2177"/>
                          <a:pt x="1841" y="2273"/>
                        </a:cubicBezTo>
                        <a:cubicBezTo>
                          <a:pt x="2033" y="2321"/>
                          <a:pt x="2225" y="2321"/>
                          <a:pt x="2401" y="2241"/>
                        </a:cubicBezTo>
                        <a:cubicBezTo>
                          <a:pt x="2545" y="2129"/>
                          <a:pt x="2641" y="2001"/>
                          <a:pt x="2689" y="1841"/>
                        </a:cubicBezTo>
                        <a:cubicBezTo>
                          <a:pt x="2769" y="1585"/>
                          <a:pt x="2817" y="1329"/>
                          <a:pt x="2833" y="1073"/>
                        </a:cubicBezTo>
                        <a:cubicBezTo>
                          <a:pt x="2849" y="865"/>
                          <a:pt x="2801" y="641"/>
                          <a:pt x="2689" y="449"/>
                        </a:cubicBezTo>
                        <a:cubicBezTo>
                          <a:pt x="2497" y="177"/>
                          <a:pt x="2177" y="17"/>
                          <a:pt x="1841" y="17"/>
                        </a:cubicBezTo>
                        <a:cubicBezTo>
                          <a:pt x="1041" y="1"/>
                          <a:pt x="1" y="609"/>
                          <a:pt x="561" y="152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
                  <p:cNvSpPr/>
                  <p:nvPr/>
                </p:nvSpPr>
                <p:spPr>
                  <a:xfrm rot="2700000">
                    <a:off x="8245618" y="956203"/>
                    <a:ext cx="45547" cy="57869"/>
                  </a:xfrm>
                  <a:custGeom>
                    <a:avLst/>
                    <a:gdLst/>
                    <a:ahLst/>
                    <a:cxnLst/>
                    <a:rect l="l" t="t" r="r" b="b"/>
                    <a:pathLst>
                      <a:path w="5777" h="4945" extrusionOk="0">
                        <a:moveTo>
                          <a:pt x="512" y="2352"/>
                        </a:moveTo>
                        <a:cubicBezTo>
                          <a:pt x="976" y="3104"/>
                          <a:pt x="1536" y="3792"/>
                          <a:pt x="2160" y="4400"/>
                        </a:cubicBezTo>
                        <a:cubicBezTo>
                          <a:pt x="2320" y="4576"/>
                          <a:pt x="2512" y="4704"/>
                          <a:pt x="2736" y="4800"/>
                        </a:cubicBezTo>
                        <a:cubicBezTo>
                          <a:pt x="3152" y="4944"/>
                          <a:pt x="3616" y="4752"/>
                          <a:pt x="4032" y="4560"/>
                        </a:cubicBezTo>
                        <a:lnTo>
                          <a:pt x="5008" y="4096"/>
                        </a:lnTo>
                        <a:cubicBezTo>
                          <a:pt x="5185" y="4016"/>
                          <a:pt x="5345" y="3920"/>
                          <a:pt x="5473" y="3792"/>
                        </a:cubicBezTo>
                        <a:cubicBezTo>
                          <a:pt x="5729" y="3536"/>
                          <a:pt x="5761" y="3136"/>
                          <a:pt x="5761" y="2784"/>
                        </a:cubicBezTo>
                        <a:cubicBezTo>
                          <a:pt x="5777" y="2288"/>
                          <a:pt x="5777" y="1728"/>
                          <a:pt x="5457" y="1360"/>
                        </a:cubicBezTo>
                        <a:cubicBezTo>
                          <a:pt x="5249" y="1136"/>
                          <a:pt x="4992" y="976"/>
                          <a:pt x="4704" y="880"/>
                        </a:cubicBezTo>
                        <a:cubicBezTo>
                          <a:pt x="3680" y="416"/>
                          <a:pt x="2528" y="0"/>
                          <a:pt x="1408" y="432"/>
                        </a:cubicBezTo>
                        <a:cubicBezTo>
                          <a:pt x="592" y="752"/>
                          <a:pt x="0" y="1520"/>
                          <a:pt x="512" y="23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525" name="Google Shape;3525;p9"/>
          <p:cNvSpPr txBox="1">
            <a:spLocks noGrp="1"/>
          </p:cNvSpPr>
          <p:nvPr>
            <p:ph type="title"/>
          </p:nvPr>
        </p:nvSpPr>
        <p:spPr>
          <a:xfrm>
            <a:off x="5438050" y="2961536"/>
            <a:ext cx="2170800" cy="53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31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526" name="Google Shape;3526;p9"/>
          <p:cNvSpPr txBox="1">
            <a:spLocks noGrp="1"/>
          </p:cNvSpPr>
          <p:nvPr>
            <p:ph type="subTitle" idx="1"/>
          </p:nvPr>
        </p:nvSpPr>
        <p:spPr>
          <a:xfrm>
            <a:off x="5438050" y="3514842"/>
            <a:ext cx="2170800" cy="581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527" name="Google Shape;3527;p9"/>
          <p:cNvSpPr txBox="1">
            <a:spLocks noGrp="1"/>
          </p:cNvSpPr>
          <p:nvPr>
            <p:ph type="title" idx="2" hasCustomPrompt="1"/>
          </p:nvPr>
        </p:nvSpPr>
        <p:spPr>
          <a:xfrm>
            <a:off x="5438050" y="1047550"/>
            <a:ext cx="2170800" cy="16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528"/>
        <p:cNvGrpSpPr/>
        <p:nvPr/>
      </p:nvGrpSpPr>
      <p:grpSpPr>
        <a:xfrm>
          <a:off x="0" y="0"/>
          <a:ext cx="0" cy="0"/>
          <a:chOff x="0" y="0"/>
          <a:chExt cx="0" cy="0"/>
        </a:xfrm>
      </p:grpSpPr>
      <p:sp>
        <p:nvSpPr>
          <p:cNvPr id="3529" name="Google Shape;3529;p10"/>
          <p:cNvSpPr txBox="1">
            <a:spLocks noGrp="1"/>
          </p:cNvSpPr>
          <p:nvPr>
            <p:ph type="title"/>
          </p:nvPr>
        </p:nvSpPr>
        <p:spPr>
          <a:xfrm>
            <a:off x="713225" y="1454248"/>
            <a:ext cx="77175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3"/>
              </a:buClr>
              <a:buSzPts val="3000"/>
              <a:buNone/>
              <a:defRPr>
                <a:solidFill>
                  <a:schemeClr val="accent3"/>
                </a:solidFill>
              </a:defRPr>
            </a:lvl1pPr>
            <a:lvl2pPr lvl="1" rtl="0">
              <a:spcBef>
                <a:spcPts val="0"/>
              </a:spcBef>
              <a:spcAft>
                <a:spcPts val="0"/>
              </a:spcAft>
              <a:buClr>
                <a:schemeClr val="accent3"/>
              </a:buClr>
              <a:buSzPts val="2800"/>
              <a:buNone/>
              <a:defRPr>
                <a:solidFill>
                  <a:schemeClr val="accent3"/>
                </a:solidFill>
              </a:defRPr>
            </a:lvl2pPr>
            <a:lvl3pPr lvl="2" rtl="0">
              <a:spcBef>
                <a:spcPts val="0"/>
              </a:spcBef>
              <a:spcAft>
                <a:spcPts val="0"/>
              </a:spcAft>
              <a:buClr>
                <a:schemeClr val="accent3"/>
              </a:buClr>
              <a:buSzPts val="2800"/>
              <a:buNone/>
              <a:defRPr>
                <a:solidFill>
                  <a:schemeClr val="accent3"/>
                </a:solidFill>
              </a:defRPr>
            </a:lvl3pPr>
            <a:lvl4pPr lvl="3" rtl="0">
              <a:spcBef>
                <a:spcPts val="0"/>
              </a:spcBef>
              <a:spcAft>
                <a:spcPts val="0"/>
              </a:spcAft>
              <a:buClr>
                <a:schemeClr val="accent3"/>
              </a:buClr>
              <a:buSzPts val="2800"/>
              <a:buNone/>
              <a:defRPr>
                <a:solidFill>
                  <a:schemeClr val="accent3"/>
                </a:solidFill>
              </a:defRPr>
            </a:lvl4pPr>
            <a:lvl5pPr lvl="4" rtl="0">
              <a:spcBef>
                <a:spcPts val="0"/>
              </a:spcBef>
              <a:spcAft>
                <a:spcPts val="0"/>
              </a:spcAft>
              <a:buClr>
                <a:schemeClr val="accent3"/>
              </a:buClr>
              <a:buSzPts val="2800"/>
              <a:buNone/>
              <a:defRPr>
                <a:solidFill>
                  <a:schemeClr val="accent3"/>
                </a:solidFill>
              </a:defRPr>
            </a:lvl5pPr>
            <a:lvl6pPr lvl="5" rtl="0">
              <a:spcBef>
                <a:spcPts val="0"/>
              </a:spcBef>
              <a:spcAft>
                <a:spcPts val="0"/>
              </a:spcAft>
              <a:buClr>
                <a:schemeClr val="accent3"/>
              </a:buClr>
              <a:buSzPts val="2800"/>
              <a:buNone/>
              <a:defRPr>
                <a:solidFill>
                  <a:schemeClr val="accent3"/>
                </a:solidFill>
              </a:defRPr>
            </a:lvl6pPr>
            <a:lvl7pPr lvl="6" rtl="0">
              <a:spcBef>
                <a:spcPts val="0"/>
              </a:spcBef>
              <a:spcAft>
                <a:spcPts val="0"/>
              </a:spcAft>
              <a:buClr>
                <a:schemeClr val="accent3"/>
              </a:buClr>
              <a:buSzPts val="2800"/>
              <a:buNone/>
              <a:defRPr>
                <a:solidFill>
                  <a:schemeClr val="accent3"/>
                </a:solidFill>
              </a:defRPr>
            </a:lvl7pPr>
            <a:lvl8pPr lvl="7" rtl="0">
              <a:spcBef>
                <a:spcPts val="0"/>
              </a:spcBef>
              <a:spcAft>
                <a:spcPts val="0"/>
              </a:spcAft>
              <a:buClr>
                <a:schemeClr val="accent3"/>
              </a:buClr>
              <a:buSzPts val="2800"/>
              <a:buNone/>
              <a:defRPr>
                <a:solidFill>
                  <a:schemeClr val="accent3"/>
                </a:solidFill>
              </a:defRPr>
            </a:lvl8pPr>
            <a:lvl9pPr lvl="8" rtl="0">
              <a:spcBef>
                <a:spcPts val="0"/>
              </a:spcBef>
              <a:spcAft>
                <a:spcPts val="0"/>
              </a:spcAft>
              <a:buClr>
                <a:schemeClr val="accent3"/>
              </a:buClr>
              <a:buSzPts val="2800"/>
              <a:buNone/>
              <a:defRPr>
                <a:solidFill>
                  <a:schemeClr val="accent3"/>
                </a:solidFill>
              </a:defRPr>
            </a:lvl9pPr>
          </a:lstStyle>
          <a:p>
            <a:endParaRPr/>
          </a:p>
        </p:txBody>
      </p:sp>
      <p:grpSp>
        <p:nvGrpSpPr>
          <p:cNvPr id="3530" name="Google Shape;3530;p10"/>
          <p:cNvGrpSpPr/>
          <p:nvPr/>
        </p:nvGrpSpPr>
        <p:grpSpPr>
          <a:xfrm>
            <a:off x="176625" y="110350"/>
            <a:ext cx="8790774" cy="4922811"/>
            <a:chOff x="131600" y="118425"/>
            <a:chExt cx="8790774" cy="4922811"/>
          </a:xfrm>
        </p:grpSpPr>
        <p:sp>
          <p:nvSpPr>
            <p:cNvPr id="3531" name="Google Shape;3531;p10"/>
            <p:cNvSpPr/>
            <p:nvPr/>
          </p:nvSpPr>
          <p:spPr>
            <a:xfrm rot="5400000">
              <a:off x="856680" y="10329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2" name="Google Shape;3532;p10"/>
            <p:cNvGrpSpPr/>
            <p:nvPr/>
          </p:nvGrpSpPr>
          <p:grpSpPr>
            <a:xfrm>
              <a:off x="131600" y="1884558"/>
              <a:ext cx="2122449" cy="3112715"/>
              <a:chOff x="131600" y="1884558"/>
              <a:chExt cx="2122449" cy="3112715"/>
            </a:xfrm>
          </p:grpSpPr>
          <p:sp>
            <p:nvSpPr>
              <p:cNvPr id="3533" name="Google Shape;3533;p10"/>
              <p:cNvSpPr/>
              <p:nvPr/>
            </p:nvSpPr>
            <p:spPr>
              <a:xfrm rot="5400000" flipH="1">
                <a:off x="1356823" y="35395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
              <p:cNvSpPr/>
              <p:nvPr/>
            </p:nvSpPr>
            <p:spPr>
              <a:xfrm rot="5400000" flipH="1">
                <a:off x="368247" y="38046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
              <p:cNvSpPr/>
              <p:nvPr/>
            </p:nvSpPr>
            <p:spPr>
              <a:xfrm rot="5400000" flipH="1">
                <a:off x="1212834" y="49452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
              <p:cNvSpPr/>
              <p:nvPr/>
            </p:nvSpPr>
            <p:spPr>
              <a:xfrm rot="5400000" flipH="1">
                <a:off x="1889810" y="3456082"/>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
              <p:cNvSpPr/>
              <p:nvPr/>
            </p:nvSpPr>
            <p:spPr>
              <a:xfrm rot="5400000" flipH="1">
                <a:off x="871337" y="44727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
              <p:cNvSpPr/>
              <p:nvPr/>
            </p:nvSpPr>
            <p:spPr>
              <a:xfrm rot="5400000" flipH="1">
                <a:off x="1458022" y="2595443"/>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
              <p:cNvSpPr/>
              <p:nvPr/>
            </p:nvSpPr>
            <p:spPr>
              <a:xfrm rot="5400000" flipH="1">
                <a:off x="373906" y="24622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
              <p:cNvSpPr/>
              <p:nvPr/>
            </p:nvSpPr>
            <p:spPr>
              <a:xfrm rot="5400000" flipH="1">
                <a:off x="573665" y="42079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
              <p:cNvSpPr/>
              <p:nvPr/>
            </p:nvSpPr>
            <p:spPr>
              <a:xfrm rot="5400000" flipH="1">
                <a:off x="368214" y="3290320"/>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
              <p:cNvSpPr/>
              <p:nvPr/>
            </p:nvSpPr>
            <p:spPr>
              <a:xfrm rot="5400000" flipH="1">
                <a:off x="149520" y="294366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
              <p:cNvSpPr/>
              <p:nvPr/>
            </p:nvSpPr>
            <p:spPr>
              <a:xfrm rot="5400000" flipH="1">
                <a:off x="1558343" y="30683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
              <p:cNvSpPr/>
              <p:nvPr/>
            </p:nvSpPr>
            <p:spPr>
              <a:xfrm rot="5400000" flipH="1">
                <a:off x="130236" y="3708247"/>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
              <p:cNvSpPr/>
              <p:nvPr/>
            </p:nvSpPr>
            <p:spPr>
              <a:xfrm rot="5400000" flipH="1">
                <a:off x="400364" y="49262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
              <p:cNvSpPr/>
              <p:nvPr/>
            </p:nvSpPr>
            <p:spPr>
              <a:xfrm rot="5400000" flipH="1">
                <a:off x="799823" y="33036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
              <p:cNvSpPr/>
              <p:nvPr/>
            </p:nvSpPr>
            <p:spPr>
              <a:xfrm rot="5400000" flipH="1">
                <a:off x="1234010" y="41049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
              <p:cNvSpPr/>
              <p:nvPr/>
            </p:nvSpPr>
            <p:spPr>
              <a:xfrm rot="5400000" flipH="1">
                <a:off x="379148" y="2080743"/>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0"/>
              <p:cNvSpPr/>
              <p:nvPr/>
            </p:nvSpPr>
            <p:spPr>
              <a:xfrm rot="5400000" flipH="1">
                <a:off x="891672" y="37603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0"/>
              <p:cNvSpPr/>
              <p:nvPr/>
            </p:nvSpPr>
            <p:spPr>
              <a:xfrm rot="5400000">
                <a:off x="927170" y="19435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
              <p:cNvSpPr/>
              <p:nvPr/>
            </p:nvSpPr>
            <p:spPr>
              <a:xfrm rot="5400000">
                <a:off x="1099652" y="23233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0"/>
              <p:cNvSpPr/>
              <p:nvPr/>
            </p:nvSpPr>
            <p:spPr>
              <a:xfrm rot="5400000">
                <a:off x="952606" y="295021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0"/>
              <p:cNvSpPr/>
              <p:nvPr/>
            </p:nvSpPr>
            <p:spPr>
              <a:xfrm rot="5400000">
                <a:off x="729827" y="22794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0"/>
              <p:cNvSpPr/>
              <p:nvPr/>
            </p:nvSpPr>
            <p:spPr>
              <a:xfrm rot="5400000">
                <a:off x="1976994" y="30972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0"/>
              <p:cNvSpPr/>
              <p:nvPr/>
            </p:nvSpPr>
            <p:spPr>
              <a:xfrm rot="5400000">
                <a:off x="1439631" y="18867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0"/>
              <p:cNvSpPr/>
              <p:nvPr/>
            </p:nvSpPr>
            <p:spPr>
              <a:xfrm rot="5400000">
                <a:off x="2225601" y="353958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0"/>
              <p:cNvSpPr/>
              <p:nvPr/>
            </p:nvSpPr>
            <p:spPr>
              <a:xfrm rot="5400000">
                <a:off x="771336" y="26693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8" name="Google Shape;3558;p10"/>
            <p:cNvGrpSpPr/>
            <p:nvPr/>
          </p:nvGrpSpPr>
          <p:grpSpPr>
            <a:xfrm flipH="1">
              <a:off x="2342550" y="2567965"/>
              <a:ext cx="3964145" cy="1455821"/>
              <a:chOff x="3233388" y="140740"/>
              <a:chExt cx="3964145" cy="1455821"/>
            </a:xfrm>
          </p:grpSpPr>
          <p:sp>
            <p:nvSpPr>
              <p:cNvPr id="3559" name="Google Shape;3559;p1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0"/>
              <p:cNvSpPr/>
              <p:nvPr/>
            </p:nvSpPr>
            <p:spPr>
              <a:xfrm rot="10800000" flipH="1">
                <a:off x="5542101"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5" name="Google Shape;3585;p10"/>
            <p:cNvSpPr/>
            <p:nvPr/>
          </p:nvSpPr>
          <p:spPr>
            <a:xfrm rot="10800000">
              <a:off x="5467181" y="2274087"/>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0"/>
            <p:cNvSpPr/>
            <p:nvPr/>
          </p:nvSpPr>
          <p:spPr>
            <a:xfrm rot="10800000">
              <a:off x="1791338" y="2418078"/>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0"/>
            <p:cNvSpPr/>
            <p:nvPr/>
          </p:nvSpPr>
          <p:spPr>
            <a:xfrm rot="10800000">
              <a:off x="4994538" y="1932740"/>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0"/>
            <p:cNvSpPr/>
            <p:nvPr/>
          </p:nvSpPr>
          <p:spPr>
            <a:xfrm rot="10800000">
              <a:off x="2710372" y="255468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0"/>
            <p:cNvSpPr/>
            <p:nvPr/>
          </p:nvSpPr>
          <p:spPr>
            <a:xfrm rot="10800000">
              <a:off x="2984293" y="1435017"/>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0"/>
            <p:cNvSpPr/>
            <p:nvPr/>
          </p:nvSpPr>
          <p:spPr>
            <a:xfrm rot="10800000">
              <a:off x="4625351" y="1874393"/>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0"/>
            <p:cNvSpPr/>
            <p:nvPr/>
          </p:nvSpPr>
          <p:spPr>
            <a:xfrm rot="10800000">
              <a:off x="3812259" y="1429475"/>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0"/>
            <p:cNvSpPr/>
            <p:nvPr/>
          </p:nvSpPr>
          <p:spPr>
            <a:xfrm rot="10800000">
              <a:off x="3473571" y="24251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0"/>
            <p:cNvSpPr/>
            <p:nvPr/>
          </p:nvSpPr>
          <p:spPr>
            <a:xfrm rot="10800000">
              <a:off x="3823198" y="1863430"/>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0"/>
            <p:cNvSpPr/>
            <p:nvPr/>
          </p:nvSpPr>
          <p:spPr>
            <a:xfrm rot="10800000">
              <a:off x="4626925" y="2295271"/>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0"/>
            <p:cNvSpPr/>
            <p:nvPr/>
          </p:nvSpPr>
          <p:spPr>
            <a:xfrm rot="10800000">
              <a:off x="2405511" y="1257842"/>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0"/>
            <p:cNvSpPr/>
            <p:nvPr/>
          </p:nvSpPr>
          <p:spPr>
            <a:xfrm rot="10800000">
              <a:off x="4282295" y="1952925"/>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0"/>
            <p:cNvSpPr/>
            <p:nvPr/>
          </p:nvSpPr>
          <p:spPr>
            <a:xfrm rot="10800000" flipH="1">
              <a:off x="2379646" y="1608191"/>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0"/>
            <p:cNvSpPr/>
            <p:nvPr/>
          </p:nvSpPr>
          <p:spPr>
            <a:xfrm rot="10800000" flipH="1">
              <a:off x="2845296" y="2160906"/>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0"/>
            <p:cNvSpPr/>
            <p:nvPr/>
          </p:nvSpPr>
          <p:spPr>
            <a:xfrm rot="10800000" flipH="1">
              <a:off x="1555075" y="19177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0"/>
            <p:cNvSpPr/>
            <p:nvPr/>
          </p:nvSpPr>
          <p:spPr>
            <a:xfrm rot="10800000" flipH="1">
              <a:off x="3472169" y="201385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0"/>
            <p:cNvSpPr/>
            <p:nvPr/>
          </p:nvSpPr>
          <p:spPr>
            <a:xfrm rot="10800000" flipH="1">
              <a:off x="2801524" y="179093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0"/>
            <p:cNvSpPr/>
            <p:nvPr/>
          </p:nvSpPr>
          <p:spPr>
            <a:xfrm rot="10800000" flipH="1">
              <a:off x="2007089" y="1854122"/>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0"/>
            <p:cNvSpPr/>
            <p:nvPr/>
          </p:nvSpPr>
          <p:spPr>
            <a:xfrm rot="10800000" flipH="1">
              <a:off x="2379655" y="22472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0"/>
            <p:cNvSpPr/>
            <p:nvPr/>
          </p:nvSpPr>
          <p:spPr>
            <a:xfrm rot="10800000" flipH="1">
              <a:off x="3188821" y="1835070"/>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0"/>
            <p:cNvSpPr/>
            <p:nvPr/>
          </p:nvSpPr>
          <p:spPr>
            <a:xfrm rot="-5400000">
              <a:off x="6437893" y="329797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0"/>
            <p:cNvSpPr/>
            <p:nvPr/>
          </p:nvSpPr>
          <p:spPr>
            <a:xfrm rot="-5400000">
              <a:off x="7426754" y="3563094"/>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0"/>
            <p:cNvSpPr/>
            <p:nvPr/>
          </p:nvSpPr>
          <p:spPr>
            <a:xfrm rot="-5400000">
              <a:off x="6614851" y="470363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0"/>
            <p:cNvSpPr/>
            <p:nvPr/>
          </p:nvSpPr>
          <p:spPr>
            <a:xfrm rot="-5400000">
              <a:off x="8881564" y="4140694"/>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0"/>
            <p:cNvSpPr/>
            <p:nvPr/>
          </p:nvSpPr>
          <p:spPr>
            <a:xfrm rot="-5400000">
              <a:off x="7511314" y="4294041"/>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0"/>
            <p:cNvSpPr/>
            <p:nvPr/>
          </p:nvSpPr>
          <p:spPr>
            <a:xfrm rot="-5400000">
              <a:off x="5855679" y="1873118"/>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0"/>
            <p:cNvSpPr/>
            <p:nvPr/>
          </p:nvSpPr>
          <p:spPr>
            <a:xfrm rot="-5400000">
              <a:off x="6656524" y="28572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0"/>
            <p:cNvSpPr/>
            <p:nvPr/>
          </p:nvSpPr>
          <p:spPr>
            <a:xfrm rot="-5400000">
              <a:off x="7274485" y="396639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0"/>
            <p:cNvSpPr/>
            <p:nvPr/>
          </p:nvSpPr>
          <p:spPr>
            <a:xfrm rot="-5400000">
              <a:off x="8443762" y="3936907"/>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0"/>
            <p:cNvSpPr/>
            <p:nvPr/>
          </p:nvSpPr>
          <p:spPr>
            <a:xfrm rot="-5400000">
              <a:off x="8670718" y="359025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0"/>
            <p:cNvSpPr/>
            <p:nvPr/>
          </p:nvSpPr>
          <p:spPr>
            <a:xfrm rot="-5400000">
              <a:off x="6164267" y="228667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0"/>
            <p:cNvSpPr/>
            <p:nvPr/>
          </p:nvSpPr>
          <p:spPr>
            <a:xfrm rot="-5400000">
              <a:off x="8716418" y="435483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0"/>
            <p:cNvSpPr/>
            <p:nvPr/>
          </p:nvSpPr>
          <p:spPr>
            <a:xfrm rot="-5400000">
              <a:off x="7458880" y="468461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0"/>
            <p:cNvSpPr/>
            <p:nvPr/>
          </p:nvSpPr>
          <p:spPr>
            <a:xfrm rot="-5400000">
              <a:off x="7046617" y="3062005"/>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0"/>
            <p:cNvSpPr/>
            <p:nvPr/>
          </p:nvSpPr>
          <p:spPr>
            <a:xfrm rot="-5400000">
              <a:off x="7078796" y="427188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0"/>
            <p:cNvSpPr/>
            <p:nvPr/>
          </p:nvSpPr>
          <p:spPr>
            <a:xfrm rot="-5400000">
              <a:off x="6943689" y="351874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0"/>
            <p:cNvSpPr/>
            <p:nvPr/>
          </p:nvSpPr>
          <p:spPr>
            <a:xfrm rot="-5400000" flipH="1">
              <a:off x="6867546" y="170195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0"/>
            <p:cNvSpPr/>
            <p:nvPr/>
          </p:nvSpPr>
          <p:spPr>
            <a:xfrm rot="-5400000" flipH="1">
              <a:off x="6728032" y="208174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0"/>
            <p:cNvSpPr/>
            <p:nvPr/>
          </p:nvSpPr>
          <p:spPr>
            <a:xfrm rot="-5400000" flipH="1">
              <a:off x="6580720" y="241806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0"/>
            <p:cNvSpPr/>
            <p:nvPr/>
          </p:nvSpPr>
          <p:spPr>
            <a:xfrm rot="-5400000" flipH="1">
              <a:off x="7106104" y="203783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0"/>
            <p:cNvSpPr/>
            <p:nvPr/>
          </p:nvSpPr>
          <p:spPr>
            <a:xfrm rot="-5400000" flipH="1">
              <a:off x="5855819" y="285569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0"/>
            <p:cNvSpPr/>
            <p:nvPr/>
          </p:nvSpPr>
          <p:spPr>
            <a:xfrm rot="-5400000" flipH="1">
              <a:off x="8557992" y="4224196"/>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0"/>
            <p:cNvSpPr/>
            <p:nvPr/>
          </p:nvSpPr>
          <p:spPr>
            <a:xfrm rot="-5400000" flipH="1">
              <a:off x="7075119" y="2427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0"/>
            <p:cNvSpPr/>
            <p:nvPr/>
          </p:nvSpPr>
          <p:spPr>
            <a:xfrm rot="-5400000" flipH="1">
              <a:off x="6923371" y="255804"/>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0"/>
            <p:cNvSpPr/>
            <p:nvPr/>
          </p:nvSpPr>
          <p:spPr>
            <a:xfrm rot="-5400000" flipH="1">
              <a:off x="7452482" y="411755"/>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0"/>
            <p:cNvSpPr/>
            <p:nvPr/>
          </p:nvSpPr>
          <p:spPr>
            <a:xfrm rot="-5400000">
              <a:off x="8807099" y="641429"/>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0"/>
            <p:cNvSpPr/>
            <p:nvPr/>
          </p:nvSpPr>
          <p:spPr>
            <a:xfrm>
              <a:off x="2963692" y="4896893"/>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0"/>
            <p:cNvSpPr/>
            <p:nvPr/>
          </p:nvSpPr>
          <p:spPr>
            <a:xfrm>
              <a:off x="471112" y="4574671"/>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0"/>
            <p:cNvSpPr/>
            <p:nvPr/>
          </p:nvSpPr>
          <p:spPr>
            <a:xfrm>
              <a:off x="2753463" y="46688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0"/>
            <p:cNvSpPr/>
            <p:nvPr/>
          </p:nvSpPr>
          <p:spPr>
            <a:xfrm>
              <a:off x="6655795" y="484031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0"/>
            <p:cNvSpPr/>
            <p:nvPr/>
          </p:nvSpPr>
          <p:spPr>
            <a:xfrm>
              <a:off x="4825185" y="4561639"/>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0"/>
            <p:cNvSpPr/>
            <p:nvPr/>
          </p:nvSpPr>
          <p:spPr>
            <a:xfrm>
              <a:off x="4222013" y="4852496"/>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0"/>
            <p:cNvSpPr/>
            <p:nvPr/>
          </p:nvSpPr>
          <p:spPr>
            <a:xfrm>
              <a:off x="2394971" y="4710131"/>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0"/>
            <p:cNvSpPr/>
            <p:nvPr/>
          </p:nvSpPr>
          <p:spPr>
            <a:xfrm>
              <a:off x="261895" y="4144797"/>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0"/>
            <p:cNvSpPr/>
            <p:nvPr/>
          </p:nvSpPr>
          <p:spPr>
            <a:xfrm>
              <a:off x="1147839" y="4589456"/>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0"/>
            <p:cNvSpPr/>
            <p:nvPr/>
          </p:nvSpPr>
          <p:spPr>
            <a:xfrm>
              <a:off x="1651262" y="4079205"/>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0"/>
            <p:cNvSpPr/>
            <p:nvPr/>
          </p:nvSpPr>
          <p:spPr>
            <a:xfrm>
              <a:off x="5460560" y="460360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0"/>
            <p:cNvSpPr/>
            <p:nvPr/>
          </p:nvSpPr>
          <p:spPr>
            <a:xfrm>
              <a:off x="1698183" y="481064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0"/>
            <p:cNvSpPr/>
            <p:nvPr/>
          </p:nvSpPr>
          <p:spPr>
            <a:xfrm>
              <a:off x="201799" y="446600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0"/>
            <p:cNvSpPr/>
            <p:nvPr/>
          </p:nvSpPr>
          <p:spPr>
            <a:xfrm>
              <a:off x="3465751" y="48168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0"/>
            <p:cNvSpPr/>
            <p:nvPr/>
          </p:nvSpPr>
          <p:spPr>
            <a:xfrm>
              <a:off x="2625602" y="500642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0"/>
            <p:cNvSpPr/>
            <p:nvPr/>
          </p:nvSpPr>
          <p:spPr>
            <a:xfrm>
              <a:off x="2785939" y="4360921"/>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0"/>
            <p:cNvSpPr/>
            <p:nvPr/>
          </p:nvSpPr>
          <p:spPr>
            <a:xfrm>
              <a:off x="189850" y="4847376"/>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0"/>
            <p:cNvSpPr/>
            <p:nvPr/>
          </p:nvSpPr>
          <p:spPr>
            <a:xfrm flipH="1">
              <a:off x="2255392" y="3721275"/>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0"/>
            <p:cNvSpPr/>
            <p:nvPr/>
          </p:nvSpPr>
          <p:spPr>
            <a:xfrm flipH="1">
              <a:off x="1929748" y="3759794"/>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0"/>
            <p:cNvSpPr/>
            <p:nvPr/>
          </p:nvSpPr>
          <p:spPr>
            <a:xfrm flipH="1">
              <a:off x="3183433" y="4265621"/>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0"/>
            <p:cNvSpPr/>
            <p:nvPr/>
          </p:nvSpPr>
          <p:spPr>
            <a:xfrm flipH="1">
              <a:off x="1435716" y="4350612"/>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0"/>
            <p:cNvSpPr/>
            <p:nvPr/>
          </p:nvSpPr>
          <p:spPr>
            <a:xfrm flipH="1">
              <a:off x="1933866" y="4594998"/>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0"/>
            <p:cNvSpPr/>
            <p:nvPr/>
          </p:nvSpPr>
          <p:spPr>
            <a:xfrm flipH="1">
              <a:off x="5826957" y="497563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0"/>
            <p:cNvSpPr/>
            <p:nvPr/>
          </p:nvSpPr>
          <p:spPr>
            <a:xfrm flipH="1">
              <a:off x="5920051" y="470707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0"/>
            <p:cNvSpPr/>
            <p:nvPr/>
          </p:nvSpPr>
          <p:spPr>
            <a:xfrm flipH="1">
              <a:off x="2402654" y="408859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0"/>
            <p:cNvSpPr/>
            <p:nvPr/>
          </p:nvSpPr>
          <p:spPr>
            <a:xfrm flipH="1">
              <a:off x="2060344" y="421051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0"/>
            <p:cNvSpPr/>
            <p:nvPr/>
          </p:nvSpPr>
          <p:spPr>
            <a:xfrm rot="10800000" flipH="1">
              <a:off x="4535130" y="4810639"/>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0"/>
            <p:cNvSpPr/>
            <p:nvPr/>
          </p:nvSpPr>
          <p:spPr>
            <a:xfrm rot="10800000" flipH="1">
              <a:off x="7364662" y="489703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0"/>
            <p:cNvSpPr/>
            <p:nvPr/>
          </p:nvSpPr>
          <p:spPr>
            <a:xfrm rot="10800000" flipH="1">
              <a:off x="3162438" y="4666650"/>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0"/>
            <p:cNvSpPr/>
            <p:nvPr/>
          </p:nvSpPr>
          <p:spPr>
            <a:xfrm rot="10800000" flipH="1">
              <a:off x="7867920" y="455901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0"/>
            <p:cNvSpPr/>
            <p:nvPr/>
          </p:nvSpPr>
          <p:spPr>
            <a:xfrm rot="10800000" flipH="1">
              <a:off x="3602098" y="4325302"/>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0"/>
            <p:cNvSpPr/>
            <p:nvPr/>
          </p:nvSpPr>
          <p:spPr>
            <a:xfrm rot="10800000" flipH="1">
              <a:off x="5530138" y="4911830"/>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0"/>
            <p:cNvSpPr/>
            <p:nvPr/>
          </p:nvSpPr>
          <p:spPr>
            <a:xfrm rot="10800000" flipH="1">
              <a:off x="8747946" y="490255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0"/>
            <p:cNvSpPr/>
            <p:nvPr/>
          </p:nvSpPr>
          <p:spPr>
            <a:xfrm rot="10800000" flipH="1">
              <a:off x="3920145" y="4027480"/>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0"/>
            <p:cNvSpPr/>
            <p:nvPr/>
          </p:nvSpPr>
          <p:spPr>
            <a:xfrm rot="10800000" flipH="1">
              <a:off x="7908601" y="489701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0"/>
            <p:cNvSpPr/>
            <p:nvPr/>
          </p:nvSpPr>
          <p:spPr>
            <a:xfrm rot="10800000" flipH="1">
              <a:off x="8263362" y="467816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0"/>
            <p:cNvSpPr/>
            <p:nvPr/>
          </p:nvSpPr>
          <p:spPr>
            <a:xfrm rot="10800000" flipH="1">
              <a:off x="5062260" y="501437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0"/>
            <p:cNvSpPr/>
            <p:nvPr/>
          </p:nvSpPr>
          <p:spPr>
            <a:xfrm rot="10800000" flipH="1">
              <a:off x="7008383" y="4595115"/>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0"/>
            <p:cNvSpPr/>
            <p:nvPr/>
          </p:nvSpPr>
          <p:spPr>
            <a:xfrm rot="10800000" flipH="1">
              <a:off x="6522899" y="50118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0"/>
            <p:cNvSpPr/>
            <p:nvPr/>
          </p:nvSpPr>
          <p:spPr>
            <a:xfrm rot="10800000" flipH="1">
              <a:off x="4825176" y="425599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0"/>
            <p:cNvSpPr/>
            <p:nvPr/>
          </p:nvSpPr>
          <p:spPr>
            <a:xfrm rot="10800000" flipH="1">
              <a:off x="3801114" y="4644633"/>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0"/>
            <p:cNvSpPr/>
            <p:nvPr/>
          </p:nvSpPr>
          <p:spPr>
            <a:xfrm rot="10800000" flipH="1">
              <a:off x="6242864" y="3650405"/>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0"/>
            <p:cNvSpPr/>
            <p:nvPr/>
          </p:nvSpPr>
          <p:spPr>
            <a:xfrm rot="10800000" flipH="1">
              <a:off x="4355000" y="4345488"/>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0"/>
            <p:cNvSpPr/>
            <p:nvPr/>
          </p:nvSpPr>
          <p:spPr>
            <a:xfrm rot="10800000">
              <a:off x="6131142" y="4380978"/>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0"/>
            <p:cNvSpPr/>
            <p:nvPr/>
          </p:nvSpPr>
          <p:spPr>
            <a:xfrm rot="10800000">
              <a:off x="5824398" y="4244268"/>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0"/>
            <p:cNvSpPr/>
            <p:nvPr/>
          </p:nvSpPr>
          <p:spPr>
            <a:xfrm rot="10800000">
              <a:off x="7867933" y="4140699"/>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0"/>
            <p:cNvSpPr/>
            <p:nvPr/>
          </p:nvSpPr>
          <p:spPr>
            <a:xfrm rot="10800000">
              <a:off x="5175366" y="440641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0"/>
            <p:cNvSpPr/>
            <p:nvPr/>
          </p:nvSpPr>
          <p:spPr>
            <a:xfrm rot="10800000">
              <a:off x="5788441" y="388727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0"/>
            <p:cNvSpPr/>
            <p:nvPr/>
          </p:nvSpPr>
          <p:spPr>
            <a:xfrm rot="10800000">
              <a:off x="6627657" y="4246684"/>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0"/>
            <p:cNvSpPr/>
            <p:nvPr/>
          </p:nvSpPr>
          <p:spPr>
            <a:xfrm rot="10800000">
              <a:off x="6243864" y="4645420"/>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0"/>
            <p:cNvSpPr/>
            <p:nvPr/>
          </p:nvSpPr>
          <p:spPr>
            <a:xfrm rot="10800000">
              <a:off x="6739829" y="38588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0"/>
            <p:cNvSpPr/>
            <p:nvPr/>
          </p:nvSpPr>
          <p:spPr>
            <a:xfrm rot="10800000">
              <a:off x="5459569" y="4227633"/>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0"/>
            <p:cNvSpPr/>
            <p:nvPr/>
          </p:nvSpPr>
          <p:spPr>
            <a:xfrm rot="10800000" flipH="1">
              <a:off x="1874423" y="1457649"/>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0"/>
            <p:cNvSpPr/>
            <p:nvPr/>
          </p:nvSpPr>
          <p:spPr>
            <a:xfrm rot="-5400000">
              <a:off x="7273617" y="164438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5" name="Google Shape;3685;p10"/>
            <p:cNvGrpSpPr/>
            <p:nvPr/>
          </p:nvGrpSpPr>
          <p:grpSpPr>
            <a:xfrm rot="5400000">
              <a:off x="6199788" y="1372590"/>
              <a:ext cx="3964145" cy="1455821"/>
              <a:chOff x="3233388" y="140740"/>
              <a:chExt cx="3964145" cy="1455821"/>
            </a:xfrm>
          </p:grpSpPr>
          <p:sp>
            <p:nvSpPr>
              <p:cNvPr id="3686" name="Google Shape;3686;p1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2" name="Google Shape;3712;p10"/>
            <p:cNvSpPr/>
            <p:nvPr/>
          </p:nvSpPr>
          <p:spPr>
            <a:xfrm rot="-5400000" flipH="1">
              <a:off x="6408804" y="1645169"/>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0"/>
            <p:cNvSpPr/>
            <p:nvPr/>
          </p:nvSpPr>
          <p:spPr>
            <a:xfrm rot="10800000">
              <a:off x="4228830" y="1192853"/>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0"/>
            <p:cNvSpPr/>
            <p:nvPr/>
          </p:nvSpPr>
          <p:spPr>
            <a:xfrm rot="10800000">
              <a:off x="5446704" y="1463072"/>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0"/>
            <p:cNvSpPr/>
            <p:nvPr/>
          </p:nvSpPr>
          <p:spPr>
            <a:xfrm rot="10800000">
              <a:off x="4326649" y="1429493"/>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0"/>
            <p:cNvSpPr/>
            <p:nvPr/>
          </p:nvSpPr>
          <p:spPr>
            <a:xfrm rot="10800000">
              <a:off x="4009721" y="2218151"/>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7" name="Google Shape;3717;p10"/>
            <p:cNvGrpSpPr/>
            <p:nvPr/>
          </p:nvGrpSpPr>
          <p:grpSpPr>
            <a:xfrm>
              <a:off x="234224" y="118425"/>
              <a:ext cx="3532446" cy="1609151"/>
              <a:chOff x="140599" y="118425"/>
              <a:chExt cx="3532446" cy="1609151"/>
            </a:xfrm>
          </p:grpSpPr>
          <p:sp>
            <p:nvSpPr>
              <p:cNvPr id="3718" name="Google Shape;3718;p10"/>
              <p:cNvSpPr/>
              <p:nvPr/>
            </p:nvSpPr>
            <p:spPr>
              <a:xfrm>
                <a:off x="703605" y="276605"/>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0"/>
              <p:cNvSpPr/>
              <p:nvPr/>
            </p:nvSpPr>
            <p:spPr>
              <a:xfrm>
                <a:off x="438762" y="1265458"/>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0"/>
              <p:cNvSpPr/>
              <p:nvPr/>
            </p:nvSpPr>
            <p:spPr>
              <a:xfrm>
                <a:off x="322613" y="11842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0"/>
              <p:cNvSpPr/>
              <p:nvPr/>
            </p:nvSpPr>
            <p:spPr>
              <a:xfrm>
                <a:off x="3632370" y="320667"/>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0"/>
              <p:cNvSpPr/>
              <p:nvPr/>
            </p:nvSpPr>
            <p:spPr>
              <a:xfrm>
                <a:off x="568548" y="863464"/>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0"/>
              <p:cNvSpPr/>
              <p:nvPr/>
            </p:nvSpPr>
            <p:spPr>
              <a:xfrm>
                <a:off x="1698613" y="226284"/>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0"/>
              <p:cNvSpPr/>
              <p:nvPr/>
            </p:nvSpPr>
            <p:spPr>
              <a:xfrm>
                <a:off x="332845" y="700122"/>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0"/>
              <p:cNvSpPr/>
              <p:nvPr/>
            </p:nvSpPr>
            <p:spPr>
              <a:xfrm>
                <a:off x="1722212" y="63453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0"/>
              <p:cNvSpPr/>
              <p:nvPr/>
            </p:nvSpPr>
            <p:spPr>
              <a:xfrm>
                <a:off x="1230735" y="13101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0"/>
              <p:cNvSpPr/>
              <p:nvPr/>
            </p:nvSpPr>
            <p:spPr>
              <a:xfrm>
                <a:off x="600808" y="156907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0"/>
              <p:cNvSpPr/>
              <p:nvPr/>
            </p:nvSpPr>
            <p:spPr>
              <a:xfrm>
                <a:off x="140599" y="1048834"/>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0"/>
              <p:cNvSpPr/>
              <p:nvPr/>
            </p:nvSpPr>
            <p:spPr>
              <a:xfrm>
                <a:off x="927051" y="523633"/>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0"/>
              <p:cNvSpPr/>
              <p:nvPr/>
            </p:nvSpPr>
            <p:spPr>
              <a:xfrm>
                <a:off x="194752" y="45597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0"/>
              <p:cNvSpPr/>
              <p:nvPr/>
            </p:nvSpPr>
            <p:spPr>
              <a:xfrm>
                <a:off x="2856889" y="916246"/>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0"/>
              <p:cNvSpPr/>
              <p:nvPr/>
            </p:nvSpPr>
            <p:spPr>
              <a:xfrm>
                <a:off x="300425" y="16832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0"/>
              <p:cNvSpPr/>
              <p:nvPr/>
            </p:nvSpPr>
            <p:spPr>
              <a:xfrm flipH="1">
                <a:off x="2326342" y="276600"/>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0"/>
              <p:cNvSpPr/>
              <p:nvPr/>
            </p:nvSpPr>
            <p:spPr>
              <a:xfrm flipH="1">
                <a:off x="2000698" y="315119"/>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0"/>
              <p:cNvSpPr/>
              <p:nvPr/>
            </p:nvSpPr>
            <p:spPr>
              <a:xfrm flipH="1">
                <a:off x="3254383" y="82094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0"/>
              <p:cNvSpPr/>
              <p:nvPr/>
            </p:nvSpPr>
            <p:spPr>
              <a:xfrm flipH="1">
                <a:off x="1343841" y="73169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0"/>
              <p:cNvSpPr/>
              <p:nvPr/>
            </p:nvSpPr>
            <p:spPr>
              <a:xfrm flipH="1">
                <a:off x="2803532" y="455981"/>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0"/>
              <p:cNvSpPr/>
              <p:nvPr/>
            </p:nvSpPr>
            <p:spPr>
              <a:xfrm flipH="1">
                <a:off x="2896626" y="187427"/>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0"/>
              <p:cNvSpPr/>
              <p:nvPr/>
            </p:nvSpPr>
            <p:spPr>
              <a:xfrm flipH="1">
                <a:off x="2473604" y="64392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0"/>
              <p:cNvSpPr/>
              <p:nvPr/>
            </p:nvSpPr>
            <p:spPr>
              <a:xfrm flipH="1">
                <a:off x="2131294" y="76583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0"/>
              <p:cNvSpPr/>
              <p:nvPr/>
            </p:nvSpPr>
            <p:spPr>
              <a:xfrm flipH="1">
                <a:off x="2004816" y="1150323"/>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0"/>
              <p:cNvSpPr/>
              <p:nvPr/>
            </p:nvSpPr>
            <p:spPr>
              <a:xfrm>
                <a:off x="1218789" y="1144781"/>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0"/>
              <p:cNvSpPr/>
              <p:nvPr/>
            </p:nvSpPr>
            <p:spPr>
              <a:xfrm>
                <a:off x="2465921" y="1265456"/>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4" name="Google Shape;3744;p10"/>
            <p:cNvSpPr/>
            <p:nvPr/>
          </p:nvSpPr>
          <p:spPr>
            <a:xfrm rot="10800000">
              <a:off x="3465760" y="1210623"/>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5" name="Google Shape;3745;p10"/>
            <p:cNvGrpSpPr/>
            <p:nvPr/>
          </p:nvGrpSpPr>
          <p:grpSpPr>
            <a:xfrm>
              <a:off x="3327013" y="140740"/>
              <a:ext cx="3964145" cy="1455821"/>
              <a:chOff x="3233388" y="140740"/>
              <a:chExt cx="3964145" cy="1455821"/>
            </a:xfrm>
          </p:grpSpPr>
          <p:sp>
            <p:nvSpPr>
              <p:cNvPr id="3746" name="Google Shape;3746;p10"/>
              <p:cNvSpPr/>
              <p:nvPr/>
            </p:nvSpPr>
            <p:spPr>
              <a:xfrm rot="10800000" flipH="1">
                <a:off x="4341237" y="377380"/>
                <a:ext cx="84723" cy="84738"/>
              </a:xfrm>
              <a:custGeom>
                <a:avLst/>
                <a:gdLst/>
                <a:ahLst/>
                <a:cxnLst/>
                <a:rect l="l" t="t" r="r" b="b"/>
                <a:pathLst>
                  <a:path w="5651" h="5652" extrusionOk="0">
                    <a:moveTo>
                      <a:pt x="2825" y="1"/>
                    </a:moveTo>
                    <a:lnTo>
                      <a:pt x="2465" y="2466"/>
                    </a:lnTo>
                    <a:lnTo>
                      <a:pt x="0" y="2826"/>
                    </a:lnTo>
                    <a:lnTo>
                      <a:pt x="2465" y="3186"/>
                    </a:lnTo>
                    <a:lnTo>
                      <a:pt x="2825" y="5651"/>
                    </a:lnTo>
                    <a:lnTo>
                      <a:pt x="3186" y="3186"/>
                    </a:lnTo>
                    <a:lnTo>
                      <a:pt x="5651" y="2826"/>
                    </a:lnTo>
                    <a:lnTo>
                      <a:pt x="3186" y="2466"/>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0"/>
              <p:cNvSpPr/>
              <p:nvPr/>
            </p:nvSpPr>
            <p:spPr>
              <a:xfrm rot="10800000" flipH="1">
                <a:off x="3673048" y="880627"/>
                <a:ext cx="85022" cy="84723"/>
              </a:xfrm>
              <a:custGeom>
                <a:avLst/>
                <a:gdLst/>
                <a:ahLst/>
                <a:cxnLst/>
                <a:rect l="l" t="t" r="r" b="b"/>
                <a:pathLst>
                  <a:path w="5671" h="5651" extrusionOk="0">
                    <a:moveTo>
                      <a:pt x="2826" y="0"/>
                    </a:moveTo>
                    <a:lnTo>
                      <a:pt x="2485" y="2484"/>
                    </a:lnTo>
                    <a:lnTo>
                      <a:pt x="1" y="2825"/>
                    </a:lnTo>
                    <a:lnTo>
                      <a:pt x="2485" y="3186"/>
                    </a:lnTo>
                    <a:lnTo>
                      <a:pt x="2826" y="5651"/>
                    </a:lnTo>
                    <a:lnTo>
                      <a:pt x="3186" y="3186"/>
                    </a:lnTo>
                    <a:lnTo>
                      <a:pt x="5670" y="2825"/>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0"/>
              <p:cNvSpPr/>
              <p:nvPr/>
            </p:nvSpPr>
            <p:spPr>
              <a:xfrm rot="10800000" flipH="1">
                <a:off x="5601088" y="1467155"/>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0"/>
              <p:cNvSpPr/>
              <p:nvPr/>
            </p:nvSpPr>
            <p:spPr>
              <a:xfrm rot="10800000" flipH="1">
                <a:off x="5724521" y="382904"/>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0"/>
              <p:cNvSpPr/>
              <p:nvPr/>
            </p:nvSpPr>
            <p:spPr>
              <a:xfrm rot="10800000" flipH="1">
                <a:off x="3991095" y="582805"/>
                <a:ext cx="31574" cy="31574"/>
              </a:xfrm>
              <a:custGeom>
                <a:avLst/>
                <a:gdLst/>
                <a:ahLst/>
                <a:cxnLst/>
                <a:rect l="l" t="t" r="r" b="b"/>
                <a:pathLst>
                  <a:path w="2106" h="2106" extrusionOk="0">
                    <a:moveTo>
                      <a:pt x="1" y="1"/>
                    </a:moveTo>
                    <a:lnTo>
                      <a:pt x="797" y="1063"/>
                    </a:lnTo>
                    <a:lnTo>
                      <a:pt x="1" y="2105"/>
                    </a:lnTo>
                    <a:lnTo>
                      <a:pt x="1" y="2105"/>
                    </a:lnTo>
                    <a:lnTo>
                      <a:pt x="1063" y="1309"/>
                    </a:lnTo>
                    <a:lnTo>
                      <a:pt x="2105" y="2105"/>
                    </a:lnTo>
                    <a:lnTo>
                      <a:pt x="1328" y="1063"/>
                    </a:lnTo>
                    <a:lnTo>
                      <a:pt x="2105" y="1"/>
                    </a:lnTo>
                    <a:lnTo>
                      <a:pt x="2105" y="1"/>
                    </a:lnTo>
                    <a:lnTo>
                      <a:pt x="1063" y="797"/>
                    </a:lnTo>
                    <a:lnTo>
                      <a:pt x="1"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0"/>
              <p:cNvSpPr/>
              <p:nvPr/>
            </p:nvSpPr>
            <p:spPr>
              <a:xfrm rot="10800000" flipH="1">
                <a:off x="4885176" y="377363"/>
                <a:ext cx="55172" cy="55157"/>
              </a:xfrm>
              <a:custGeom>
                <a:avLst/>
                <a:gdLst/>
                <a:ahLst/>
                <a:cxnLst/>
                <a:rect l="l" t="t" r="r" b="b"/>
                <a:pathLst>
                  <a:path w="3680" h="3679" extrusionOk="0">
                    <a:moveTo>
                      <a:pt x="1" y="0"/>
                    </a:moveTo>
                    <a:lnTo>
                      <a:pt x="1385" y="1839"/>
                    </a:lnTo>
                    <a:lnTo>
                      <a:pt x="1" y="3679"/>
                    </a:lnTo>
                    <a:lnTo>
                      <a:pt x="1" y="3679"/>
                    </a:lnTo>
                    <a:lnTo>
                      <a:pt x="1840" y="2295"/>
                    </a:lnTo>
                    <a:lnTo>
                      <a:pt x="3679" y="3679"/>
                    </a:lnTo>
                    <a:lnTo>
                      <a:pt x="2295" y="1839"/>
                    </a:lnTo>
                    <a:lnTo>
                      <a:pt x="3679" y="0"/>
                    </a:lnTo>
                    <a:lnTo>
                      <a:pt x="1840" y="1384"/>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0"/>
              <p:cNvSpPr/>
              <p:nvPr/>
            </p:nvSpPr>
            <p:spPr>
              <a:xfrm rot="10800000" flipH="1">
                <a:off x="5239937" y="158510"/>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0"/>
              <p:cNvSpPr/>
              <p:nvPr/>
            </p:nvSpPr>
            <p:spPr>
              <a:xfrm rot="10800000" flipH="1">
                <a:off x="5133210" y="1569695"/>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0"/>
              <p:cNvSpPr/>
              <p:nvPr/>
            </p:nvSpPr>
            <p:spPr>
              <a:xfrm rot="10800000" flipH="1">
                <a:off x="4503283" y="140740"/>
                <a:ext cx="20495" cy="17766"/>
              </a:xfrm>
              <a:custGeom>
                <a:avLst/>
                <a:gdLst/>
                <a:ahLst/>
                <a:cxnLst/>
                <a:rect l="l" t="t" r="r" b="b"/>
                <a:pathLst>
                  <a:path w="1367" h="1185" extrusionOk="0">
                    <a:moveTo>
                      <a:pt x="778" y="1"/>
                    </a:moveTo>
                    <a:cubicBezTo>
                      <a:pt x="266" y="1"/>
                      <a:pt x="1" y="645"/>
                      <a:pt x="361" y="1006"/>
                    </a:cubicBezTo>
                    <a:cubicBezTo>
                      <a:pt x="484" y="1129"/>
                      <a:pt x="634" y="1184"/>
                      <a:pt x="779" y="1184"/>
                    </a:cubicBezTo>
                    <a:cubicBezTo>
                      <a:pt x="1081" y="1184"/>
                      <a:pt x="1366" y="947"/>
                      <a:pt x="1366" y="589"/>
                    </a:cubicBezTo>
                    <a:cubicBezTo>
                      <a:pt x="1366" y="266"/>
                      <a:pt x="1101" y="1"/>
                      <a:pt x="778"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0"/>
              <p:cNvSpPr/>
              <p:nvPr/>
            </p:nvSpPr>
            <p:spPr>
              <a:xfrm rot="10800000" flipH="1">
                <a:off x="3285424" y="410959"/>
                <a:ext cx="20480" cy="17571"/>
              </a:xfrm>
              <a:custGeom>
                <a:avLst/>
                <a:gdLst/>
                <a:ahLst/>
                <a:cxnLst/>
                <a:rect l="l" t="t" r="r" b="b"/>
                <a:pathLst>
                  <a:path w="1366" h="1172" extrusionOk="0">
                    <a:moveTo>
                      <a:pt x="796" y="1"/>
                    </a:moveTo>
                    <a:cubicBezTo>
                      <a:pt x="265" y="1"/>
                      <a:pt x="0" y="626"/>
                      <a:pt x="360" y="1006"/>
                    </a:cubicBezTo>
                    <a:cubicBezTo>
                      <a:pt x="481" y="1120"/>
                      <a:pt x="627" y="1172"/>
                      <a:pt x="770" y="1172"/>
                    </a:cubicBezTo>
                    <a:cubicBezTo>
                      <a:pt x="1075" y="1172"/>
                      <a:pt x="1365" y="937"/>
                      <a:pt x="1365" y="588"/>
                    </a:cubicBezTo>
                    <a:cubicBezTo>
                      <a:pt x="1365" y="266"/>
                      <a:pt x="1119" y="1"/>
                      <a:pt x="7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0"/>
              <p:cNvSpPr/>
              <p:nvPr/>
            </p:nvSpPr>
            <p:spPr>
              <a:xfrm rot="10800000" flipH="1">
                <a:off x="4896126" y="811318"/>
                <a:ext cx="33283" cy="28576"/>
              </a:xfrm>
              <a:custGeom>
                <a:avLst/>
                <a:gdLst/>
                <a:ahLst/>
                <a:cxnLst/>
                <a:rect l="l" t="t" r="r" b="b"/>
                <a:pathLst>
                  <a:path w="2220" h="1906" extrusionOk="0">
                    <a:moveTo>
                      <a:pt x="1271" y="0"/>
                    </a:moveTo>
                    <a:cubicBezTo>
                      <a:pt x="437" y="0"/>
                      <a:pt x="1" y="1024"/>
                      <a:pt x="607" y="1631"/>
                    </a:cubicBezTo>
                    <a:cubicBezTo>
                      <a:pt x="797" y="1820"/>
                      <a:pt x="1031" y="1905"/>
                      <a:pt x="1262" y="1905"/>
                    </a:cubicBezTo>
                    <a:cubicBezTo>
                      <a:pt x="1748" y="1905"/>
                      <a:pt x="2219" y="1527"/>
                      <a:pt x="2219" y="948"/>
                    </a:cubicBezTo>
                    <a:cubicBezTo>
                      <a:pt x="2219" y="436"/>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0"/>
              <p:cNvSpPr/>
              <p:nvPr/>
            </p:nvSpPr>
            <p:spPr>
              <a:xfrm rot="10800000" flipH="1">
                <a:off x="6313814" y="205730"/>
                <a:ext cx="33283" cy="28426"/>
              </a:xfrm>
              <a:custGeom>
                <a:avLst/>
                <a:gdLst/>
                <a:ahLst/>
                <a:cxnLst/>
                <a:rect l="l" t="t" r="r" b="b"/>
                <a:pathLst>
                  <a:path w="2220" h="1896" extrusionOk="0">
                    <a:moveTo>
                      <a:pt x="1271" y="0"/>
                    </a:moveTo>
                    <a:cubicBezTo>
                      <a:pt x="437" y="0"/>
                      <a:pt x="1" y="1024"/>
                      <a:pt x="607" y="1612"/>
                    </a:cubicBezTo>
                    <a:cubicBezTo>
                      <a:pt x="797" y="1808"/>
                      <a:pt x="1033" y="1895"/>
                      <a:pt x="1265" y="1895"/>
                    </a:cubicBezTo>
                    <a:cubicBezTo>
                      <a:pt x="1750" y="1895"/>
                      <a:pt x="2219" y="1513"/>
                      <a:pt x="2219" y="949"/>
                    </a:cubicBezTo>
                    <a:cubicBezTo>
                      <a:pt x="2219" y="418"/>
                      <a:pt x="1802" y="0"/>
                      <a:pt x="1271" y="0"/>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0"/>
              <p:cNvSpPr/>
              <p:nvPr/>
            </p:nvSpPr>
            <p:spPr>
              <a:xfrm rot="10800000" flipH="1">
                <a:off x="4425950" y="900813"/>
                <a:ext cx="44363" cy="44363"/>
              </a:xfrm>
              <a:custGeom>
                <a:avLst/>
                <a:gdLst/>
                <a:ahLst/>
                <a:cxnLst/>
                <a:rect l="l" t="t" r="r" b="b"/>
                <a:pathLst>
                  <a:path w="2959" h="2959" extrusionOk="0">
                    <a:moveTo>
                      <a:pt x="1" y="0"/>
                    </a:moveTo>
                    <a:lnTo>
                      <a:pt x="1100" y="1479"/>
                    </a:lnTo>
                    <a:lnTo>
                      <a:pt x="1" y="2958"/>
                    </a:lnTo>
                    <a:lnTo>
                      <a:pt x="1480" y="1840"/>
                    </a:lnTo>
                    <a:lnTo>
                      <a:pt x="2959" y="2958"/>
                    </a:lnTo>
                    <a:lnTo>
                      <a:pt x="2959" y="2958"/>
                    </a:lnTo>
                    <a:lnTo>
                      <a:pt x="1840" y="1479"/>
                    </a:lnTo>
                    <a:lnTo>
                      <a:pt x="2959" y="0"/>
                    </a:lnTo>
                    <a:lnTo>
                      <a:pt x="2959" y="0"/>
                    </a:lnTo>
                    <a:lnTo>
                      <a:pt x="1480" y="1100"/>
                    </a:lnTo>
                    <a:lnTo>
                      <a:pt x="1"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0"/>
              <p:cNvSpPr/>
              <p:nvPr/>
            </p:nvSpPr>
            <p:spPr>
              <a:xfrm rot="10800000">
                <a:off x="6202092" y="936303"/>
                <a:ext cx="85007" cy="85022"/>
              </a:xfrm>
              <a:custGeom>
                <a:avLst/>
                <a:gdLst/>
                <a:ahLst/>
                <a:cxnLst/>
                <a:rect l="l" t="t" r="r" b="b"/>
                <a:pathLst>
                  <a:path w="5670" h="5671" extrusionOk="0">
                    <a:moveTo>
                      <a:pt x="2825" y="1"/>
                    </a:moveTo>
                    <a:lnTo>
                      <a:pt x="2484" y="2485"/>
                    </a:lnTo>
                    <a:lnTo>
                      <a:pt x="0" y="2826"/>
                    </a:lnTo>
                    <a:lnTo>
                      <a:pt x="2484" y="3187"/>
                    </a:lnTo>
                    <a:lnTo>
                      <a:pt x="2825" y="5670"/>
                    </a:lnTo>
                    <a:lnTo>
                      <a:pt x="3186" y="3187"/>
                    </a:lnTo>
                    <a:lnTo>
                      <a:pt x="5670" y="2826"/>
                    </a:lnTo>
                    <a:lnTo>
                      <a:pt x="3186" y="2485"/>
                    </a:lnTo>
                    <a:lnTo>
                      <a:pt x="2825"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0"/>
              <p:cNvSpPr/>
              <p:nvPr/>
            </p:nvSpPr>
            <p:spPr>
              <a:xfrm rot="10800000">
                <a:off x="7156858" y="865686"/>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0"/>
              <p:cNvSpPr/>
              <p:nvPr/>
            </p:nvSpPr>
            <p:spPr>
              <a:xfrm rot="10800000">
                <a:off x="5246316" y="961739"/>
                <a:ext cx="34123" cy="34138"/>
              </a:xfrm>
              <a:custGeom>
                <a:avLst/>
                <a:gdLst/>
                <a:ahLst/>
                <a:cxnLst/>
                <a:rect l="l" t="t" r="r" b="b"/>
                <a:pathLst>
                  <a:path w="2276" h="2277" extrusionOk="0">
                    <a:moveTo>
                      <a:pt x="0" y="1"/>
                    </a:moveTo>
                    <a:lnTo>
                      <a:pt x="854" y="1139"/>
                    </a:lnTo>
                    <a:lnTo>
                      <a:pt x="0" y="2276"/>
                    </a:lnTo>
                    <a:lnTo>
                      <a:pt x="1138" y="1423"/>
                    </a:lnTo>
                    <a:lnTo>
                      <a:pt x="2276" y="2276"/>
                    </a:lnTo>
                    <a:lnTo>
                      <a:pt x="1422" y="1139"/>
                    </a:lnTo>
                    <a:lnTo>
                      <a:pt x="2276" y="1"/>
                    </a:lnTo>
                    <a:lnTo>
                      <a:pt x="1138" y="854"/>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0"/>
              <p:cNvSpPr/>
              <p:nvPr/>
            </p:nvSpPr>
            <p:spPr>
              <a:xfrm rot="10800000">
                <a:off x="5907291" y="738825"/>
                <a:ext cx="43793" cy="44078"/>
              </a:xfrm>
              <a:custGeom>
                <a:avLst/>
                <a:gdLst/>
                <a:ahLst/>
                <a:cxnLst/>
                <a:rect l="l" t="t" r="r" b="b"/>
                <a:pathLst>
                  <a:path w="2921" h="2940" extrusionOk="0">
                    <a:moveTo>
                      <a:pt x="0" y="1"/>
                    </a:moveTo>
                    <a:lnTo>
                      <a:pt x="1100" y="1480"/>
                    </a:lnTo>
                    <a:lnTo>
                      <a:pt x="0" y="2940"/>
                    </a:lnTo>
                    <a:lnTo>
                      <a:pt x="1461" y="1840"/>
                    </a:lnTo>
                    <a:lnTo>
                      <a:pt x="2921" y="2940"/>
                    </a:lnTo>
                    <a:lnTo>
                      <a:pt x="1821" y="1480"/>
                    </a:lnTo>
                    <a:lnTo>
                      <a:pt x="2921" y="1"/>
                    </a:lnTo>
                    <a:lnTo>
                      <a:pt x="2921" y="1"/>
                    </a:lnTo>
                    <a:lnTo>
                      <a:pt x="1461" y="1101"/>
                    </a:lnTo>
                    <a:lnTo>
                      <a:pt x="0" y="1"/>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0"/>
              <p:cNvSpPr/>
              <p:nvPr/>
            </p:nvSpPr>
            <p:spPr>
              <a:xfrm rot="10800000">
                <a:off x="6698607" y="802009"/>
                <a:ext cx="46912" cy="47211"/>
              </a:xfrm>
              <a:custGeom>
                <a:avLst/>
                <a:gdLst/>
                <a:ahLst/>
                <a:cxnLst/>
                <a:rect l="l" t="t" r="r" b="b"/>
                <a:pathLst>
                  <a:path w="3129" h="3149" extrusionOk="0">
                    <a:moveTo>
                      <a:pt x="0" y="3148"/>
                    </a:moveTo>
                    <a:lnTo>
                      <a:pt x="0" y="3148"/>
                    </a:lnTo>
                    <a:lnTo>
                      <a:pt x="0" y="3148"/>
                    </a:lnTo>
                    <a:close/>
                    <a:moveTo>
                      <a:pt x="0" y="0"/>
                    </a:moveTo>
                    <a:lnTo>
                      <a:pt x="1176" y="1574"/>
                    </a:lnTo>
                    <a:lnTo>
                      <a:pt x="0" y="3148"/>
                    </a:lnTo>
                    <a:lnTo>
                      <a:pt x="1555" y="1972"/>
                    </a:lnTo>
                    <a:lnTo>
                      <a:pt x="3129" y="3148"/>
                    </a:lnTo>
                    <a:lnTo>
                      <a:pt x="1953" y="1574"/>
                    </a:lnTo>
                    <a:lnTo>
                      <a:pt x="3129" y="0"/>
                    </a:lnTo>
                    <a:lnTo>
                      <a:pt x="1555" y="1176"/>
                    </a:lnTo>
                    <a:lnTo>
                      <a:pt x="0"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0"/>
              <p:cNvSpPr/>
              <p:nvPr/>
            </p:nvSpPr>
            <p:spPr>
              <a:xfrm rot="10800000">
                <a:off x="6405679" y="584374"/>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0"/>
              <p:cNvSpPr/>
              <p:nvPr/>
            </p:nvSpPr>
            <p:spPr>
              <a:xfrm rot="10800000">
                <a:off x="5530519" y="782958"/>
                <a:ext cx="33268" cy="28306"/>
              </a:xfrm>
              <a:custGeom>
                <a:avLst/>
                <a:gdLst/>
                <a:ahLst/>
                <a:cxnLst/>
                <a:rect l="l" t="t" r="r" b="b"/>
                <a:pathLst>
                  <a:path w="2219" h="1888" extrusionOk="0">
                    <a:moveTo>
                      <a:pt x="1271" y="1"/>
                    </a:moveTo>
                    <a:cubicBezTo>
                      <a:pt x="418" y="1"/>
                      <a:pt x="0" y="1006"/>
                      <a:pt x="588" y="1612"/>
                    </a:cubicBezTo>
                    <a:cubicBezTo>
                      <a:pt x="784" y="1802"/>
                      <a:pt x="1024" y="1887"/>
                      <a:pt x="1258" y="1887"/>
                    </a:cubicBezTo>
                    <a:cubicBezTo>
                      <a:pt x="1750" y="1887"/>
                      <a:pt x="2219" y="1514"/>
                      <a:pt x="2219" y="949"/>
                    </a:cubicBezTo>
                    <a:cubicBezTo>
                      <a:pt x="2219" y="418"/>
                      <a:pt x="1783" y="1"/>
                      <a:pt x="1271"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0"/>
              <p:cNvSpPr/>
              <p:nvPr/>
            </p:nvSpPr>
            <p:spPr>
              <a:xfrm rot="10800000">
                <a:off x="6314814" y="1450983"/>
                <a:ext cx="31289" cy="26867"/>
              </a:xfrm>
              <a:custGeom>
                <a:avLst/>
                <a:gdLst/>
                <a:ahLst/>
                <a:cxnLst/>
                <a:rect l="l" t="t" r="r" b="b"/>
                <a:pathLst>
                  <a:path w="2087" h="1792" extrusionOk="0">
                    <a:moveTo>
                      <a:pt x="1196" y="1"/>
                    </a:moveTo>
                    <a:cubicBezTo>
                      <a:pt x="399" y="1"/>
                      <a:pt x="1" y="968"/>
                      <a:pt x="570" y="1537"/>
                    </a:cubicBezTo>
                    <a:cubicBezTo>
                      <a:pt x="746" y="1712"/>
                      <a:pt x="964" y="1791"/>
                      <a:pt x="1180" y="1791"/>
                    </a:cubicBezTo>
                    <a:cubicBezTo>
                      <a:pt x="1639" y="1791"/>
                      <a:pt x="2087" y="1434"/>
                      <a:pt x="2087" y="892"/>
                    </a:cubicBezTo>
                    <a:cubicBezTo>
                      <a:pt x="2087" y="399"/>
                      <a:pt x="1689" y="1"/>
                      <a:pt x="1196"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0"/>
              <p:cNvSpPr/>
              <p:nvPr/>
            </p:nvSpPr>
            <p:spPr>
              <a:xfrm rot="10800000" flipH="1">
                <a:off x="6920595" y="1365965"/>
                <a:ext cx="40675" cy="40945"/>
              </a:xfrm>
              <a:custGeom>
                <a:avLst/>
                <a:gdLst/>
                <a:ahLst/>
                <a:cxnLst/>
                <a:rect l="l" t="t" r="r" b="b"/>
                <a:pathLst>
                  <a:path w="2713" h="2731" extrusionOk="0">
                    <a:moveTo>
                      <a:pt x="1347" y="0"/>
                    </a:moveTo>
                    <a:lnTo>
                      <a:pt x="1176" y="1195"/>
                    </a:lnTo>
                    <a:lnTo>
                      <a:pt x="1" y="1365"/>
                    </a:lnTo>
                    <a:lnTo>
                      <a:pt x="1176" y="1536"/>
                    </a:lnTo>
                    <a:lnTo>
                      <a:pt x="1347" y="2731"/>
                    </a:lnTo>
                    <a:lnTo>
                      <a:pt x="1518" y="1536"/>
                    </a:lnTo>
                    <a:lnTo>
                      <a:pt x="2712" y="1365"/>
                    </a:lnTo>
                    <a:lnTo>
                      <a:pt x="1518" y="1195"/>
                    </a:lnTo>
                    <a:lnTo>
                      <a:pt x="1347"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0"/>
              <p:cNvSpPr/>
              <p:nvPr/>
            </p:nvSpPr>
            <p:spPr>
              <a:xfrm rot="10800000">
                <a:off x="5855273" y="1108793"/>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0"/>
              <p:cNvSpPr/>
              <p:nvPr/>
            </p:nvSpPr>
            <p:spPr>
              <a:xfrm rot="10800000" flipH="1">
                <a:off x="4606080" y="1365964"/>
                <a:ext cx="85007" cy="85007"/>
              </a:xfrm>
              <a:custGeom>
                <a:avLst/>
                <a:gdLst/>
                <a:ahLst/>
                <a:cxnLst/>
                <a:rect l="l" t="t" r="r" b="b"/>
                <a:pathLst>
                  <a:path w="5670" h="5670" extrusionOk="0">
                    <a:moveTo>
                      <a:pt x="2826" y="0"/>
                    </a:moveTo>
                    <a:lnTo>
                      <a:pt x="2484" y="2484"/>
                    </a:lnTo>
                    <a:lnTo>
                      <a:pt x="0" y="2844"/>
                    </a:lnTo>
                    <a:lnTo>
                      <a:pt x="2484" y="3186"/>
                    </a:lnTo>
                    <a:lnTo>
                      <a:pt x="2826" y="5670"/>
                    </a:lnTo>
                    <a:lnTo>
                      <a:pt x="3186" y="3186"/>
                    </a:lnTo>
                    <a:lnTo>
                      <a:pt x="5670" y="2844"/>
                    </a:lnTo>
                    <a:lnTo>
                      <a:pt x="3186" y="2484"/>
                    </a:lnTo>
                    <a:lnTo>
                      <a:pt x="28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0"/>
              <p:cNvSpPr/>
              <p:nvPr/>
            </p:nvSpPr>
            <p:spPr>
              <a:xfrm rot="10800000" flipH="1">
                <a:off x="4097227" y="1243158"/>
                <a:ext cx="28456" cy="28441"/>
              </a:xfrm>
              <a:custGeom>
                <a:avLst/>
                <a:gdLst/>
                <a:ahLst/>
                <a:cxnLst/>
                <a:rect l="l" t="t" r="r" b="b"/>
                <a:pathLst>
                  <a:path w="1898" h="1897" extrusionOk="0">
                    <a:moveTo>
                      <a:pt x="949" y="1"/>
                    </a:moveTo>
                    <a:cubicBezTo>
                      <a:pt x="418" y="1"/>
                      <a:pt x="1" y="437"/>
                      <a:pt x="1" y="949"/>
                    </a:cubicBezTo>
                    <a:cubicBezTo>
                      <a:pt x="1" y="1480"/>
                      <a:pt x="418" y="1897"/>
                      <a:pt x="949" y="1897"/>
                    </a:cubicBezTo>
                    <a:cubicBezTo>
                      <a:pt x="1480" y="1897"/>
                      <a:pt x="1897" y="1480"/>
                      <a:pt x="1897" y="949"/>
                    </a:cubicBezTo>
                    <a:cubicBezTo>
                      <a:pt x="1897" y="437"/>
                      <a:pt x="1480" y="1"/>
                      <a:pt x="949" y="1"/>
                    </a:cubicBez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0"/>
              <p:cNvSpPr/>
              <p:nvPr/>
            </p:nvSpPr>
            <p:spPr>
              <a:xfrm rot="10800000" flipH="1">
                <a:off x="3233388" y="1221975"/>
                <a:ext cx="52039" cy="52039"/>
              </a:xfrm>
              <a:custGeom>
                <a:avLst/>
                <a:gdLst/>
                <a:ahLst/>
                <a:cxnLst/>
                <a:rect l="l" t="t" r="r" b="b"/>
                <a:pathLst>
                  <a:path w="3471" h="3471" extrusionOk="0">
                    <a:moveTo>
                      <a:pt x="1726" y="0"/>
                    </a:moveTo>
                    <a:lnTo>
                      <a:pt x="1517" y="1517"/>
                    </a:lnTo>
                    <a:lnTo>
                      <a:pt x="0" y="1726"/>
                    </a:lnTo>
                    <a:lnTo>
                      <a:pt x="1517" y="1953"/>
                    </a:lnTo>
                    <a:lnTo>
                      <a:pt x="1726" y="3470"/>
                    </a:lnTo>
                    <a:lnTo>
                      <a:pt x="1953" y="1953"/>
                    </a:lnTo>
                    <a:lnTo>
                      <a:pt x="3470" y="1726"/>
                    </a:lnTo>
                    <a:lnTo>
                      <a:pt x="1953" y="1517"/>
                    </a:lnTo>
                    <a:lnTo>
                      <a:pt x="1726" y="0"/>
                    </a:lnTo>
                    <a:close/>
                  </a:path>
                </a:pathLst>
              </a:custGeom>
              <a:solidFill>
                <a:srgbClr val="2E5789">
                  <a:alpha val="51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72" name="Google Shape;3772;p10"/>
          <p:cNvSpPr txBox="1">
            <a:spLocks noGrp="1"/>
          </p:cNvSpPr>
          <p:nvPr>
            <p:ph type="body" idx="1"/>
          </p:nvPr>
        </p:nvSpPr>
        <p:spPr>
          <a:xfrm>
            <a:off x="2459274" y="1554125"/>
            <a:ext cx="4651500" cy="6345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4000"/>
              <a:buFont typeface="Big Shoulders Text"/>
              <a:buNone/>
              <a:defRPr sz="2800">
                <a:solidFill>
                  <a:schemeClr val="accent3"/>
                </a:solidFill>
                <a:latin typeface="Big Shoulders Text"/>
                <a:ea typeface="Big Shoulders Text"/>
                <a:cs typeface="Big Shoulders Text"/>
                <a:sym typeface="Big Shoulders Text"/>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13" Type="http://schemas.openxmlformats.org/officeDocument/2006/relationships/slideLayout" Target="../slideLayouts/slideLayout13.xml" /><Relationship Id="rId18" Type="http://schemas.openxmlformats.org/officeDocument/2006/relationships/slideLayout" Target="../slideLayouts/slideLayout18.xml" /><Relationship Id="rId26" Type="http://schemas.openxmlformats.org/officeDocument/2006/relationships/slideLayout" Target="../slideLayouts/slideLayout26.xml" /><Relationship Id="rId39" Type="http://schemas.openxmlformats.org/officeDocument/2006/relationships/slideLayout" Target="../slideLayouts/slideLayout39.xml" /><Relationship Id="rId3" Type="http://schemas.openxmlformats.org/officeDocument/2006/relationships/slideLayout" Target="../slideLayouts/slideLayout3.xml" /><Relationship Id="rId21" Type="http://schemas.openxmlformats.org/officeDocument/2006/relationships/slideLayout" Target="../slideLayouts/slideLayout21.xml" /><Relationship Id="rId34" Type="http://schemas.openxmlformats.org/officeDocument/2006/relationships/slideLayout" Target="../slideLayouts/slideLayout34.xml" /><Relationship Id="rId7" Type="http://schemas.openxmlformats.org/officeDocument/2006/relationships/slideLayout" Target="../slideLayouts/slideLayout7.xml" /><Relationship Id="rId12" Type="http://schemas.openxmlformats.org/officeDocument/2006/relationships/slideLayout" Target="../slideLayouts/slideLayout12.xml" /><Relationship Id="rId17" Type="http://schemas.openxmlformats.org/officeDocument/2006/relationships/slideLayout" Target="../slideLayouts/slideLayout17.xml" /><Relationship Id="rId25" Type="http://schemas.openxmlformats.org/officeDocument/2006/relationships/slideLayout" Target="../slideLayouts/slideLayout25.xml" /><Relationship Id="rId33" Type="http://schemas.openxmlformats.org/officeDocument/2006/relationships/slideLayout" Target="../slideLayouts/slideLayout33.xml" /><Relationship Id="rId38" Type="http://schemas.openxmlformats.org/officeDocument/2006/relationships/slideLayout" Target="../slideLayouts/slideLayout38.xml" /><Relationship Id="rId2" Type="http://schemas.openxmlformats.org/officeDocument/2006/relationships/slideLayout" Target="../slideLayouts/slideLayout2.xml" /><Relationship Id="rId16" Type="http://schemas.openxmlformats.org/officeDocument/2006/relationships/slideLayout" Target="../slideLayouts/slideLayout16.xml" /><Relationship Id="rId20" Type="http://schemas.openxmlformats.org/officeDocument/2006/relationships/slideLayout" Target="../slideLayouts/slideLayout20.xml" /><Relationship Id="rId29" Type="http://schemas.openxmlformats.org/officeDocument/2006/relationships/slideLayout" Target="../slideLayouts/slideLayout29.xml" /><Relationship Id="rId41" Type="http://schemas.openxmlformats.org/officeDocument/2006/relationships/theme" Target="../theme/theme1.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slideLayout" Target="../slideLayouts/slideLayout11.xml" /><Relationship Id="rId24" Type="http://schemas.openxmlformats.org/officeDocument/2006/relationships/slideLayout" Target="../slideLayouts/slideLayout24.xml" /><Relationship Id="rId32" Type="http://schemas.openxmlformats.org/officeDocument/2006/relationships/slideLayout" Target="../slideLayouts/slideLayout32.xml" /><Relationship Id="rId37" Type="http://schemas.openxmlformats.org/officeDocument/2006/relationships/slideLayout" Target="../slideLayouts/slideLayout37.xml" /><Relationship Id="rId40" Type="http://schemas.openxmlformats.org/officeDocument/2006/relationships/slideLayout" Target="../slideLayouts/slideLayout40.xml" /><Relationship Id="rId5" Type="http://schemas.openxmlformats.org/officeDocument/2006/relationships/slideLayout" Target="../slideLayouts/slideLayout5.xml" /><Relationship Id="rId15" Type="http://schemas.openxmlformats.org/officeDocument/2006/relationships/slideLayout" Target="../slideLayouts/slideLayout15.xml" /><Relationship Id="rId23" Type="http://schemas.openxmlformats.org/officeDocument/2006/relationships/slideLayout" Target="../slideLayouts/slideLayout23.xml" /><Relationship Id="rId28" Type="http://schemas.openxmlformats.org/officeDocument/2006/relationships/slideLayout" Target="../slideLayouts/slideLayout28.xml" /><Relationship Id="rId36" Type="http://schemas.openxmlformats.org/officeDocument/2006/relationships/slideLayout" Target="../slideLayouts/slideLayout36.xml" /><Relationship Id="rId10" Type="http://schemas.openxmlformats.org/officeDocument/2006/relationships/slideLayout" Target="../slideLayouts/slideLayout10.xml" /><Relationship Id="rId19" Type="http://schemas.openxmlformats.org/officeDocument/2006/relationships/slideLayout" Target="../slideLayouts/slideLayout19.xml" /><Relationship Id="rId31" Type="http://schemas.openxmlformats.org/officeDocument/2006/relationships/slideLayout" Target="../slideLayouts/slideLayout31.xml" /><Relationship Id="rId4" Type="http://schemas.openxmlformats.org/officeDocument/2006/relationships/slideLayout" Target="../slideLayouts/slideLayout4.xml" /><Relationship Id="rId9" Type="http://schemas.openxmlformats.org/officeDocument/2006/relationships/slideLayout" Target="../slideLayouts/slideLayout9.xml" /><Relationship Id="rId14" Type="http://schemas.openxmlformats.org/officeDocument/2006/relationships/slideLayout" Target="../slideLayouts/slideLayout14.xml" /><Relationship Id="rId22" Type="http://schemas.openxmlformats.org/officeDocument/2006/relationships/slideLayout" Target="../slideLayouts/slideLayout22.xml" /><Relationship Id="rId27" Type="http://schemas.openxmlformats.org/officeDocument/2006/relationships/slideLayout" Target="../slideLayouts/slideLayout27.xml" /><Relationship Id="rId30" Type="http://schemas.openxmlformats.org/officeDocument/2006/relationships/slideLayout" Target="../slideLayouts/slideLayout30.xml" /><Relationship Id="rId35" Type="http://schemas.openxmlformats.org/officeDocument/2006/relationships/slideLayout" Target="../slideLayouts/slideLayout35.xml" /></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 /><Relationship Id="rId1" Type="http://schemas.openxmlformats.org/officeDocument/2006/relationships/slideLayout" Target="../slideLayouts/slideLayout41.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141A2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rgbClr val="708EC0"/>
              </a:buClr>
              <a:buSzPts val="3000"/>
              <a:buFont typeface="Big Shoulders Text"/>
              <a:buNone/>
              <a:defRPr sz="3000">
                <a:solidFill>
                  <a:srgbClr val="708EC0"/>
                </a:solidFill>
                <a:latin typeface="Big Shoulders Text"/>
                <a:ea typeface="Big Shoulders Text"/>
                <a:cs typeface="Big Shoulders Text"/>
                <a:sym typeface="Big Shoulders Text"/>
              </a:defRPr>
            </a:lvl1pPr>
            <a:lvl2pPr lvl="1"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2pPr>
            <a:lvl3pPr lvl="2"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3pPr>
            <a:lvl4pPr lvl="3"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4pPr>
            <a:lvl5pPr lvl="4"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5pPr>
            <a:lvl6pPr lvl="5"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6pPr>
            <a:lvl7pPr lvl="6"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7pPr>
            <a:lvl8pPr lvl="7"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8pPr>
            <a:lvl9pPr lvl="8" algn="ctr">
              <a:spcBef>
                <a:spcPts val="0"/>
              </a:spcBef>
              <a:spcAft>
                <a:spcPts val="0"/>
              </a:spcAft>
              <a:buClr>
                <a:srgbClr val="708EC0"/>
              </a:buClr>
              <a:buSzPts val="2800"/>
              <a:buFont typeface="Big Shoulders Text"/>
              <a:buNone/>
              <a:defRPr sz="2800">
                <a:solidFill>
                  <a:srgbClr val="708EC0"/>
                </a:solidFill>
                <a:latin typeface="Big Shoulders Text"/>
                <a:ea typeface="Big Shoulders Text"/>
                <a:cs typeface="Big Shoulders Text"/>
                <a:sym typeface="Big Shoulders Text"/>
              </a:defRPr>
            </a:lvl9pPr>
          </a:lstStyle>
          <a:p>
            <a:endParaRPr/>
          </a:p>
        </p:txBody>
      </p:sp>
      <p:sp>
        <p:nvSpPr>
          <p:cNvPr id="7" name="Google Shape;7;p1"/>
          <p:cNvSpPr txBox="1">
            <a:spLocks noGrp="1"/>
          </p:cNvSpPr>
          <p:nvPr>
            <p:ph type="body" idx="1"/>
          </p:nvPr>
        </p:nvSpPr>
        <p:spPr>
          <a:xfrm>
            <a:off x="713225" y="1152475"/>
            <a:ext cx="7754100" cy="34515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rgbClr val="D4DCFF"/>
              </a:buClr>
              <a:buSzPts val="1800"/>
              <a:buFont typeface="Roboto"/>
              <a:buChar char="●"/>
              <a:defRPr sz="1800">
                <a:solidFill>
                  <a:srgbClr val="D4DCFF"/>
                </a:solidFill>
                <a:latin typeface="Roboto"/>
                <a:ea typeface="Roboto"/>
                <a:cs typeface="Roboto"/>
                <a:sym typeface="Roboto"/>
              </a:defRPr>
            </a:lvl1pPr>
            <a:lvl2pPr marL="914400" lvl="1"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2pPr>
            <a:lvl3pPr marL="1371600" lvl="2"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3pPr>
            <a:lvl4pPr marL="1828800" lvl="3"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4pPr>
            <a:lvl5pPr marL="2286000" lvl="4"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5pPr>
            <a:lvl6pPr marL="2743200" lvl="5"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6pPr>
            <a:lvl7pPr marL="3200400" lvl="6"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7pPr>
            <a:lvl8pPr marL="3657600" lvl="7" indent="-317500">
              <a:lnSpc>
                <a:spcPct val="100000"/>
              </a:lnSpc>
              <a:spcBef>
                <a:spcPts val="1600"/>
              </a:spcBef>
              <a:spcAft>
                <a:spcPts val="0"/>
              </a:spcAft>
              <a:buClr>
                <a:srgbClr val="D4DCFF"/>
              </a:buClr>
              <a:buSzPts val="1400"/>
              <a:buFont typeface="Roboto"/>
              <a:buChar char="○"/>
              <a:defRPr>
                <a:solidFill>
                  <a:srgbClr val="D4DCFF"/>
                </a:solidFill>
                <a:latin typeface="Roboto"/>
                <a:ea typeface="Roboto"/>
                <a:cs typeface="Roboto"/>
                <a:sym typeface="Roboto"/>
              </a:defRPr>
            </a:lvl8pPr>
            <a:lvl9pPr marL="4114800" lvl="8" indent="-317500">
              <a:lnSpc>
                <a:spcPct val="100000"/>
              </a:lnSpc>
              <a:spcBef>
                <a:spcPts val="1600"/>
              </a:spcBef>
              <a:spcAft>
                <a:spcPts val="1600"/>
              </a:spcAft>
              <a:buClr>
                <a:srgbClr val="D4DCFF"/>
              </a:buClr>
              <a:buSzPts val="1400"/>
              <a:buFont typeface="Roboto"/>
              <a:buChar char="■"/>
              <a:defRPr>
                <a:solidFill>
                  <a:srgbClr val="D4DCFF"/>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776"/>
        <p:cNvGrpSpPr/>
        <p:nvPr/>
      </p:nvGrpSpPr>
      <p:grpSpPr>
        <a:xfrm>
          <a:off x="0" y="0"/>
          <a:ext cx="0" cy="0"/>
          <a:chOff x="0" y="0"/>
          <a:chExt cx="0" cy="0"/>
        </a:xfrm>
      </p:grpSpPr>
      <p:sp>
        <p:nvSpPr>
          <p:cNvPr id="19777" name="Google Shape;19777;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778" name="Google Shape;19778;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 /><Relationship Id="rId1" Type="http://schemas.openxmlformats.org/officeDocument/2006/relationships/slideLayout" Target="../slideLayouts/slideLayout1.xml" /></Relationships>
</file>

<file path=ppt/slides/_rels/slide10.xml.rels><?xml version="1.0" encoding="UTF-8" standalone="yes"?>
<Relationships xmlns="http://schemas.openxmlformats.org/package/2006/relationships"><Relationship Id="rId3" Type="http://schemas.openxmlformats.org/officeDocument/2006/relationships/image" Target="../media/image4.jpeg" /><Relationship Id="rId2" Type="http://schemas.openxmlformats.org/officeDocument/2006/relationships/notesSlide" Target="../notesSlides/notesSlide10.xml" /><Relationship Id="rId1" Type="http://schemas.openxmlformats.org/officeDocument/2006/relationships/slideLayout" Target="../slideLayouts/slideLayout29.xml" /></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 /><Relationship Id="rId1" Type="http://schemas.openxmlformats.org/officeDocument/2006/relationships/slideLayout" Target="../slideLayouts/slideLayout5.xml" /></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 /><Relationship Id="rId1" Type="http://schemas.openxmlformats.org/officeDocument/2006/relationships/slideLayout" Target="../slideLayouts/slideLayout7.xml" /></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 /><Relationship Id="rId1" Type="http://schemas.openxmlformats.org/officeDocument/2006/relationships/slideLayout" Target="../slideLayouts/slideLayout2.xml" /></Relationships>
</file>

<file path=ppt/slides/_rels/slide4.xml.rels><?xml version="1.0" encoding="UTF-8" standalone="yes"?>
<Relationships xmlns="http://schemas.openxmlformats.org/package/2006/relationships"><Relationship Id="rId3" Type="http://schemas.openxmlformats.org/officeDocument/2006/relationships/image" Target="../media/image1.jpeg" /><Relationship Id="rId2" Type="http://schemas.openxmlformats.org/officeDocument/2006/relationships/notesSlide" Target="../notesSlides/notesSlide4.xml" /><Relationship Id="rId1" Type="http://schemas.openxmlformats.org/officeDocument/2006/relationships/slideLayout" Target="../slideLayouts/slideLayout14.xml" /></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 /><Relationship Id="rId1" Type="http://schemas.openxmlformats.org/officeDocument/2006/relationships/slideLayout" Target="../slideLayouts/slideLayout4.xml" /></Relationships>
</file>

<file path=ppt/slides/_rels/slide6.xml.rels><?xml version="1.0" encoding="UTF-8" standalone="yes"?>
<Relationships xmlns="http://schemas.openxmlformats.org/package/2006/relationships"><Relationship Id="rId3" Type="http://schemas.openxmlformats.org/officeDocument/2006/relationships/image" Target="../media/image2.jpeg" /><Relationship Id="rId2" Type="http://schemas.openxmlformats.org/officeDocument/2006/relationships/notesSlide" Target="../notesSlides/notesSlide6.xml" /><Relationship Id="rId1" Type="http://schemas.openxmlformats.org/officeDocument/2006/relationships/slideLayout" Target="../slideLayouts/slideLayout3.xml" /></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 /><Relationship Id="rId1" Type="http://schemas.openxmlformats.org/officeDocument/2006/relationships/slideLayout" Target="../slideLayouts/slideLayout12.xml" /></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 /><Relationship Id="rId1" Type="http://schemas.openxmlformats.org/officeDocument/2006/relationships/slideLayout" Target="../slideLayouts/slideLayout6.xml" /></Relationships>
</file>

<file path=ppt/slides/_rels/slide9.xml.rels><?xml version="1.0" encoding="UTF-8" standalone="yes"?>
<Relationships xmlns="http://schemas.openxmlformats.org/package/2006/relationships"><Relationship Id="rId3" Type="http://schemas.openxmlformats.org/officeDocument/2006/relationships/image" Target="../media/image3.jpeg" /><Relationship Id="rId2" Type="http://schemas.openxmlformats.org/officeDocument/2006/relationships/notesSlide" Target="../notesSlides/notesSlide9.xml" /><Relationship Id="rId1" Type="http://schemas.openxmlformats.org/officeDocument/2006/relationships/slideLayout" Target="../slideLayouts/slideLayout8.xml" /></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783"/>
        <p:cNvGrpSpPr/>
        <p:nvPr/>
      </p:nvGrpSpPr>
      <p:grpSpPr>
        <a:xfrm>
          <a:off x="0" y="0"/>
          <a:ext cx="0" cy="0"/>
          <a:chOff x="0" y="0"/>
          <a:chExt cx="0" cy="0"/>
        </a:xfrm>
      </p:grpSpPr>
      <p:sp>
        <p:nvSpPr>
          <p:cNvPr id="19784" name="Google Shape;19784;p44"/>
          <p:cNvSpPr txBox="1">
            <a:spLocks noGrp="1"/>
          </p:cNvSpPr>
          <p:nvPr>
            <p:ph type="ctrTitle"/>
          </p:nvPr>
        </p:nvSpPr>
        <p:spPr>
          <a:xfrm>
            <a:off x="713250" y="539500"/>
            <a:ext cx="7717500" cy="111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b="1" dirty="0"/>
              <a:t>اسبوع الفضاء العالمي </a:t>
            </a:r>
            <a:endParaRPr b="1" dirty="0"/>
          </a:p>
        </p:txBody>
      </p:sp>
      <p:cxnSp>
        <p:nvCxnSpPr>
          <p:cNvPr id="19786" name="Google Shape;19786;p44"/>
          <p:cNvCxnSpPr/>
          <p:nvPr/>
        </p:nvCxnSpPr>
        <p:spPr>
          <a:xfrm>
            <a:off x="1488900" y="1654775"/>
            <a:ext cx="6169200" cy="0"/>
          </a:xfrm>
          <a:prstGeom prst="straightConnector1">
            <a:avLst/>
          </a:prstGeom>
          <a:noFill/>
          <a:ln w="19050" cap="flat" cmpd="sng">
            <a:solidFill>
              <a:srgbClr val="708EC0"/>
            </a:solidFill>
            <a:prstDash val="solid"/>
            <a:round/>
            <a:headEnd type="none" w="med" len="med"/>
            <a:tailEnd type="none" w="med" len="med"/>
          </a:ln>
        </p:spPr>
      </p:cxnSp>
      <p:grpSp>
        <p:nvGrpSpPr>
          <p:cNvPr id="19787" name="Google Shape;19787;p44"/>
          <p:cNvGrpSpPr/>
          <p:nvPr/>
        </p:nvGrpSpPr>
        <p:grpSpPr>
          <a:xfrm rot="727086">
            <a:off x="440215" y="2268807"/>
            <a:ext cx="10233532" cy="5739700"/>
            <a:chOff x="631945" y="2033412"/>
            <a:chExt cx="10469287" cy="5871929"/>
          </a:xfrm>
        </p:grpSpPr>
        <p:grpSp>
          <p:nvGrpSpPr>
            <p:cNvPr id="19788" name="Google Shape;19788;p44"/>
            <p:cNvGrpSpPr/>
            <p:nvPr/>
          </p:nvGrpSpPr>
          <p:grpSpPr>
            <a:xfrm rot="-369367">
              <a:off x="862079" y="2556147"/>
              <a:ext cx="10009019" cy="4826460"/>
              <a:chOff x="-1565187" y="1087515"/>
              <a:chExt cx="11286493" cy="6271018"/>
            </a:xfrm>
          </p:grpSpPr>
          <p:sp>
            <p:nvSpPr>
              <p:cNvPr id="19789" name="Google Shape;19789;p44"/>
              <p:cNvSpPr/>
              <p:nvPr/>
            </p:nvSpPr>
            <p:spPr>
              <a:xfrm>
                <a:off x="-1565187" y="1087515"/>
                <a:ext cx="11286493" cy="6271018"/>
              </a:xfrm>
              <a:custGeom>
                <a:avLst/>
                <a:gdLst/>
                <a:ahLst/>
                <a:cxnLst/>
                <a:rect l="l" t="t" r="r" b="b"/>
                <a:pathLst>
                  <a:path w="344810" h="206114" extrusionOk="0">
                    <a:moveTo>
                      <a:pt x="91917" y="34621"/>
                    </a:moveTo>
                    <a:cubicBezTo>
                      <a:pt x="82282" y="48603"/>
                      <a:pt x="78482" y="64470"/>
                      <a:pt x="79029" y="80093"/>
                    </a:cubicBezTo>
                    <a:cubicBezTo>
                      <a:pt x="79273" y="87084"/>
                      <a:pt x="80397" y="94105"/>
                      <a:pt x="83832" y="100610"/>
                    </a:cubicBezTo>
                    <a:cubicBezTo>
                      <a:pt x="89790" y="111948"/>
                      <a:pt x="102920" y="122161"/>
                      <a:pt x="117602" y="127936"/>
                    </a:cubicBezTo>
                    <a:cubicBezTo>
                      <a:pt x="132283" y="133680"/>
                      <a:pt x="147116" y="138392"/>
                      <a:pt x="163681" y="139972"/>
                    </a:cubicBezTo>
                    <a:cubicBezTo>
                      <a:pt x="189791" y="142434"/>
                      <a:pt x="220065" y="138240"/>
                      <a:pt x="240431" y="126021"/>
                    </a:cubicBezTo>
                    <a:cubicBezTo>
                      <a:pt x="248698" y="121066"/>
                      <a:pt x="255081" y="114440"/>
                      <a:pt x="258668" y="107115"/>
                    </a:cubicBezTo>
                    <a:cubicBezTo>
                      <a:pt x="262468" y="99303"/>
                      <a:pt x="263045" y="90428"/>
                      <a:pt x="258273" y="82920"/>
                    </a:cubicBezTo>
                    <a:cubicBezTo>
                      <a:pt x="253501" y="75443"/>
                      <a:pt x="242832" y="69759"/>
                      <a:pt x="231464" y="70032"/>
                    </a:cubicBezTo>
                    <a:cubicBezTo>
                      <a:pt x="220065" y="70306"/>
                      <a:pt x="209275" y="77540"/>
                      <a:pt x="209579" y="85807"/>
                    </a:cubicBezTo>
                    <a:cubicBezTo>
                      <a:pt x="204868" y="80093"/>
                      <a:pt x="208941" y="71613"/>
                      <a:pt x="217512" y="69242"/>
                    </a:cubicBezTo>
                    <a:cubicBezTo>
                      <a:pt x="220765" y="68360"/>
                      <a:pt x="224412" y="68239"/>
                      <a:pt x="227482" y="67023"/>
                    </a:cubicBezTo>
                    <a:cubicBezTo>
                      <a:pt x="229944" y="66050"/>
                      <a:pt x="231798" y="64439"/>
                      <a:pt x="234139" y="63284"/>
                    </a:cubicBezTo>
                    <a:cubicBezTo>
                      <a:pt x="242498" y="59272"/>
                      <a:pt x="255720" y="64075"/>
                      <a:pt x="256236" y="71339"/>
                    </a:cubicBezTo>
                    <a:cubicBezTo>
                      <a:pt x="256328" y="72433"/>
                      <a:pt x="256176" y="73619"/>
                      <a:pt x="256905" y="74591"/>
                    </a:cubicBezTo>
                    <a:cubicBezTo>
                      <a:pt x="259367" y="77965"/>
                      <a:pt x="266480" y="74774"/>
                      <a:pt x="271708" y="75351"/>
                    </a:cubicBezTo>
                    <a:cubicBezTo>
                      <a:pt x="277118" y="75929"/>
                      <a:pt x="279519" y="80549"/>
                      <a:pt x="280279" y="84470"/>
                    </a:cubicBezTo>
                    <a:cubicBezTo>
                      <a:pt x="281860" y="92677"/>
                      <a:pt x="280918" y="101157"/>
                      <a:pt x="277574" y="108817"/>
                    </a:cubicBezTo>
                    <a:cubicBezTo>
                      <a:pt x="283927" y="105899"/>
                      <a:pt x="288547" y="100185"/>
                      <a:pt x="290097" y="93346"/>
                    </a:cubicBezTo>
                    <a:cubicBezTo>
                      <a:pt x="291435" y="87266"/>
                      <a:pt x="290432" y="81066"/>
                      <a:pt x="289428" y="74956"/>
                    </a:cubicBezTo>
                    <a:cubicBezTo>
                      <a:pt x="296085" y="81370"/>
                      <a:pt x="298942" y="89789"/>
                      <a:pt x="297058" y="97722"/>
                    </a:cubicBezTo>
                    <a:cubicBezTo>
                      <a:pt x="306298" y="76719"/>
                      <a:pt x="302347" y="53983"/>
                      <a:pt x="296176" y="32463"/>
                    </a:cubicBezTo>
                    <a:cubicBezTo>
                      <a:pt x="295021" y="28542"/>
                      <a:pt x="293866" y="24560"/>
                      <a:pt x="294565" y="20579"/>
                    </a:cubicBezTo>
                    <a:cubicBezTo>
                      <a:pt x="295264" y="16627"/>
                      <a:pt x="298274" y="12615"/>
                      <a:pt x="303380" y="11095"/>
                    </a:cubicBezTo>
                    <a:cubicBezTo>
                      <a:pt x="313168" y="8177"/>
                      <a:pt x="322833" y="15533"/>
                      <a:pt x="327180" y="22493"/>
                    </a:cubicBezTo>
                    <a:cubicBezTo>
                      <a:pt x="332925" y="31642"/>
                      <a:pt x="335782" y="41582"/>
                      <a:pt x="338031" y="51521"/>
                    </a:cubicBezTo>
                    <a:cubicBezTo>
                      <a:pt x="342013" y="69151"/>
                      <a:pt x="344202" y="87175"/>
                      <a:pt x="344536" y="105261"/>
                    </a:cubicBezTo>
                    <a:cubicBezTo>
                      <a:pt x="344809" y="119182"/>
                      <a:pt x="343928" y="133316"/>
                      <a:pt x="338426" y="146659"/>
                    </a:cubicBezTo>
                    <a:cubicBezTo>
                      <a:pt x="332894" y="160003"/>
                      <a:pt x="322347" y="172648"/>
                      <a:pt x="306450" y="180459"/>
                    </a:cubicBezTo>
                    <a:cubicBezTo>
                      <a:pt x="294140" y="186508"/>
                      <a:pt x="279459" y="189365"/>
                      <a:pt x="265142" y="192101"/>
                    </a:cubicBezTo>
                    <a:cubicBezTo>
                      <a:pt x="239184" y="197025"/>
                      <a:pt x="213105" y="202040"/>
                      <a:pt x="186448" y="204077"/>
                    </a:cubicBezTo>
                    <a:cubicBezTo>
                      <a:pt x="159791" y="206113"/>
                      <a:pt x="132283" y="205110"/>
                      <a:pt x="107145" y="198393"/>
                    </a:cubicBezTo>
                    <a:cubicBezTo>
                      <a:pt x="96385" y="195505"/>
                      <a:pt x="83224" y="191888"/>
                      <a:pt x="74531" y="197359"/>
                    </a:cubicBezTo>
                    <a:cubicBezTo>
                      <a:pt x="72008" y="198970"/>
                      <a:pt x="70123" y="201250"/>
                      <a:pt x="66962" y="202010"/>
                    </a:cubicBezTo>
                    <a:cubicBezTo>
                      <a:pt x="63528" y="202830"/>
                      <a:pt x="59941" y="201584"/>
                      <a:pt x="56780" y="200368"/>
                    </a:cubicBezTo>
                    <a:lnTo>
                      <a:pt x="27813" y="189183"/>
                    </a:lnTo>
                    <a:cubicBezTo>
                      <a:pt x="23010" y="187359"/>
                      <a:pt x="17995" y="185353"/>
                      <a:pt x="15198" y="181949"/>
                    </a:cubicBezTo>
                    <a:cubicBezTo>
                      <a:pt x="10548" y="176234"/>
                      <a:pt x="13071" y="167693"/>
                      <a:pt x="5867" y="163650"/>
                    </a:cubicBezTo>
                    <a:cubicBezTo>
                      <a:pt x="7934" y="160672"/>
                      <a:pt x="1" y="161036"/>
                      <a:pt x="4560" y="160884"/>
                    </a:cubicBezTo>
                    <a:cubicBezTo>
                      <a:pt x="7204" y="132495"/>
                      <a:pt x="3131" y="107267"/>
                      <a:pt x="18816" y="73649"/>
                    </a:cubicBezTo>
                    <a:cubicBezTo>
                      <a:pt x="24530" y="61369"/>
                      <a:pt x="34925" y="50488"/>
                      <a:pt x="46688" y="40700"/>
                    </a:cubicBezTo>
                    <a:cubicBezTo>
                      <a:pt x="71370" y="20183"/>
                      <a:pt x="104531" y="2524"/>
                      <a:pt x="142860" y="1"/>
                    </a:cubicBezTo>
                    <a:cubicBezTo>
                      <a:pt x="120854" y="5259"/>
                      <a:pt x="102069" y="19910"/>
                      <a:pt x="91917" y="3462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44"/>
              <p:cNvSpPr/>
              <p:nvPr/>
            </p:nvSpPr>
            <p:spPr>
              <a:xfrm>
                <a:off x="-158454" y="1585956"/>
                <a:ext cx="5860132" cy="5066006"/>
              </a:xfrm>
              <a:custGeom>
                <a:avLst/>
                <a:gdLst/>
                <a:ahLst/>
                <a:cxnLst/>
                <a:rect l="l" t="t" r="r" b="b"/>
                <a:pathLst>
                  <a:path w="179031" h="166508" extrusionOk="0">
                    <a:moveTo>
                      <a:pt x="26505" y="22767"/>
                    </a:moveTo>
                    <a:cubicBezTo>
                      <a:pt x="28420" y="20670"/>
                      <a:pt x="30913" y="18907"/>
                      <a:pt x="33405" y="17174"/>
                    </a:cubicBezTo>
                    <a:cubicBezTo>
                      <a:pt x="43648" y="10031"/>
                      <a:pt x="51308" y="7144"/>
                      <a:pt x="61551" y="1"/>
                    </a:cubicBezTo>
                    <a:cubicBezTo>
                      <a:pt x="50579" y="9059"/>
                      <a:pt x="43800" y="14925"/>
                      <a:pt x="36749" y="25928"/>
                    </a:cubicBezTo>
                    <a:cubicBezTo>
                      <a:pt x="26505" y="41856"/>
                      <a:pt x="18481" y="60093"/>
                      <a:pt x="22432" y="77479"/>
                    </a:cubicBezTo>
                    <a:cubicBezTo>
                      <a:pt x="22706" y="78634"/>
                      <a:pt x="23040" y="79820"/>
                      <a:pt x="23891" y="80792"/>
                    </a:cubicBezTo>
                    <a:cubicBezTo>
                      <a:pt x="25077" y="82160"/>
                      <a:pt x="27174" y="82981"/>
                      <a:pt x="28207" y="84409"/>
                    </a:cubicBezTo>
                    <a:cubicBezTo>
                      <a:pt x="29180" y="85716"/>
                      <a:pt x="29089" y="87297"/>
                      <a:pt x="29150" y="88786"/>
                    </a:cubicBezTo>
                    <a:cubicBezTo>
                      <a:pt x="29666" y="101097"/>
                      <a:pt x="41855" y="111340"/>
                      <a:pt x="54560" y="119212"/>
                    </a:cubicBezTo>
                    <a:cubicBezTo>
                      <a:pt x="64287" y="125231"/>
                      <a:pt x="74470" y="130459"/>
                      <a:pt x="85017" y="134927"/>
                    </a:cubicBezTo>
                    <a:cubicBezTo>
                      <a:pt x="70792" y="127571"/>
                      <a:pt x="56232" y="119972"/>
                      <a:pt x="46445" y="109334"/>
                    </a:cubicBezTo>
                    <a:cubicBezTo>
                      <a:pt x="58664" y="118088"/>
                      <a:pt x="74318" y="124197"/>
                      <a:pt x="90944" y="126720"/>
                    </a:cubicBezTo>
                    <a:cubicBezTo>
                      <a:pt x="97266" y="127693"/>
                      <a:pt x="104622" y="128574"/>
                      <a:pt x="107966" y="132708"/>
                    </a:cubicBezTo>
                    <a:cubicBezTo>
                      <a:pt x="109030" y="134015"/>
                      <a:pt x="109546" y="135535"/>
                      <a:pt x="110640" y="136842"/>
                    </a:cubicBezTo>
                    <a:cubicBezTo>
                      <a:pt x="114014" y="140763"/>
                      <a:pt x="121522" y="141219"/>
                      <a:pt x="127662" y="140428"/>
                    </a:cubicBezTo>
                    <a:cubicBezTo>
                      <a:pt x="133832" y="139638"/>
                      <a:pt x="140185" y="137997"/>
                      <a:pt x="146203" y="139273"/>
                    </a:cubicBezTo>
                    <a:cubicBezTo>
                      <a:pt x="149395" y="139973"/>
                      <a:pt x="152191" y="141432"/>
                      <a:pt x="155109" y="142678"/>
                    </a:cubicBezTo>
                    <a:cubicBezTo>
                      <a:pt x="162678" y="145778"/>
                      <a:pt x="170824" y="147267"/>
                      <a:pt x="179031" y="147085"/>
                    </a:cubicBezTo>
                    <a:cubicBezTo>
                      <a:pt x="157055" y="150307"/>
                      <a:pt x="136538" y="157632"/>
                      <a:pt x="114683" y="161341"/>
                    </a:cubicBezTo>
                    <a:cubicBezTo>
                      <a:pt x="99364" y="163955"/>
                      <a:pt x="83558" y="164715"/>
                      <a:pt x="67874" y="165505"/>
                    </a:cubicBezTo>
                    <a:cubicBezTo>
                      <a:pt x="57600" y="165991"/>
                      <a:pt x="47235" y="166508"/>
                      <a:pt x="37052" y="165322"/>
                    </a:cubicBezTo>
                    <a:cubicBezTo>
                      <a:pt x="46779" y="163134"/>
                      <a:pt x="55837" y="159304"/>
                      <a:pt x="63375" y="154258"/>
                    </a:cubicBezTo>
                    <a:cubicBezTo>
                      <a:pt x="53649" y="148149"/>
                      <a:pt x="44378" y="141371"/>
                      <a:pt x="35624" y="133924"/>
                    </a:cubicBezTo>
                    <a:cubicBezTo>
                      <a:pt x="21125" y="121522"/>
                      <a:pt x="8389" y="106781"/>
                      <a:pt x="7265" y="90367"/>
                    </a:cubicBezTo>
                    <a:cubicBezTo>
                      <a:pt x="6231" y="88634"/>
                      <a:pt x="6414" y="86446"/>
                      <a:pt x="7751" y="84957"/>
                    </a:cubicBezTo>
                    <a:cubicBezTo>
                      <a:pt x="8481" y="90823"/>
                      <a:pt x="10517" y="96476"/>
                      <a:pt x="13709" y="101461"/>
                    </a:cubicBezTo>
                    <a:cubicBezTo>
                      <a:pt x="16687" y="98209"/>
                      <a:pt x="14377" y="93893"/>
                      <a:pt x="13283" y="90063"/>
                    </a:cubicBezTo>
                    <a:cubicBezTo>
                      <a:pt x="12432" y="87084"/>
                      <a:pt x="12341" y="84014"/>
                      <a:pt x="12280" y="80975"/>
                    </a:cubicBezTo>
                    <a:lnTo>
                      <a:pt x="11733" y="53406"/>
                    </a:lnTo>
                    <a:cubicBezTo>
                      <a:pt x="5836" y="62859"/>
                      <a:pt x="4407" y="73832"/>
                      <a:pt x="7751" y="83923"/>
                    </a:cubicBezTo>
                    <a:cubicBezTo>
                      <a:pt x="3921" y="77753"/>
                      <a:pt x="0" y="70792"/>
                      <a:pt x="2857" y="64318"/>
                    </a:cubicBezTo>
                    <a:cubicBezTo>
                      <a:pt x="3982" y="61734"/>
                      <a:pt x="6201" y="59363"/>
                      <a:pt x="6687" y="56689"/>
                    </a:cubicBezTo>
                    <a:cubicBezTo>
                      <a:pt x="7082" y="54379"/>
                      <a:pt x="6201" y="52038"/>
                      <a:pt x="6383" y="49698"/>
                    </a:cubicBezTo>
                    <a:cubicBezTo>
                      <a:pt x="6687" y="44804"/>
                      <a:pt x="10791" y="37843"/>
                      <a:pt x="14651" y="33801"/>
                    </a:cubicBezTo>
                    <a:cubicBezTo>
                      <a:pt x="16019" y="32403"/>
                      <a:pt x="17873" y="31308"/>
                      <a:pt x="19514" y="30062"/>
                    </a:cubicBezTo>
                    <a:cubicBezTo>
                      <a:pt x="21216" y="28755"/>
                      <a:pt x="26748" y="24713"/>
                      <a:pt x="26505" y="2276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44"/>
              <p:cNvSpPr/>
              <p:nvPr/>
            </p:nvSpPr>
            <p:spPr>
              <a:xfrm>
                <a:off x="-1473674" y="3228350"/>
                <a:ext cx="2139134" cy="3539188"/>
              </a:xfrm>
              <a:custGeom>
                <a:avLst/>
                <a:gdLst/>
                <a:ahLst/>
                <a:cxnLst/>
                <a:rect l="l" t="t" r="r" b="b"/>
                <a:pathLst>
                  <a:path w="65352" h="116325" extrusionOk="0">
                    <a:moveTo>
                      <a:pt x="11369" y="33223"/>
                    </a:moveTo>
                    <a:cubicBezTo>
                      <a:pt x="11460" y="29180"/>
                      <a:pt x="12676" y="25229"/>
                      <a:pt x="13861" y="21277"/>
                    </a:cubicBezTo>
                    <a:cubicBezTo>
                      <a:pt x="14895" y="17903"/>
                      <a:pt x="15928" y="14499"/>
                      <a:pt x="17479" y="11216"/>
                    </a:cubicBezTo>
                    <a:cubicBezTo>
                      <a:pt x="19424" y="6839"/>
                      <a:pt x="22403" y="3010"/>
                      <a:pt x="26141" y="0"/>
                    </a:cubicBezTo>
                    <a:cubicBezTo>
                      <a:pt x="19697" y="17721"/>
                      <a:pt x="21035" y="36445"/>
                      <a:pt x="22433" y="54773"/>
                    </a:cubicBezTo>
                    <a:cubicBezTo>
                      <a:pt x="22950" y="61703"/>
                      <a:pt x="23558" y="68816"/>
                      <a:pt x="27631" y="75078"/>
                    </a:cubicBezTo>
                    <a:cubicBezTo>
                      <a:pt x="28299" y="76081"/>
                      <a:pt x="29059" y="77084"/>
                      <a:pt x="29333" y="78208"/>
                    </a:cubicBezTo>
                    <a:cubicBezTo>
                      <a:pt x="29758" y="79910"/>
                      <a:pt x="28968" y="81643"/>
                      <a:pt x="28147" y="83284"/>
                    </a:cubicBezTo>
                    <a:cubicBezTo>
                      <a:pt x="27205" y="85230"/>
                      <a:pt x="26263" y="87175"/>
                      <a:pt x="25321" y="89090"/>
                    </a:cubicBezTo>
                    <a:cubicBezTo>
                      <a:pt x="24804" y="90154"/>
                      <a:pt x="24287" y="91278"/>
                      <a:pt x="24622" y="92373"/>
                    </a:cubicBezTo>
                    <a:cubicBezTo>
                      <a:pt x="25077" y="93862"/>
                      <a:pt x="26962" y="94804"/>
                      <a:pt x="28391" y="95868"/>
                    </a:cubicBezTo>
                    <a:cubicBezTo>
                      <a:pt x="31765" y="98300"/>
                      <a:pt x="33345" y="101917"/>
                      <a:pt x="36901" y="104196"/>
                    </a:cubicBezTo>
                    <a:cubicBezTo>
                      <a:pt x="42768" y="107905"/>
                      <a:pt x="51583" y="106811"/>
                      <a:pt x="58969" y="105230"/>
                    </a:cubicBezTo>
                    <a:cubicBezTo>
                      <a:pt x="54865" y="102342"/>
                      <a:pt x="50184" y="100306"/>
                      <a:pt x="45230" y="99303"/>
                    </a:cubicBezTo>
                    <a:cubicBezTo>
                      <a:pt x="42585" y="98756"/>
                      <a:pt x="39728" y="98391"/>
                      <a:pt x="37692" y="97023"/>
                    </a:cubicBezTo>
                    <a:lnTo>
                      <a:pt x="43254" y="93406"/>
                    </a:lnTo>
                    <a:cubicBezTo>
                      <a:pt x="43862" y="93011"/>
                      <a:pt x="44531" y="92555"/>
                      <a:pt x="44683" y="91917"/>
                    </a:cubicBezTo>
                    <a:cubicBezTo>
                      <a:pt x="44956" y="90944"/>
                      <a:pt x="43832" y="90123"/>
                      <a:pt x="42889" y="89424"/>
                    </a:cubicBezTo>
                    <a:cubicBezTo>
                      <a:pt x="36871" y="85017"/>
                      <a:pt x="33983" y="78786"/>
                      <a:pt x="32008" y="72676"/>
                    </a:cubicBezTo>
                    <a:cubicBezTo>
                      <a:pt x="28786" y="62889"/>
                      <a:pt x="27418" y="52615"/>
                      <a:pt x="27935" y="42372"/>
                    </a:cubicBezTo>
                    <a:cubicBezTo>
                      <a:pt x="27661" y="49606"/>
                      <a:pt x="30154" y="56749"/>
                      <a:pt x="32889" y="63710"/>
                    </a:cubicBezTo>
                    <a:cubicBezTo>
                      <a:pt x="37935" y="76628"/>
                      <a:pt x="44926" y="90306"/>
                      <a:pt x="60215" y="97509"/>
                    </a:cubicBezTo>
                    <a:cubicBezTo>
                      <a:pt x="61340" y="98026"/>
                      <a:pt x="62525" y="98573"/>
                      <a:pt x="63254" y="99424"/>
                    </a:cubicBezTo>
                    <a:cubicBezTo>
                      <a:pt x="64561" y="101005"/>
                      <a:pt x="63619" y="103072"/>
                      <a:pt x="63832" y="104926"/>
                    </a:cubicBezTo>
                    <a:cubicBezTo>
                      <a:pt x="64014" y="106719"/>
                      <a:pt x="65352" y="108452"/>
                      <a:pt x="64926" y="110184"/>
                    </a:cubicBezTo>
                    <a:cubicBezTo>
                      <a:pt x="64470" y="112039"/>
                      <a:pt x="62251" y="113376"/>
                      <a:pt x="59941" y="114136"/>
                    </a:cubicBezTo>
                    <a:cubicBezTo>
                      <a:pt x="53406" y="116324"/>
                      <a:pt x="45868" y="115412"/>
                      <a:pt x="38847" y="114470"/>
                    </a:cubicBezTo>
                    <a:cubicBezTo>
                      <a:pt x="33254" y="113710"/>
                      <a:pt x="27540" y="112950"/>
                      <a:pt x="22494" y="110975"/>
                    </a:cubicBezTo>
                    <a:cubicBezTo>
                      <a:pt x="15746" y="108391"/>
                      <a:pt x="10731" y="103923"/>
                      <a:pt x="5837" y="99576"/>
                    </a:cubicBezTo>
                    <a:cubicBezTo>
                      <a:pt x="4621" y="98513"/>
                      <a:pt x="3375" y="97418"/>
                      <a:pt x="3071" y="96050"/>
                    </a:cubicBezTo>
                    <a:cubicBezTo>
                      <a:pt x="2828" y="94956"/>
                      <a:pt x="3193" y="93862"/>
                      <a:pt x="3405" y="92768"/>
                    </a:cubicBezTo>
                    <a:cubicBezTo>
                      <a:pt x="3922" y="90154"/>
                      <a:pt x="3497" y="87449"/>
                      <a:pt x="3193" y="84835"/>
                    </a:cubicBezTo>
                    <a:cubicBezTo>
                      <a:pt x="2038" y="75442"/>
                      <a:pt x="1" y="62707"/>
                      <a:pt x="4834" y="53740"/>
                    </a:cubicBezTo>
                    <a:cubicBezTo>
                      <a:pt x="6323" y="51035"/>
                      <a:pt x="9758" y="49424"/>
                      <a:pt x="11247" y="46779"/>
                    </a:cubicBezTo>
                    <a:cubicBezTo>
                      <a:pt x="13466" y="42767"/>
                      <a:pt x="11247" y="37417"/>
                      <a:pt x="11369" y="3322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92" name="Google Shape;19792;p44"/>
              <p:cNvGrpSpPr/>
              <p:nvPr/>
            </p:nvGrpSpPr>
            <p:grpSpPr>
              <a:xfrm>
                <a:off x="77300" y="1193696"/>
                <a:ext cx="2052449" cy="1692547"/>
                <a:chOff x="77300" y="1193696"/>
                <a:chExt cx="2052449" cy="1692547"/>
              </a:xfrm>
            </p:grpSpPr>
            <p:sp>
              <p:nvSpPr>
                <p:cNvPr id="19793" name="Google Shape;19793;p44"/>
                <p:cNvSpPr/>
                <p:nvPr/>
              </p:nvSpPr>
              <p:spPr>
                <a:xfrm>
                  <a:off x="1879967" y="1193696"/>
                  <a:ext cx="249782" cy="399237"/>
                </a:xfrm>
                <a:custGeom>
                  <a:avLst/>
                  <a:gdLst/>
                  <a:ahLst/>
                  <a:cxnLst/>
                  <a:rect l="l" t="t" r="r" b="b"/>
                  <a:pathLst>
                    <a:path w="7631" h="13122" extrusionOk="0">
                      <a:moveTo>
                        <a:pt x="4463" y="1"/>
                      </a:moveTo>
                      <a:cubicBezTo>
                        <a:pt x="4142" y="1"/>
                        <a:pt x="3817" y="214"/>
                        <a:pt x="3861" y="523"/>
                      </a:cubicBezTo>
                      <a:cubicBezTo>
                        <a:pt x="3478" y="276"/>
                        <a:pt x="3045" y="154"/>
                        <a:pt x="2614" y="154"/>
                      </a:cubicBezTo>
                      <a:cubicBezTo>
                        <a:pt x="1986" y="154"/>
                        <a:pt x="1364" y="413"/>
                        <a:pt x="913" y="918"/>
                      </a:cubicBezTo>
                      <a:cubicBezTo>
                        <a:pt x="457" y="1465"/>
                        <a:pt x="1" y="3562"/>
                        <a:pt x="1034" y="3866"/>
                      </a:cubicBezTo>
                      <a:cubicBezTo>
                        <a:pt x="1137" y="3900"/>
                        <a:pt x="1229" y="3915"/>
                        <a:pt x="1311" y="3915"/>
                      </a:cubicBezTo>
                      <a:cubicBezTo>
                        <a:pt x="2208" y="3915"/>
                        <a:pt x="2002" y="2095"/>
                        <a:pt x="2281" y="1678"/>
                      </a:cubicBezTo>
                      <a:cubicBezTo>
                        <a:pt x="2474" y="1372"/>
                        <a:pt x="2864" y="1194"/>
                        <a:pt x="3219" y="1194"/>
                      </a:cubicBezTo>
                      <a:cubicBezTo>
                        <a:pt x="3534" y="1194"/>
                        <a:pt x="3822" y="1333"/>
                        <a:pt x="3922" y="1648"/>
                      </a:cubicBezTo>
                      <a:cubicBezTo>
                        <a:pt x="4067" y="1586"/>
                        <a:pt x="4218" y="1555"/>
                        <a:pt x="4368" y="1555"/>
                      </a:cubicBezTo>
                      <a:cubicBezTo>
                        <a:pt x="4660" y="1555"/>
                        <a:pt x="4947" y="1670"/>
                        <a:pt x="5168" y="1891"/>
                      </a:cubicBezTo>
                      <a:cubicBezTo>
                        <a:pt x="5472" y="2225"/>
                        <a:pt x="5715" y="2620"/>
                        <a:pt x="5837" y="3076"/>
                      </a:cubicBezTo>
                      <a:cubicBezTo>
                        <a:pt x="6840" y="6025"/>
                        <a:pt x="6749" y="9246"/>
                        <a:pt x="5563" y="12134"/>
                      </a:cubicBezTo>
                      <a:cubicBezTo>
                        <a:pt x="5492" y="12101"/>
                        <a:pt x="5419" y="12086"/>
                        <a:pt x="5349" y="12086"/>
                      </a:cubicBezTo>
                      <a:cubicBezTo>
                        <a:pt x="5030" y="12086"/>
                        <a:pt x="4754" y="12394"/>
                        <a:pt x="4803" y="12742"/>
                      </a:cubicBezTo>
                      <a:cubicBezTo>
                        <a:pt x="4873" y="12987"/>
                        <a:pt x="5135" y="13121"/>
                        <a:pt x="5403" y="13121"/>
                      </a:cubicBezTo>
                      <a:cubicBezTo>
                        <a:pt x="5599" y="13121"/>
                        <a:pt x="5799" y="13049"/>
                        <a:pt x="5928" y="12894"/>
                      </a:cubicBezTo>
                      <a:cubicBezTo>
                        <a:pt x="6202" y="12529"/>
                        <a:pt x="6232" y="12012"/>
                        <a:pt x="5958" y="11617"/>
                      </a:cubicBezTo>
                      <a:cubicBezTo>
                        <a:pt x="6749" y="11496"/>
                        <a:pt x="7114" y="10553"/>
                        <a:pt x="7235" y="9763"/>
                      </a:cubicBezTo>
                      <a:cubicBezTo>
                        <a:pt x="7630" y="7028"/>
                        <a:pt x="7326" y="4231"/>
                        <a:pt x="6354" y="1648"/>
                      </a:cubicBezTo>
                      <a:cubicBezTo>
                        <a:pt x="6171" y="1222"/>
                        <a:pt x="5898" y="766"/>
                        <a:pt x="5442" y="766"/>
                      </a:cubicBezTo>
                      <a:cubicBezTo>
                        <a:pt x="5442" y="918"/>
                        <a:pt x="5442" y="1070"/>
                        <a:pt x="5442" y="1222"/>
                      </a:cubicBezTo>
                      <a:cubicBezTo>
                        <a:pt x="5381" y="796"/>
                        <a:pt x="5168" y="371"/>
                        <a:pt x="4803" y="97"/>
                      </a:cubicBezTo>
                      <a:cubicBezTo>
                        <a:pt x="4704" y="31"/>
                        <a:pt x="4584" y="1"/>
                        <a:pt x="446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44"/>
                <p:cNvSpPr/>
                <p:nvPr/>
              </p:nvSpPr>
              <p:spPr>
                <a:xfrm>
                  <a:off x="77300" y="1957224"/>
                  <a:ext cx="845742" cy="269657"/>
                </a:xfrm>
                <a:custGeom>
                  <a:avLst/>
                  <a:gdLst/>
                  <a:ahLst/>
                  <a:cxnLst/>
                  <a:rect l="l" t="t" r="r" b="b"/>
                  <a:pathLst>
                    <a:path w="25838" h="8863" extrusionOk="0">
                      <a:moveTo>
                        <a:pt x="4465" y="0"/>
                      </a:moveTo>
                      <a:cubicBezTo>
                        <a:pt x="4017" y="0"/>
                        <a:pt x="3570" y="40"/>
                        <a:pt x="3132" y="139"/>
                      </a:cubicBezTo>
                      <a:cubicBezTo>
                        <a:pt x="1885" y="412"/>
                        <a:pt x="730" y="1354"/>
                        <a:pt x="791" y="2418"/>
                      </a:cubicBezTo>
                      <a:cubicBezTo>
                        <a:pt x="822" y="2965"/>
                        <a:pt x="1186" y="3452"/>
                        <a:pt x="1156" y="4029"/>
                      </a:cubicBezTo>
                      <a:cubicBezTo>
                        <a:pt x="1095" y="4394"/>
                        <a:pt x="974" y="4759"/>
                        <a:pt x="791" y="5123"/>
                      </a:cubicBezTo>
                      <a:cubicBezTo>
                        <a:pt x="244" y="6461"/>
                        <a:pt x="1" y="7555"/>
                        <a:pt x="548" y="8862"/>
                      </a:cubicBezTo>
                      <a:cubicBezTo>
                        <a:pt x="1642" y="7981"/>
                        <a:pt x="3436" y="6613"/>
                        <a:pt x="3436" y="6613"/>
                      </a:cubicBezTo>
                      <a:cubicBezTo>
                        <a:pt x="3436" y="6613"/>
                        <a:pt x="2615" y="4090"/>
                        <a:pt x="3952" y="3178"/>
                      </a:cubicBezTo>
                      <a:cubicBezTo>
                        <a:pt x="4408" y="2844"/>
                        <a:pt x="4925" y="2661"/>
                        <a:pt x="5472" y="2570"/>
                      </a:cubicBezTo>
                      <a:cubicBezTo>
                        <a:pt x="6213" y="2389"/>
                        <a:pt x="6966" y="2305"/>
                        <a:pt x="7716" y="2305"/>
                      </a:cubicBezTo>
                      <a:cubicBezTo>
                        <a:pt x="8226" y="2305"/>
                        <a:pt x="8736" y="2344"/>
                        <a:pt x="9241" y="2418"/>
                      </a:cubicBezTo>
                      <a:cubicBezTo>
                        <a:pt x="9819" y="2540"/>
                        <a:pt x="10427" y="2631"/>
                        <a:pt x="11004" y="2661"/>
                      </a:cubicBezTo>
                      <a:cubicBezTo>
                        <a:pt x="11794" y="2631"/>
                        <a:pt x="12554" y="2540"/>
                        <a:pt x="13314" y="2418"/>
                      </a:cubicBezTo>
                      <a:cubicBezTo>
                        <a:pt x="13535" y="2404"/>
                        <a:pt x="13756" y="2398"/>
                        <a:pt x="13977" y="2398"/>
                      </a:cubicBezTo>
                      <a:cubicBezTo>
                        <a:pt x="15221" y="2398"/>
                        <a:pt x="16469" y="2613"/>
                        <a:pt x="17630" y="3026"/>
                      </a:cubicBezTo>
                      <a:cubicBezTo>
                        <a:pt x="20609" y="3938"/>
                        <a:pt x="23406" y="5427"/>
                        <a:pt x="25837" y="7373"/>
                      </a:cubicBezTo>
                      <a:cubicBezTo>
                        <a:pt x="24044" y="5579"/>
                        <a:pt x="22159" y="3756"/>
                        <a:pt x="19637" y="2753"/>
                      </a:cubicBezTo>
                      <a:cubicBezTo>
                        <a:pt x="18056" y="2084"/>
                        <a:pt x="16293" y="1810"/>
                        <a:pt x="14560" y="1506"/>
                      </a:cubicBezTo>
                      <a:lnTo>
                        <a:pt x="6840" y="260"/>
                      </a:lnTo>
                      <a:cubicBezTo>
                        <a:pt x="6063" y="124"/>
                        <a:pt x="5261" y="0"/>
                        <a:pt x="446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44"/>
                <p:cNvSpPr/>
                <p:nvPr/>
              </p:nvSpPr>
              <p:spPr>
                <a:xfrm>
                  <a:off x="1088066" y="2303574"/>
                  <a:ext cx="322415" cy="582669"/>
                </a:xfrm>
                <a:custGeom>
                  <a:avLst/>
                  <a:gdLst/>
                  <a:ahLst/>
                  <a:cxnLst/>
                  <a:rect l="l" t="t" r="r" b="b"/>
                  <a:pathLst>
                    <a:path w="9850" h="19151" extrusionOk="0">
                      <a:moveTo>
                        <a:pt x="366" y="1"/>
                      </a:moveTo>
                      <a:lnTo>
                        <a:pt x="366" y="1"/>
                      </a:lnTo>
                      <a:cubicBezTo>
                        <a:pt x="383" y="13"/>
                        <a:pt x="401" y="25"/>
                        <a:pt x="419" y="37"/>
                      </a:cubicBezTo>
                      <a:lnTo>
                        <a:pt x="419" y="37"/>
                      </a:lnTo>
                      <a:cubicBezTo>
                        <a:pt x="401" y="25"/>
                        <a:pt x="384" y="13"/>
                        <a:pt x="366" y="1"/>
                      </a:cubicBezTo>
                      <a:close/>
                      <a:moveTo>
                        <a:pt x="419" y="37"/>
                      </a:moveTo>
                      <a:lnTo>
                        <a:pt x="419" y="37"/>
                      </a:lnTo>
                      <a:cubicBezTo>
                        <a:pt x="1850" y="1020"/>
                        <a:pt x="2874" y="2872"/>
                        <a:pt x="4196" y="3983"/>
                      </a:cubicBezTo>
                      <a:cubicBezTo>
                        <a:pt x="5563" y="5107"/>
                        <a:pt x="6566" y="6597"/>
                        <a:pt x="7114" y="8268"/>
                      </a:cubicBezTo>
                      <a:cubicBezTo>
                        <a:pt x="7296" y="8633"/>
                        <a:pt x="7326" y="9028"/>
                        <a:pt x="7205" y="9424"/>
                      </a:cubicBezTo>
                      <a:cubicBezTo>
                        <a:pt x="7048" y="9714"/>
                        <a:pt x="6760" y="9890"/>
                        <a:pt x="6450" y="9890"/>
                      </a:cubicBezTo>
                      <a:cubicBezTo>
                        <a:pt x="6338" y="9890"/>
                        <a:pt x="6223" y="9867"/>
                        <a:pt x="6110" y="9819"/>
                      </a:cubicBezTo>
                      <a:lnTo>
                        <a:pt x="6110" y="9819"/>
                      </a:lnTo>
                      <a:cubicBezTo>
                        <a:pt x="7965" y="10943"/>
                        <a:pt x="7873" y="13740"/>
                        <a:pt x="5958" y="14925"/>
                      </a:cubicBezTo>
                      <a:cubicBezTo>
                        <a:pt x="5209" y="15396"/>
                        <a:pt x="4199" y="15537"/>
                        <a:pt x="3182" y="15537"/>
                      </a:cubicBezTo>
                      <a:cubicBezTo>
                        <a:pt x="2425" y="15537"/>
                        <a:pt x="1665" y="15459"/>
                        <a:pt x="1004" y="15381"/>
                      </a:cubicBezTo>
                      <a:cubicBezTo>
                        <a:pt x="518" y="16901"/>
                        <a:pt x="274" y="17965"/>
                        <a:pt x="1" y="19150"/>
                      </a:cubicBezTo>
                      <a:cubicBezTo>
                        <a:pt x="2767" y="18998"/>
                        <a:pt x="5381" y="17843"/>
                        <a:pt x="7326" y="15867"/>
                      </a:cubicBezTo>
                      <a:cubicBezTo>
                        <a:pt x="7630" y="15442"/>
                        <a:pt x="8025" y="15138"/>
                        <a:pt x="8481" y="14895"/>
                      </a:cubicBezTo>
                      <a:cubicBezTo>
                        <a:pt x="8755" y="14834"/>
                        <a:pt x="9028" y="14743"/>
                        <a:pt x="9302" y="14621"/>
                      </a:cubicBezTo>
                      <a:cubicBezTo>
                        <a:pt x="9667" y="14378"/>
                        <a:pt x="9849" y="13952"/>
                        <a:pt x="9849" y="13527"/>
                      </a:cubicBezTo>
                      <a:cubicBezTo>
                        <a:pt x="9819" y="12311"/>
                        <a:pt x="9120" y="11247"/>
                        <a:pt x="8025" y="10791"/>
                      </a:cubicBezTo>
                      <a:cubicBezTo>
                        <a:pt x="8664" y="9971"/>
                        <a:pt x="8481" y="8876"/>
                        <a:pt x="8117" y="7995"/>
                      </a:cubicBezTo>
                      <a:cubicBezTo>
                        <a:pt x="6817" y="4640"/>
                        <a:pt x="3593" y="2186"/>
                        <a:pt x="419" y="37"/>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44"/>
                <p:cNvSpPr/>
                <p:nvPr/>
              </p:nvSpPr>
              <p:spPr>
                <a:xfrm>
                  <a:off x="1057235" y="2223132"/>
                  <a:ext cx="149293" cy="96691"/>
                </a:xfrm>
                <a:custGeom>
                  <a:avLst/>
                  <a:gdLst/>
                  <a:ahLst/>
                  <a:cxnLst/>
                  <a:rect l="l" t="t" r="r" b="b"/>
                  <a:pathLst>
                    <a:path w="4561" h="3178" extrusionOk="0">
                      <a:moveTo>
                        <a:pt x="1" y="0"/>
                      </a:moveTo>
                      <a:lnTo>
                        <a:pt x="1" y="0"/>
                      </a:lnTo>
                      <a:cubicBezTo>
                        <a:pt x="365" y="639"/>
                        <a:pt x="821" y="1186"/>
                        <a:pt x="1368" y="1703"/>
                      </a:cubicBezTo>
                      <a:cubicBezTo>
                        <a:pt x="1460" y="1794"/>
                        <a:pt x="1551" y="1885"/>
                        <a:pt x="1703" y="1946"/>
                      </a:cubicBezTo>
                      <a:cubicBezTo>
                        <a:pt x="1794" y="1976"/>
                        <a:pt x="1916" y="1976"/>
                        <a:pt x="2007" y="2007"/>
                      </a:cubicBezTo>
                      <a:cubicBezTo>
                        <a:pt x="2098" y="2037"/>
                        <a:pt x="2220" y="2098"/>
                        <a:pt x="2311" y="2159"/>
                      </a:cubicBezTo>
                      <a:cubicBezTo>
                        <a:pt x="2537" y="2300"/>
                        <a:pt x="3736" y="3177"/>
                        <a:pt x="4147" y="3177"/>
                      </a:cubicBezTo>
                      <a:cubicBezTo>
                        <a:pt x="4178" y="3177"/>
                        <a:pt x="4204" y="3172"/>
                        <a:pt x="4226" y="3162"/>
                      </a:cubicBezTo>
                      <a:cubicBezTo>
                        <a:pt x="4560" y="3040"/>
                        <a:pt x="4165" y="2584"/>
                        <a:pt x="4074" y="2402"/>
                      </a:cubicBezTo>
                      <a:cubicBezTo>
                        <a:pt x="3314" y="1307"/>
                        <a:pt x="2189" y="517"/>
                        <a:pt x="882" y="244"/>
                      </a:cubicBezTo>
                      <a:lnTo>
                        <a:pt x="1"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7" name="Google Shape;19797;p44"/>
              <p:cNvSpPr/>
              <p:nvPr/>
            </p:nvSpPr>
            <p:spPr>
              <a:xfrm>
                <a:off x="4510375" y="3618603"/>
                <a:ext cx="3459367" cy="1960557"/>
              </a:xfrm>
              <a:custGeom>
                <a:avLst/>
                <a:gdLst/>
                <a:ahLst/>
                <a:cxnLst/>
                <a:rect l="l" t="t" r="r" b="b"/>
                <a:pathLst>
                  <a:path w="105686" h="64439" extrusionOk="0">
                    <a:moveTo>
                      <a:pt x="78026" y="15988"/>
                    </a:moveTo>
                    <a:cubicBezTo>
                      <a:pt x="79303" y="10608"/>
                      <a:pt x="79485" y="4742"/>
                      <a:pt x="75837" y="0"/>
                    </a:cubicBezTo>
                    <a:cubicBezTo>
                      <a:pt x="78907" y="912"/>
                      <a:pt x="81886" y="2098"/>
                      <a:pt x="84743" y="3587"/>
                    </a:cubicBezTo>
                    <a:cubicBezTo>
                      <a:pt x="86142" y="4317"/>
                      <a:pt x="87570" y="5168"/>
                      <a:pt x="88208" y="6383"/>
                    </a:cubicBezTo>
                    <a:cubicBezTo>
                      <a:pt x="89151" y="8177"/>
                      <a:pt x="88117" y="10183"/>
                      <a:pt x="86689" y="11794"/>
                    </a:cubicBezTo>
                    <a:cubicBezTo>
                      <a:pt x="85291" y="13405"/>
                      <a:pt x="83497" y="14864"/>
                      <a:pt x="82676" y="16688"/>
                    </a:cubicBezTo>
                    <a:cubicBezTo>
                      <a:pt x="82190" y="17751"/>
                      <a:pt x="82129" y="18998"/>
                      <a:pt x="82889" y="20001"/>
                    </a:cubicBezTo>
                    <a:cubicBezTo>
                      <a:pt x="83558" y="20913"/>
                      <a:pt x="84865" y="21520"/>
                      <a:pt x="85442" y="22463"/>
                    </a:cubicBezTo>
                    <a:cubicBezTo>
                      <a:pt x="86446" y="24134"/>
                      <a:pt x="84804" y="26019"/>
                      <a:pt x="82889" y="27174"/>
                    </a:cubicBezTo>
                    <a:cubicBezTo>
                      <a:pt x="81005" y="28299"/>
                      <a:pt x="78664" y="29150"/>
                      <a:pt x="77479" y="30730"/>
                    </a:cubicBezTo>
                    <a:cubicBezTo>
                      <a:pt x="77205" y="31095"/>
                      <a:pt x="77023" y="31551"/>
                      <a:pt x="77357" y="31885"/>
                    </a:cubicBezTo>
                    <a:cubicBezTo>
                      <a:pt x="77692" y="32220"/>
                      <a:pt x="78178" y="32159"/>
                      <a:pt x="78603" y="32159"/>
                    </a:cubicBezTo>
                    <a:cubicBezTo>
                      <a:pt x="80427" y="32098"/>
                      <a:pt x="82190" y="31855"/>
                      <a:pt x="83923" y="31399"/>
                    </a:cubicBezTo>
                    <a:lnTo>
                      <a:pt x="81765" y="33588"/>
                    </a:lnTo>
                    <a:cubicBezTo>
                      <a:pt x="90063" y="31460"/>
                      <a:pt x="98087" y="28420"/>
                      <a:pt x="105686" y="24469"/>
                    </a:cubicBezTo>
                    <a:cubicBezTo>
                      <a:pt x="98209" y="31338"/>
                      <a:pt x="90519" y="38086"/>
                      <a:pt x="82676" y="44712"/>
                    </a:cubicBezTo>
                    <a:cubicBezTo>
                      <a:pt x="81886" y="45472"/>
                      <a:pt x="80974" y="46050"/>
                      <a:pt x="79971" y="46445"/>
                    </a:cubicBezTo>
                    <a:cubicBezTo>
                      <a:pt x="78543" y="46931"/>
                      <a:pt x="76871" y="46840"/>
                      <a:pt x="75321" y="46870"/>
                    </a:cubicBezTo>
                    <a:cubicBezTo>
                      <a:pt x="70123" y="46992"/>
                      <a:pt x="65077" y="49150"/>
                      <a:pt x="62281" y="52372"/>
                    </a:cubicBezTo>
                    <a:cubicBezTo>
                      <a:pt x="61278" y="53557"/>
                      <a:pt x="60488" y="54895"/>
                      <a:pt x="58998" y="55776"/>
                    </a:cubicBezTo>
                    <a:cubicBezTo>
                      <a:pt x="57874" y="56445"/>
                      <a:pt x="56445" y="56749"/>
                      <a:pt x="55047" y="57053"/>
                    </a:cubicBezTo>
                    <a:lnTo>
                      <a:pt x="19788" y="64439"/>
                    </a:lnTo>
                    <a:cubicBezTo>
                      <a:pt x="31916" y="61825"/>
                      <a:pt x="43709" y="57904"/>
                      <a:pt x="55016" y="52767"/>
                    </a:cubicBezTo>
                    <a:lnTo>
                      <a:pt x="40670" y="54196"/>
                    </a:lnTo>
                    <a:cubicBezTo>
                      <a:pt x="38390" y="54348"/>
                      <a:pt x="36110" y="54712"/>
                      <a:pt x="33891" y="55229"/>
                    </a:cubicBezTo>
                    <a:cubicBezTo>
                      <a:pt x="31976" y="55746"/>
                      <a:pt x="30213" y="56536"/>
                      <a:pt x="28390" y="57174"/>
                    </a:cubicBezTo>
                    <a:cubicBezTo>
                      <a:pt x="19666" y="60336"/>
                      <a:pt x="9696" y="60761"/>
                      <a:pt x="0" y="61096"/>
                    </a:cubicBezTo>
                    <a:cubicBezTo>
                      <a:pt x="7356" y="60822"/>
                      <a:pt x="15928" y="58026"/>
                      <a:pt x="22858" y="56323"/>
                    </a:cubicBezTo>
                    <a:cubicBezTo>
                      <a:pt x="30183" y="54500"/>
                      <a:pt x="37265" y="52311"/>
                      <a:pt x="44499" y="50335"/>
                    </a:cubicBezTo>
                    <a:cubicBezTo>
                      <a:pt x="56171" y="47174"/>
                      <a:pt x="65229" y="39454"/>
                      <a:pt x="70913" y="31429"/>
                    </a:cubicBezTo>
                    <a:cubicBezTo>
                      <a:pt x="74257" y="26779"/>
                      <a:pt x="76658" y="21551"/>
                      <a:pt x="78026" y="1598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8" name="Google Shape;19798;p44"/>
            <p:cNvGrpSpPr/>
            <p:nvPr/>
          </p:nvGrpSpPr>
          <p:grpSpPr>
            <a:xfrm rot="-254958">
              <a:off x="4001620" y="2473396"/>
              <a:ext cx="980024" cy="535772"/>
              <a:chOff x="2447046" y="857325"/>
              <a:chExt cx="979976" cy="535745"/>
            </a:xfrm>
          </p:grpSpPr>
          <p:sp>
            <p:nvSpPr>
              <p:cNvPr id="19799" name="Google Shape;19799;p44"/>
              <p:cNvSpPr/>
              <p:nvPr/>
            </p:nvSpPr>
            <p:spPr>
              <a:xfrm>
                <a:off x="2447046" y="952979"/>
                <a:ext cx="357210" cy="197458"/>
              </a:xfrm>
              <a:custGeom>
                <a:avLst/>
                <a:gdLst/>
                <a:ahLst/>
                <a:cxnLst/>
                <a:rect l="l" t="t" r="r" b="b"/>
                <a:pathLst>
                  <a:path w="10913" h="6490" extrusionOk="0">
                    <a:moveTo>
                      <a:pt x="7615" y="0"/>
                    </a:moveTo>
                    <a:cubicBezTo>
                      <a:pt x="7539" y="0"/>
                      <a:pt x="7463" y="15"/>
                      <a:pt x="7387" y="46"/>
                    </a:cubicBezTo>
                    <a:cubicBezTo>
                      <a:pt x="4438" y="593"/>
                      <a:pt x="1915" y="2569"/>
                      <a:pt x="152" y="5000"/>
                    </a:cubicBezTo>
                    <a:cubicBezTo>
                      <a:pt x="92" y="5091"/>
                      <a:pt x="31" y="5183"/>
                      <a:pt x="0" y="5304"/>
                    </a:cubicBezTo>
                    <a:cubicBezTo>
                      <a:pt x="0" y="5426"/>
                      <a:pt x="0" y="5547"/>
                      <a:pt x="61" y="5669"/>
                    </a:cubicBezTo>
                    <a:cubicBezTo>
                      <a:pt x="183" y="5942"/>
                      <a:pt x="335" y="6216"/>
                      <a:pt x="517" y="6490"/>
                    </a:cubicBezTo>
                    <a:cubicBezTo>
                      <a:pt x="1216" y="5395"/>
                      <a:pt x="2250" y="4575"/>
                      <a:pt x="3496" y="4210"/>
                    </a:cubicBezTo>
                    <a:cubicBezTo>
                      <a:pt x="3946" y="4048"/>
                      <a:pt x="4418" y="3960"/>
                      <a:pt x="4892" y="3960"/>
                    </a:cubicBezTo>
                    <a:cubicBezTo>
                      <a:pt x="5218" y="3960"/>
                      <a:pt x="5545" y="4002"/>
                      <a:pt x="5867" y="4088"/>
                    </a:cubicBezTo>
                    <a:cubicBezTo>
                      <a:pt x="6657" y="4271"/>
                      <a:pt x="7326" y="4848"/>
                      <a:pt x="7630" y="5608"/>
                    </a:cubicBezTo>
                    <a:cubicBezTo>
                      <a:pt x="8207" y="5061"/>
                      <a:pt x="8785" y="4514"/>
                      <a:pt x="9302" y="3967"/>
                    </a:cubicBezTo>
                    <a:cubicBezTo>
                      <a:pt x="9545" y="3693"/>
                      <a:pt x="9788" y="3420"/>
                      <a:pt x="10061" y="3146"/>
                    </a:cubicBezTo>
                    <a:cubicBezTo>
                      <a:pt x="10305" y="2903"/>
                      <a:pt x="10761" y="2569"/>
                      <a:pt x="10821" y="2295"/>
                    </a:cubicBezTo>
                    <a:cubicBezTo>
                      <a:pt x="10913" y="1869"/>
                      <a:pt x="9879" y="1717"/>
                      <a:pt x="9545" y="1535"/>
                    </a:cubicBezTo>
                    <a:cubicBezTo>
                      <a:pt x="9028" y="1201"/>
                      <a:pt x="8542" y="806"/>
                      <a:pt x="8177" y="319"/>
                    </a:cubicBezTo>
                    <a:cubicBezTo>
                      <a:pt x="8086" y="198"/>
                      <a:pt x="7964" y="107"/>
                      <a:pt x="7843" y="46"/>
                    </a:cubicBezTo>
                    <a:cubicBezTo>
                      <a:pt x="7767" y="15"/>
                      <a:pt x="7691" y="0"/>
                      <a:pt x="7615"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44"/>
              <p:cNvSpPr/>
              <p:nvPr/>
            </p:nvSpPr>
            <p:spPr>
              <a:xfrm>
                <a:off x="2552502" y="1212377"/>
                <a:ext cx="346277" cy="180694"/>
              </a:xfrm>
              <a:custGeom>
                <a:avLst/>
                <a:gdLst/>
                <a:ahLst/>
                <a:cxnLst/>
                <a:rect l="l" t="t" r="r" b="b"/>
                <a:pathLst>
                  <a:path w="10579" h="5939" extrusionOk="0">
                    <a:moveTo>
                      <a:pt x="7964" y="0"/>
                    </a:moveTo>
                    <a:cubicBezTo>
                      <a:pt x="7204" y="0"/>
                      <a:pt x="6414" y="0"/>
                      <a:pt x="5624" y="30"/>
                    </a:cubicBezTo>
                    <a:cubicBezTo>
                      <a:pt x="5958" y="790"/>
                      <a:pt x="5897" y="1641"/>
                      <a:pt x="5472" y="2341"/>
                    </a:cubicBezTo>
                    <a:cubicBezTo>
                      <a:pt x="5046" y="3040"/>
                      <a:pt x="4438" y="3587"/>
                      <a:pt x="3709" y="3952"/>
                    </a:cubicBezTo>
                    <a:cubicBezTo>
                      <a:pt x="2922" y="4366"/>
                      <a:pt x="2065" y="4582"/>
                      <a:pt x="1204" y="4582"/>
                    </a:cubicBezTo>
                    <a:cubicBezTo>
                      <a:pt x="801" y="4582"/>
                      <a:pt x="398" y="4535"/>
                      <a:pt x="0" y="4438"/>
                    </a:cubicBezTo>
                    <a:lnTo>
                      <a:pt x="0" y="4438"/>
                    </a:lnTo>
                    <a:cubicBezTo>
                      <a:pt x="31" y="4772"/>
                      <a:pt x="122" y="5076"/>
                      <a:pt x="274" y="5350"/>
                    </a:cubicBezTo>
                    <a:cubicBezTo>
                      <a:pt x="304" y="5471"/>
                      <a:pt x="365" y="5562"/>
                      <a:pt x="456" y="5654"/>
                    </a:cubicBezTo>
                    <a:cubicBezTo>
                      <a:pt x="578" y="5684"/>
                      <a:pt x="669" y="5745"/>
                      <a:pt x="791" y="5745"/>
                    </a:cubicBezTo>
                    <a:cubicBezTo>
                      <a:pt x="1559" y="5872"/>
                      <a:pt x="2344" y="5938"/>
                      <a:pt x="3128" y="5938"/>
                    </a:cubicBezTo>
                    <a:cubicBezTo>
                      <a:pt x="5353" y="5938"/>
                      <a:pt x="7572" y="5400"/>
                      <a:pt x="9393" y="4164"/>
                    </a:cubicBezTo>
                    <a:cubicBezTo>
                      <a:pt x="9545" y="4073"/>
                      <a:pt x="9636" y="3952"/>
                      <a:pt x="9727" y="3830"/>
                    </a:cubicBezTo>
                    <a:cubicBezTo>
                      <a:pt x="9757" y="3678"/>
                      <a:pt x="9788" y="3526"/>
                      <a:pt x="9757" y="3404"/>
                    </a:cubicBezTo>
                    <a:cubicBezTo>
                      <a:pt x="9666" y="2766"/>
                      <a:pt x="9697" y="2158"/>
                      <a:pt x="9849" y="1550"/>
                    </a:cubicBezTo>
                    <a:cubicBezTo>
                      <a:pt x="9940" y="1186"/>
                      <a:pt x="10578" y="334"/>
                      <a:pt x="10213" y="122"/>
                    </a:cubicBezTo>
                    <a:cubicBezTo>
                      <a:pt x="10078" y="37"/>
                      <a:pt x="9821" y="18"/>
                      <a:pt x="9573" y="18"/>
                    </a:cubicBezTo>
                    <a:cubicBezTo>
                      <a:pt x="9374" y="18"/>
                      <a:pt x="9180" y="30"/>
                      <a:pt x="9058" y="30"/>
                    </a:cubicBezTo>
                    <a:cubicBezTo>
                      <a:pt x="8694" y="30"/>
                      <a:pt x="8329" y="0"/>
                      <a:pt x="7964" y="0"/>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44"/>
              <p:cNvSpPr/>
              <p:nvPr/>
            </p:nvSpPr>
            <p:spPr>
              <a:xfrm>
                <a:off x="2631087" y="857325"/>
                <a:ext cx="794974" cy="389288"/>
              </a:xfrm>
              <a:custGeom>
                <a:avLst/>
                <a:gdLst/>
                <a:ahLst/>
                <a:cxnLst/>
                <a:rect l="l" t="t" r="r" b="b"/>
                <a:pathLst>
                  <a:path w="24287" h="12795" extrusionOk="0">
                    <a:moveTo>
                      <a:pt x="16571" y="0"/>
                    </a:moveTo>
                    <a:cubicBezTo>
                      <a:pt x="14872" y="0"/>
                      <a:pt x="13096" y="183"/>
                      <a:pt x="11490" y="697"/>
                    </a:cubicBezTo>
                    <a:cubicBezTo>
                      <a:pt x="7812" y="1913"/>
                      <a:pt x="4195" y="5196"/>
                      <a:pt x="1247" y="7992"/>
                    </a:cubicBezTo>
                    <a:lnTo>
                      <a:pt x="1" y="9178"/>
                    </a:lnTo>
                    <a:lnTo>
                      <a:pt x="761" y="11001"/>
                    </a:lnTo>
                    <a:lnTo>
                      <a:pt x="1520" y="12795"/>
                    </a:lnTo>
                    <a:lnTo>
                      <a:pt x="3223" y="12764"/>
                    </a:lnTo>
                    <a:cubicBezTo>
                      <a:pt x="7296" y="12643"/>
                      <a:pt x="12189" y="12430"/>
                      <a:pt x="15624" y="10606"/>
                    </a:cubicBezTo>
                    <a:cubicBezTo>
                      <a:pt x="18451" y="9147"/>
                      <a:pt x="20883" y="6412"/>
                      <a:pt x="22433" y="4284"/>
                    </a:cubicBezTo>
                    <a:cubicBezTo>
                      <a:pt x="23618" y="2643"/>
                      <a:pt x="24287" y="1336"/>
                      <a:pt x="24165" y="1244"/>
                    </a:cubicBezTo>
                    <a:cubicBezTo>
                      <a:pt x="24104" y="1092"/>
                      <a:pt x="22737" y="637"/>
                      <a:pt x="20761" y="333"/>
                    </a:cubicBezTo>
                    <a:cubicBezTo>
                      <a:pt x="19542" y="146"/>
                      <a:pt x="18087" y="0"/>
                      <a:pt x="16571"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44"/>
              <p:cNvSpPr/>
              <p:nvPr/>
            </p:nvSpPr>
            <p:spPr>
              <a:xfrm>
                <a:off x="2631087" y="1100476"/>
                <a:ext cx="105497" cy="146131"/>
              </a:xfrm>
              <a:custGeom>
                <a:avLst/>
                <a:gdLst/>
                <a:ahLst/>
                <a:cxnLst/>
                <a:rect l="l" t="t" r="r" b="b"/>
                <a:pathLst>
                  <a:path w="3223" h="4803" extrusionOk="0">
                    <a:moveTo>
                      <a:pt x="1247" y="0"/>
                    </a:moveTo>
                    <a:lnTo>
                      <a:pt x="1" y="1186"/>
                    </a:lnTo>
                    <a:lnTo>
                      <a:pt x="761" y="3009"/>
                    </a:lnTo>
                    <a:lnTo>
                      <a:pt x="1520" y="4803"/>
                    </a:lnTo>
                    <a:lnTo>
                      <a:pt x="3223" y="4772"/>
                    </a:lnTo>
                    <a:lnTo>
                      <a:pt x="1247" y="0"/>
                    </a:ln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44"/>
              <p:cNvSpPr/>
              <p:nvPr/>
            </p:nvSpPr>
            <p:spPr>
              <a:xfrm>
                <a:off x="3311575" y="867462"/>
                <a:ext cx="115448" cy="121183"/>
              </a:xfrm>
              <a:custGeom>
                <a:avLst/>
                <a:gdLst/>
                <a:ahLst/>
                <a:cxnLst/>
                <a:rect l="l" t="t" r="r" b="b"/>
                <a:pathLst>
                  <a:path w="3527" h="3983" extrusionOk="0">
                    <a:moveTo>
                      <a:pt x="0" y="1"/>
                    </a:moveTo>
                    <a:lnTo>
                      <a:pt x="1672" y="3983"/>
                    </a:lnTo>
                    <a:cubicBezTo>
                      <a:pt x="2858" y="2311"/>
                      <a:pt x="3526" y="1034"/>
                      <a:pt x="3405" y="913"/>
                    </a:cubicBezTo>
                    <a:cubicBezTo>
                      <a:pt x="3344" y="761"/>
                      <a:pt x="1976" y="305"/>
                      <a:pt x="0" y="1"/>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44"/>
              <p:cNvSpPr/>
              <p:nvPr/>
            </p:nvSpPr>
            <p:spPr>
              <a:xfrm>
                <a:off x="3045055" y="912059"/>
                <a:ext cx="218817" cy="174061"/>
              </a:xfrm>
              <a:custGeom>
                <a:avLst/>
                <a:gdLst/>
                <a:ahLst/>
                <a:cxnLst/>
                <a:rect l="l" t="t" r="r" b="b"/>
                <a:pathLst>
                  <a:path w="6685" h="5721" extrusionOk="0">
                    <a:moveTo>
                      <a:pt x="3447" y="0"/>
                    </a:moveTo>
                    <a:cubicBezTo>
                      <a:pt x="2376" y="0"/>
                      <a:pt x="1304" y="585"/>
                      <a:pt x="818" y="1755"/>
                    </a:cubicBezTo>
                    <a:cubicBezTo>
                      <a:pt x="0" y="3748"/>
                      <a:pt x="1524" y="5720"/>
                      <a:pt x="3439" y="5720"/>
                    </a:cubicBezTo>
                    <a:cubicBezTo>
                      <a:pt x="3802" y="5720"/>
                      <a:pt x="4179" y="5649"/>
                      <a:pt x="4557" y="5494"/>
                    </a:cubicBezTo>
                    <a:cubicBezTo>
                      <a:pt x="5985" y="4886"/>
                      <a:pt x="6684" y="3214"/>
                      <a:pt x="6076" y="1755"/>
                    </a:cubicBezTo>
                    <a:cubicBezTo>
                      <a:pt x="5590" y="585"/>
                      <a:pt x="4519" y="0"/>
                      <a:pt x="3447"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44"/>
              <p:cNvSpPr/>
              <p:nvPr/>
            </p:nvSpPr>
            <p:spPr>
              <a:xfrm>
                <a:off x="3090714" y="936794"/>
                <a:ext cx="134334" cy="124864"/>
              </a:xfrm>
              <a:custGeom>
                <a:avLst/>
                <a:gdLst/>
                <a:ahLst/>
                <a:cxnLst/>
                <a:rect l="l" t="t" r="r" b="b"/>
                <a:pathLst>
                  <a:path w="4104" h="4104" extrusionOk="0">
                    <a:moveTo>
                      <a:pt x="2067" y="0"/>
                    </a:moveTo>
                    <a:cubicBezTo>
                      <a:pt x="912" y="0"/>
                      <a:pt x="0" y="912"/>
                      <a:pt x="0" y="2037"/>
                    </a:cubicBezTo>
                    <a:cubicBezTo>
                      <a:pt x="0" y="3192"/>
                      <a:pt x="912" y="4104"/>
                      <a:pt x="2067" y="4104"/>
                    </a:cubicBezTo>
                    <a:cubicBezTo>
                      <a:pt x="3192" y="4104"/>
                      <a:pt x="4104" y="3192"/>
                      <a:pt x="4104" y="2037"/>
                    </a:cubicBezTo>
                    <a:cubicBezTo>
                      <a:pt x="4104" y="912"/>
                      <a:pt x="3192" y="0"/>
                      <a:pt x="2067"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44"/>
              <p:cNvSpPr/>
              <p:nvPr/>
            </p:nvSpPr>
            <p:spPr>
              <a:xfrm>
                <a:off x="2845043" y="1015623"/>
                <a:ext cx="176068" cy="139134"/>
              </a:xfrm>
              <a:custGeom>
                <a:avLst/>
                <a:gdLst/>
                <a:ahLst/>
                <a:cxnLst/>
                <a:rect l="l" t="t" r="r" b="b"/>
                <a:pathLst>
                  <a:path w="5379" h="4573" extrusionOk="0">
                    <a:moveTo>
                      <a:pt x="2780" y="0"/>
                    </a:moveTo>
                    <a:cubicBezTo>
                      <a:pt x="1921" y="0"/>
                      <a:pt x="1063" y="464"/>
                      <a:pt x="667" y="1391"/>
                    </a:cubicBezTo>
                    <a:cubicBezTo>
                      <a:pt x="0" y="2982"/>
                      <a:pt x="1218" y="4573"/>
                      <a:pt x="2747" y="4573"/>
                    </a:cubicBezTo>
                    <a:cubicBezTo>
                      <a:pt x="3029" y="4573"/>
                      <a:pt x="3322" y="4519"/>
                      <a:pt x="3616" y="4400"/>
                    </a:cubicBezTo>
                    <a:cubicBezTo>
                      <a:pt x="4801" y="3914"/>
                      <a:pt x="5379" y="2576"/>
                      <a:pt x="4892" y="1391"/>
                    </a:cubicBezTo>
                    <a:cubicBezTo>
                      <a:pt x="4497" y="464"/>
                      <a:pt x="3639" y="0"/>
                      <a:pt x="2780" y="0"/>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44"/>
              <p:cNvSpPr/>
              <p:nvPr/>
            </p:nvSpPr>
            <p:spPr>
              <a:xfrm>
                <a:off x="2869754" y="1034821"/>
                <a:ext cx="126478" cy="100342"/>
              </a:xfrm>
              <a:custGeom>
                <a:avLst/>
                <a:gdLst/>
                <a:ahLst/>
                <a:cxnLst/>
                <a:rect l="l" t="t" r="r" b="b"/>
                <a:pathLst>
                  <a:path w="3864" h="3298" extrusionOk="0">
                    <a:moveTo>
                      <a:pt x="1995" y="0"/>
                    </a:moveTo>
                    <a:cubicBezTo>
                      <a:pt x="1371" y="0"/>
                      <a:pt x="748" y="335"/>
                      <a:pt x="460" y="1003"/>
                    </a:cubicBezTo>
                    <a:cubicBezTo>
                      <a:pt x="1" y="2150"/>
                      <a:pt x="888" y="3297"/>
                      <a:pt x="1976" y="3297"/>
                    </a:cubicBezTo>
                    <a:cubicBezTo>
                      <a:pt x="2185" y="3297"/>
                      <a:pt x="2402" y="3255"/>
                      <a:pt x="2618" y="3161"/>
                    </a:cubicBezTo>
                    <a:cubicBezTo>
                      <a:pt x="3469" y="2827"/>
                      <a:pt x="3864" y="1854"/>
                      <a:pt x="3530" y="1003"/>
                    </a:cubicBezTo>
                    <a:cubicBezTo>
                      <a:pt x="3241" y="335"/>
                      <a:pt x="2618" y="0"/>
                      <a:pt x="1995"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عنوان فرعي 2">
            <a:extLst>
              <a:ext uri="{FF2B5EF4-FFF2-40B4-BE49-F238E27FC236}">
                <a16:creationId xmlns:a16="http://schemas.microsoft.com/office/drawing/2014/main" id="{E82CD8CB-B6FD-84F2-B010-57AA435B40C9}"/>
              </a:ext>
            </a:extLst>
          </p:cNvPr>
          <p:cNvSpPr>
            <a:spLocks noGrp="1"/>
          </p:cNvSpPr>
          <p:nvPr>
            <p:ph type="subTitle" idx="1"/>
          </p:nvPr>
        </p:nvSpPr>
        <p:spPr/>
        <p:txBody>
          <a:bodyPr/>
          <a:lstStyle/>
          <a:p>
            <a:r>
              <a:rPr lang="ar-SA" b="1" dirty="0"/>
              <a:t>مشروع مادة الكيمياء</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261"/>
        <p:cNvGrpSpPr/>
        <p:nvPr/>
      </p:nvGrpSpPr>
      <p:grpSpPr>
        <a:xfrm>
          <a:off x="0" y="0"/>
          <a:ext cx="0" cy="0"/>
          <a:chOff x="0" y="0"/>
          <a:chExt cx="0" cy="0"/>
        </a:xfrm>
      </p:grpSpPr>
      <p:sp>
        <p:nvSpPr>
          <p:cNvPr id="24262" name="Google Shape;24262;p69"/>
          <p:cNvSpPr txBox="1">
            <a:spLocks noGrp="1"/>
          </p:cNvSpPr>
          <p:nvPr>
            <p:ph type="subTitle" idx="3"/>
          </p:nvPr>
        </p:nvSpPr>
        <p:spPr>
          <a:xfrm>
            <a:off x="1807263" y="3430675"/>
            <a:ext cx="1749300" cy="308700"/>
          </a:xfrm>
          <a:prstGeom prst="rect">
            <a:avLst/>
          </a:prstGeom>
        </p:spPr>
        <p:txBody>
          <a:bodyPr spcFirstLastPara="1" wrap="square" lIns="91425" tIns="0" rIns="91425" bIns="0" anchor="t" anchorCtr="0">
            <a:noAutofit/>
          </a:bodyPr>
          <a:lstStyle/>
          <a:p>
            <a:pPr marL="0" lvl="0" indent="0" algn="r" rtl="0">
              <a:spcBef>
                <a:spcPts val="0"/>
              </a:spcBef>
              <a:spcAft>
                <a:spcPts val="1600"/>
              </a:spcAft>
              <a:buNone/>
            </a:pPr>
            <a:r>
              <a:rPr lang="en" dirty="0"/>
              <a:t> 2</a:t>
            </a:r>
            <a:endParaRPr dirty="0"/>
          </a:p>
        </p:txBody>
      </p:sp>
      <p:sp>
        <p:nvSpPr>
          <p:cNvPr id="24399" name="Google Shape;24399;p69"/>
          <p:cNvSpPr txBox="1">
            <a:spLocks noGrp="1"/>
          </p:cNvSpPr>
          <p:nvPr>
            <p:ph type="subTitle" idx="1"/>
          </p:nvPr>
        </p:nvSpPr>
        <p:spPr>
          <a:xfrm>
            <a:off x="1812175" y="1535302"/>
            <a:ext cx="1749300" cy="312900"/>
          </a:xfrm>
          <a:prstGeom prst="rect">
            <a:avLst/>
          </a:prstGeom>
        </p:spPr>
        <p:txBody>
          <a:bodyPr spcFirstLastPara="1" wrap="square" lIns="91425" tIns="0" rIns="91425" bIns="0" anchor="t" anchorCtr="0">
            <a:noAutofit/>
          </a:bodyPr>
          <a:lstStyle/>
          <a:p>
            <a:pPr marL="0" lvl="0" indent="0" algn="r" rtl="0">
              <a:spcBef>
                <a:spcPts val="0"/>
              </a:spcBef>
              <a:spcAft>
                <a:spcPts val="1600"/>
              </a:spcAft>
              <a:buNone/>
            </a:pPr>
            <a:r>
              <a:rPr lang="en" dirty="0"/>
              <a:t> 1</a:t>
            </a:r>
            <a:endParaRPr dirty="0"/>
          </a:p>
        </p:txBody>
      </p:sp>
      <p:sp>
        <p:nvSpPr>
          <p:cNvPr id="24402" name="Google Shape;24402;p69"/>
          <p:cNvSpPr txBox="1">
            <a:spLocks noGrp="1"/>
          </p:cNvSpPr>
          <p:nvPr>
            <p:ph type="subTitle" idx="5"/>
          </p:nvPr>
        </p:nvSpPr>
        <p:spPr>
          <a:xfrm>
            <a:off x="5582922" y="1535311"/>
            <a:ext cx="1749300" cy="312900"/>
          </a:xfrm>
          <a:prstGeom prst="rect">
            <a:avLst/>
          </a:prstGeom>
        </p:spPr>
        <p:txBody>
          <a:bodyPr spcFirstLastPara="1" wrap="square" lIns="91425" tIns="0" rIns="91425" bIns="0" anchor="t" anchorCtr="0">
            <a:noAutofit/>
          </a:bodyPr>
          <a:lstStyle/>
          <a:p>
            <a:pPr marL="0" lvl="0" indent="0" algn="l" rtl="0">
              <a:spcBef>
                <a:spcPts val="0"/>
              </a:spcBef>
              <a:spcAft>
                <a:spcPts val="1600"/>
              </a:spcAft>
              <a:buNone/>
            </a:pPr>
            <a:r>
              <a:rPr lang="en" dirty="0"/>
              <a:t> 3</a:t>
            </a:r>
            <a:endParaRPr dirty="0"/>
          </a:p>
        </p:txBody>
      </p:sp>
      <p:sp>
        <p:nvSpPr>
          <p:cNvPr id="24404" name="Google Shape;24404;p69"/>
          <p:cNvSpPr txBox="1">
            <a:spLocks noGrp="1"/>
          </p:cNvSpPr>
          <p:nvPr>
            <p:ph type="subTitle" idx="7"/>
          </p:nvPr>
        </p:nvSpPr>
        <p:spPr>
          <a:xfrm>
            <a:off x="5582697" y="3430675"/>
            <a:ext cx="1746000" cy="308700"/>
          </a:xfrm>
          <a:prstGeom prst="rect">
            <a:avLst/>
          </a:prstGeom>
        </p:spPr>
        <p:txBody>
          <a:bodyPr spcFirstLastPara="1" wrap="square" lIns="91425" tIns="0" rIns="91425" bIns="0" anchor="t" anchorCtr="0">
            <a:noAutofit/>
          </a:bodyPr>
          <a:lstStyle/>
          <a:p>
            <a:pPr marL="0" lvl="0" indent="0" algn="l" rtl="0">
              <a:spcBef>
                <a:spcPts val="0"/>
              </a:spcBef>
              <a:spcAft>
                <a:spcPts val="1600"/>
              </a:spcAft>
              <a:buNone/>
            </a:pPr>
            <a:r>
              <a:rPr lang="en" dirty="0"/>
              <a:t> 4</a:t>
            </a:r>
            <a:endParaRPr dirty="0"/>
          </a:p>
        </p:txBody>
      </p:sp>
      <p:sp>
        <p:nvSpPr>
          <p:cNvPr id="24406" name="Google Shape;24406;p69"/>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sz="3200" b="1" dirty="0"/>
              <a:t>انجازات وجوائز مشاعل </a:t>
            </a:r>
            <a:r>
              <a:rPr lang="ar-SA" sz="3200" b="1" dirty="0" err="1"/>
              <a:t>الشميمري</a:t>
            </a:r>
            <a:r>
              <a:rPr lang="ar-SA" sz="3200" b="1" dirty="0"/>
              <a:t>:</a:t>
            </a:r>
            <a:endParaRPr sz="3200" b="1" dirty="0"/>
          </a:p>
        </p:txBody>
      </p:sp>
      <p:cxnSp>
        <p:nvCxnSpPr>
          <p:cNvPr id="24407" name="Google Shape;24407;p69"/>
          <p:cNvCxnSpPr/>
          <p:nvPr/>
        </p:nvCxnSpPr>
        <p:spPr>
          <a:xfrm>
            <a:off x="1708550" y="1930157"/>
            <a:ext cx="1746000" cy="0"/>
          </a:xfrm>
          <a:prstGeom prst="straightConnector1">
            <a:avLst/>
          </a:prstGeom>
          <a:noFill/>
          <a:ln w="19050" cap="flat" cmpd="sng">
            <a:solidFill>
              <a:srgbClr val="708EC0"/>
            </a:solidFill>
            <a:prstDash val="solid"/>
            <a:round/>
            <a:headEnd type="none" w="med" len="med"/>
            <a:tailEnd type="none" w="med" len="med"/>
          </a:ln>
        </p:spPr>
      </p:cxnSp>
      <p:cxnSp>
        <p:nvCxnSpPr>
          <p:cNvPr id="24408" name="Google Shape;24408;p69"/>
          <p:cNvCxnSpPr>
            <a:cxnSpLocks/>
          </p:cNvCxnSpPr>
          <p:nvPr/>
        </p:nvCxnSpPr>
        <p:spPr>
          <a:xfrm>
            <a:off x="5689400" y="1930157"/>
            <a:ext cx="1746000" cy="0"/>
          </a:xfrm>
          <a:prstGeom prst="straightConnector1">
            <a:avLst/>
          </a:prstGeom>
          <a:noFill/>
          <a:ln w="19050" cap="flat" cmpd="sng">
            <a:solidFill>
              <a:srgbClr val="708EC0"/>
            </a:solidFill>
            <a:prstDash val="solid"/>
            <a:round/>
            <a:headEnd type="none" w="med" len="med"/>
            <a:tailEnd type="none" w="med" len="med"/>
          </a:ln>
        </p:spPr>
      </p:cxnSp>
      <p:cxnSp>
        <p:nvCxnSpPr>
          <p:cNvPr id="24409" name="Google Shape;24409;p69"/>
          <p:cNvCxnSpPr/>
          <p:nvPr/>
        </p:nvCxnSpPr>
        <p:spPr>
          <a:xfrm>
            <a:off x="1708550" y="3825627"/>
            <a:ext cx="1746000" cy="0"/>
          </a:xfrm>
          <a:prstGeom prst="straightConnector1">
            <a:avLst/>
          </a:prstGeom>
          <a:noFill/>
          <a:ln w="19050" cap="flat" cmpd="sng">
            <a:solidFill>
              <a:srgbClr val="708EC0"/>
            </a:solidFill>
            <a:prstDash val="solid"/>
            <a:round/>
            <a:headEnd type="none" w="med" len="med"/>
            <a:tailEnd type="none" w="med" len="med"/>
          </a:ln>
        </p:spPr>
      </p:cxnSp>
      <p:cxnSp>
        <p:nvCxnSpPr>
          <p:cNvPr id="24410" name="Google Shape;24410;p69"/>
          <p:cNvCxnSpPr/>
          <p:nvPr/>
        </p:nvCxnSpPr>
        <p:spPr>
          <a:xfrm>
            <a:off x="5689400" y="3825627"/>
            <a:ext cx="1746000" cy="0"/>
          </a:xfrm>
          <a:prstGeom prst="straightConnector1">
            <a:avLst/>
          </a:prstGeom>
          <a:noFill/>
          <a:ln w="19050" cap="flat" cmpd="sng">
            <a:solidFill>
              <a:srgbClr val="708EC0"/>
            </a:solidFill>
            <a:prstDash val="solid"/>
            <a:round/>
            <a:headEnd type="none" w="med" len="med"/>
            <a:tailEnd type="none" w="med" len="med"/>
          </a:ln>
        </p:spPr>
      </p:cxnSp>
      <p:grpSp>
        <p:nvGrpSpPr>
          <p:cNvPr id="57" name="Google Shape;25800;p78">
            <a:extLst>
              <a:ext uri="{FF2B5EF4-FFF2-40B4-BE49-F238E27FC236}">
                <a16:creationId xmlns:a16="http://schemas.microsoft.com/office/drawing/2014/main" id="{382FA071-2E5A-A1A4-FCB0-DB717BCBD208}"/>
              </a:ext>
            </a:extLst>
          </p:cNvPr>
          <p:cNvGrpSpPr/>
          <p:nvPr/>
        </p:nvGrpSpPr>
        <p:grpSpPr>
          <a:xfrm>
            <a:off x="8148325" y="3572611"/>
            <a:ext cx="564800" cy="1192900"/>
            <a:chOff x="2206500" y="1573000"/>
            <a:chExt cx="564800" cy="1192900"/>
          </a:xfrm>
        </p:grpSpPr>
        <p:sp>
          <p:nvSpPr>
            <p:cNvPr id="40" name="Google Shape;25801;p78">
              <a:extLst>
                <a:ext uri="{FF2B5EF4-FFF2-40B4-BE49-F238E27FC236}">
                  <a16:creationId xmlns:a16="http://schemas.microsoft.com/office/drawing/2014/main" id="{8ED5B69B-D4C6-A5BF-35F9-276F1DA60418}"/>
                </a:ext>
              </a:extLst>
            </p:cNvPr>
            <p:cNvSpPr/>
            <p:nvPr/>
          </p:nvSpPr>
          <p:spPr>
            <a:xfrm>
              <a:off x="2407725" y="2518475"/>
              <a:ext cx="166875" cy="247425"/>
            </a:xfrm>
            <a:custGeom>
              <a:avLst/>
              <a:gdLst/>
              <a:ahLst/>
              <a:cxnLst/>
              <a:rect l="l" t="t" r="r" b="b"/>
              <a:pathLst>
                <a:path w="6675" h="9897" extrusionOk="0">
                  <a:moveTo>
                    <a:pt x="577" y="0"/>
                  </a:moveTo>
                  <a:cubicBezTo>
                    <a:pt x="577" y="0"/>
                    <a:pt x="0" y="2465"/>
                    <a:pt x="758" y="4942"/>
                  </a:cubicBezTo>
                  <a:cubicBezTo>
                    <a:pt x="914" y="4570"/>
                    <a:pt x="1107" y="4221"/>
                    <a:pt x="1335" y="3896"/>
                  </a:cubicBezTo>
                  <a:cubicBezTo>
                    <a:pt x="1383" y="3824"/>
                    <a:pt x="1443" y="3776"/>
                    <a:pt x="1515" y="3752"/>
                  </a:cubicBezTo>
                  <a:cubicBezTo>
                    <a:pt x="1532" y="3744"/>
                    <a:pt x="1548" y="3741"/>
                    <a:pt x="1562" y="3741"/>
                  </a:cubicBezTo>
                  <a:cubicBezTo>
                    <a:pt x="1988" y="3741"/>
                    <a:pt x="1552" y="6920"/>
                    <a:pt x="3319" y="9897"/>
                  </a:cubicBezTo>
                  <a:cubicBezTo>
                    <a:pt x="5110" y="6920"/>
                    <a:pt x="4663" y="3741"/>
                    <a:pt x="5088" y="3741"/>
                  </a:cubicBezTo>
                  <a:cubicBezTo>
                    <a:pt x="5103" y="3741"/>
                    <a:pt x="5118" y="3744"/>
                    <a:pt x="5135" y="3752"/>
                  </a:cubicBezTo>
                  <a:cubicBezTo>
                    <a:pt x="5207" y="3776"/>
                    <a:pt x="5267" y="3824"/>
                    <a:pt x="5315" y="3896"/>
                  </a:cubicBezTo>
                  <a:cubicBezTo>
                    <a:pt x="5544" y="4221"/>
                    <a:pt x="5736" y="4570"/>
                    <a:pt x="5893" y="4942"/>
                  </a:cubicBezTo>
                  <a:cubicBezTo>
                    <a:pt x="6674" y="2477"/>
                    <a:pt x="6085" y="0"/>
                    <a:pt x="6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5802;p78">
              <a:extLst>
                <a:ext uri="{FF2B5EF4-FFF2-40B4-BE49-F238E27FC236}">
                  <a16:creationId xmlns:a16="http://schemas.microsoft.com/office/drawing/2014/main" id="{AF529C88-13E7-4504-7C3A-6F4B5087C401}"/>
                </a:ext>
              </a:extLst>
            </p:cNvPr>
            <p:cNvSpPr/>
            <p:nvPr/>
          </p:nvSpPr>
          <p:spPr>
            <a:xfrm>
              <a:off x="2404725" y="2448725"/>
              <a:ext cx="168375" cy="49025"/>
            </a:xfrm>
            <a:custGeom>
              <a:avLst/>
              <a:gdLst/>
              <a:ahLst/>
              <a:cxnLst/>
              <a:rect l="l" t="t" r="r" b="b"/>
              <a:pathLst>
                <a:path w="6735" h="1961" extrusionOk="0">
                  <a:moveTo>
                    <a:pt x="0" y="0"/>
                  </a:moveTo>
                  <a:lnTo>
                    <a:pt x="0" y="1960"/>
                  </a:lnTo>
                  <a:lnTo>
                    <a:pt x="6734" y="1960"/>
                  </a:lnTo>
                  <a:lnTo>
                    <a:pt x="67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5803;p78">
              <a:extLst>
                <a:ext uri="{FF2B5EF4-FFF2-40B4-BE49-F238E27FC236}">
                  <a16:creationId xmlns:a16="http://schemas.microsoft.com/office/drawing/2014/main" id="{13991F6A-7BF4-99CD-DFC0-6DBACD0E4B62}"/>
                </a:ext>
              </a:extLst>
            </p:cNvPr>
            <p:cNvSpPr/>
            <p:nvPr/>
          </p:nvSpPr>
          <p:spPr>
            <a:xfrm>
              <a:off x="2206500" y="2190700"/>
              <a:ext cx="159450" cy="307350"/>
            </a:xfrm>
            <a:custGeom>
              <a:avLst/>
              <a:gdLst/>
              <a:ahLst/>
              <a:cxnLst/>
              <a:rect l="l" t="t" r="r" b="b"/>
              <a:pathLst>
                <a:path w="6378" h="12294" extrusionOk="0">
                  <a:moveTo>
                    <a:pt x="4422" y="0"/>
                  </a:moveTo>
                  <a:cubicBezTo>
                    <a:pt x="3002" y="0"/>
                    <a:pt x="0" y="1265"/>
                    <a:pt x="834" y="12294"/>
                  </a:cubicBezTo>
                  <a:cubicBezTo>
                    <a:pt x="834" y="12294"/>
                    <a:pt x="2151" y="7712"/>
                    <a:pt x="5070" y="7712"/>
                  </a:cubicBezTo>
                  <a:cubicBezTo>
                    <a:pt x="5475" y="7712"/>
                    <a:pt x="5911" y="7800"/>
                    <a:pt x="6378" y="8001"/>
                  </a:cubicBezTo>
                  <a:lnTo>
                    <a:pt x="5127" y="112"/>
                  </a:lnTo>
                  <a:cubicBezTo>
                    <a:pt x="5127" y="112"/>
                    <a:pt x="4845" y="0"/>
                    <a:pt x="4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5804;p78">
              <a:extLst>
                <a:ext uri="{FF2B5EF4-FFF2-40B4-BE49-F238E27FC236}">
                  <a16:creationId xmlns:a16="http://schemas.microsoft.com/office/drawing/2014/main" id="{2A4AEC1E-DD65-2C58-A8CA-8D5D5A3438C1}"/>
                </a:ext>
              </a:extLst>
            </p:cNvPr>
            <p:cNvSpPr/>
            <p:nvPr/>
          </p:nvSpPr>
          <p:spPr>
            <a:xfrm>
              <a:off x="2611850" y="2190700"/>
              <a:ext cx="159450" cy="307350"/>
            </a:xfrm>
            <a:custGeom>
              <a:avLst/>
              <a:gdLst/>
              <a:ahLst/>
              <a:cxnLst/>
              <a:rect l="l" t="t" r="r" b="b"/>
              <a:pathLst>
                <a:path w="6378" h="12294" extrusionOk="0">
                  <a:moveTo>
                    <a:pt x="1956" y="0"/>
                  </a:moveTo>
                  <a:cubicBezTo>
                    <a:pt x="1533" y="0"/>
                    <a:pt x="1251" y="112"/>
                    <a:pt x="1251" y="112"/>
                  </a:cubicBezTo>
                  <a:lnTo>
                    <a:pt x="0" y="8001"/>
                  </a:lnTo>
                  <a:cubicBezTo>
                    <a:pt x="467" y="7800"/>
                    <a:pt x="903" y="7712"/>
                    <a:pt x="1308" y="7712"/>
                  </a:cubicBezTo>
                  <a:cubicBezTo>
                    <a:pt x="4227" y="7712"/>
                    <a:pt x="5544" y="12294"/>
                    <a:pt x="5544" y="12294"/>
                  </a:cubicBezTo>
                  <a:cubicBezTo>
                    <a:pt x="6378" y="1265"/>
                    <a:pt x="3376" y="0"/>
                    <a:pt x="19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5805;p78">
              <a:extLst>
                <a:ext uri="{FF2B5EF4-FFF2-40B4-BE49-F238E27FC236}">
                  <a16:creationId xmlns:a16="http://schemas.microsoft.com/office/drawing/2014/main" id="{4E040140-78DA-AA5E-074C-73A0BE8985DB}"/>
                </a:ext>
              </a:extLst>
            </p:cNvPr>
            <p:cNvSpPr/>
            <p:nvPr/>
          </p:nvSpPr>
          <p:spPr>
            <a:xfrm>
              <a:off x="2320550" y="1573000"/>
              <a:ext cx="168675" cy="891375"/>
            </a:xfrm>
            <a:custGeom>
              <a:avLst/>
              <a:gdLst/>
              <a:ahLst/>
              <a:cxnLst/>
              <a:rect l="l" t="t" r="r" b="b"/>
              <a:pathLst>
                <a:path w="6747" h="35655" extrusionOk="0">
                  <a:moveTo>
                    <a:pt x="6746" y="1"/>
                  </a:moveTo>
                  <a:cubicBezTo>
                    <a:pt x="3018" y="1"/>
                    <a:pt x="0" y="9693"/>
                    <a:pt x="0" y="21634"/>
                  </a:cubicBezTo>
                  <a:cubicBezTo>
                    <a:pt x="0" y="26985"/>
                    <a:pt x="601" y="31879"/>
                    <a:pt x="1599" y="35655"/>
                  </a:cubicBezTo>
                  <a:lnTo>
                    <a:pt x="6746" y="35655"/>
                  </a:lnTo>
                  <a:lnTo>
                    <a:pt x="67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5806;p78">
              <a:extLst>
                <a:ext uri="{FF2B5EF4-FFF2-40B4-BE49-F238E27FC236}">
                  <a16:creationId xmlns:a16="http://schemas.microsoft.com/office/drawing/2014/main" id="{4D724AFA-282D-42EC-D2BF-68019209418D}"/>
                </a:ext>
              </a:extLst>
            </p:cNvPr>
            <p:cNvSpPr/>
            <p:nvPr/>
          </p:nvSpPr>
          <p:spPr>
            <a:xfrm>
              <a:off x="2489200" y="1573000"/>
              <a:ext cx="168375" cy="891375"/>
            </a:xfrm>
            <a:custGeom>
              <a:avLst/>
              <a:gdLst/>
              <a:ahLst/>
              <a:cxnLst/>
              <a:rect l="l" t="t" r="r" b="b"/>
              <a:pathLst>
                <a:path w="6735" h="35655" extrusionOk="0">
                  <a:moveTo>
                    <a:pt x="0" y="1"/>
                  </a:moveTo>
                  <a:lnTo>
                    <a:pt x="0" y="35655"/>
                  </a:lnTo>
                  <a:lnTo>
                    <a:pt x="5135" y="35655"/>
                  </a:lnTo>
                  <a:cubicBezTo>
                    <a:pt x="6133" y="31879"/>
                    <a:pt x="6734" y="26985"/>
                    <a:pt x="6734" y="21634"/>
                  </a:cubicBezTo>
                  <a:cubicBezTo>
                    <a:pt x="6734" y="9693"/>
                    <a:pt x="3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5807;p78">
              <a:extLst>
                <a:ext uri="{FF2B5EF4-FFF2-40B4-BE49-F238E27FC236}">
                  <a16:creationId xmlns:a16="http://schemas.microsoft.com/office/drawing/2014/main" id="{786A670B-16C8-C7FB-77DF-0CFC70A45004}"/>
                </a:ext>
              </a:extLst>
            </p:cNvPr>
            <p:cNvSpPr/>
            <p:nvPr/>
          </p:nvSpPr>
          <p:spPr>
            <a:xfrm>
              <a:off x="2401800" y="2196500"/>
              <a:ext cx="152350" cy="130550"/>
            </a:xfrm>
            <a:custGeom>
              <a:avLst/>
              <a:gdLst/>
              <a:ahLst/>
              <a:cxnLst/>
              <a:rect l="l" t="t" r="r" b="b"/>
              <a:pathLst>
                <a:path w="6094" h="5222" extrusionOk="0">
                  <a:moveTo>
                    <a:pt x="3481" y="0"/>
                  </a:moveTo>
                  <a:cubicBezTo>
                    <a:pt x="1158" y="0"/>
                    <a:pt x="0" y="2806"/>
                    <a:pt x="1632" y="4450"/>
                  </a:cubicBezTo>
                  <a:cubicBezTo>
                    <a:pt x="2165" y="4983"/>
                    <a:pt x="2821" y="5221"/>
                    <a:pt x="3463" y="5221"/>
                  </a:cubicBezTo>
                  <a:cubicBezTo>
                    <a:pt x="4806" y="5221"/>
                    <a:pt x="6093" y="4180"/>
                    <a:pt x="6093" y="2610"/>
                  </a:cubicBezTo>
                  <a:cubicBezTo>
                    <a:pt x="6093" y="1167"/>
                    <a:pt x="4927" y="0"/>
                    <a:pt x="3496" y="0"/>
                  </a:cubicBezTo>
                  <a:cubicBezTo>
                    <a:pt x="3491" y="0"/>
                    <a:pt x="3486"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5808;p78">
              <a:extLst>
                <a:ext uri="{FF2B5EF4-FFF2-40B4-BE49-F238E27FC236}">
                  <a16:creationId xmlns:a16="http://schemas.microsoft.com/office/drawing/2014/main" id="{8F8C3313-E3F9-E16F-696B-58ADCA48CF13}"/>
                </a:ext>
              </a:extLst>
            </p:cNvPr>
            <p:cNvSpPr/>
            <p:nvPr/>
          </p:nvSpPr>
          <p:spPr>
            <a:xfrm>
              <a:off x="2445600" y="2222700"/>
              <a:ext cx="74875" cy="67025"/>
            </a:xfrm>
            <a:custGeom>
              <a:avLst/>
              <a:gdLst/>
              <a:ahLst/>
              <a:cxnLst/>
              <a:rect l="l" t="t" r="r" b="b"/>
              <a:pathLst>
                <a:path w="2995" h="2681" extrusionOk="0">
                  <a:moveTo>
                    <a:pt x="1727" y="0"/>
                  </a:moveTo>
                  <a:cubicBezTo>
                    <a:pt x="1366" y="0"/>
                    <a:pt x="1004" y="126"/>
                    <a:pt x="710" y="383"/>
                  </a:cubicBezTo>
                  <a:cubicBezTo>
                    <a:pt x="24" y="985"/>
                    <a:pt x="0" y="2055"/>
                    <a:pt x="662" y="2680"/>
                  </a:cubicBezTo>
                  <a:cubicBezTo>
                    <a:pt x="1167" y="1742"/>
                    <a:pt x="1997" y="1021"/>
                    <a:pt x="2995" y="648"/>
                  </a:cubicBezTo>
                  <a:cubicBezTo>
                    <a:pt x="2686" y="222"/>
                    <a:pt x="2208" y="0"/>
                    <a:pt x="1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5809;p78">
              <a:extLst>
                <a:ext uri="{FF2B5EF4-FFF2-40B4-BE49-F238E27FC236}">
                  <a16:creationId xmlns:a16="http://schemas.microsoft.com/office/drawing/2014/main" id="{F76AC651-1462-648D-1DA0-E6F600070D2A}"/>
                </a:ext>
              </a:extLst>
            </p:cNvPr>
            <p:cNvSpPr/>
            <p:nvPr/>
          </p:nvSpPr>
          <p:spPr>
            <a:xfrm>
              <a:off x="2462125" y="2238875"/>
              <a:ext cx="69775" cy="61475"/>
            </a:xfrm>
            <a:custGeom>
              <a:avLst/>
              <a:gdLst/>
              <a:ahLst/>
              <a:cxnLst/>
              <a:rect l="l" t="t" r="r" b="b"/>
              <a:pathLst>
                <a:path w="2791" h="2459" extrusionOk="0">
                  <a:moveTo>
                    <a:pt x="2334" y="1"/>
                  </a:moveTo>
                  <a:cubicBezTo>
                    <a:pt x="1336" y="374"/>
                    <a:pt x="506" y="1095"/>
                    <a:pt x="1" y="2033"/>
                  </a:cubicBezTo>
                  <a:cubicBezTo>
                    <a:pt x="298" y="2318"/>
                    <a:pt x="680" y="2459"/>
                    <a:pt x="1063" y="2459"/>
                  </a:cubicBezTo>
                  <a:cubicBezTo>
                    <a:pt x="1426" y="2459"/>
                    <a:pt x="1789" y="2333"/>
                    <a:pt x="2081" y="2081"/>
                  </a:cubicBezTo>
                  <a:cubicBezTo>
                    <a:pt x="2694" y="1552"/>
                    <a:pt x="2791" y="650"/>
                    <a:pt x="23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5810;p78">
              <a:extLst>
                <a:ext uri="{FF2B5EF4-FFF2-40B4-BE49-F238E27FC236}">
                  <a16:creationId xmlns:a16="http://schemas.microsoft.com/office/drawing/2014/main" id="{FCCF4463-711F-CAAA-31E5-DBE9E51D5F0C}"/>
                </a:ext>
              </a:extLst>
            </p:cNvPr>
            <p:cNvSpPr/>
            <p:nvPr/>
          </p:nvSpPr>
          <p:spPr>
            <a:xfrm>
              <a:off x="2320550" y="1994250"/>
              <a:ext cx="336725" cy="91950"/>
            </a:xfrm>
            <a:custGeom>
              <a:avLst/>
              <a:gdLst/>
              <a:ahLst/>
              <a:cxnLst/>
              <a:rect l="l" t="t" r="r" b="b"/>
              <a:pathLst>
                <a:path w="13469" h="3678" extrusionOk="0">
                  <a:moveTo>
                    <a:pt x="6734" y="1"/>
                  </a:moveTo>
                  <a:cubicBezTo>
                    <a:pt x="4467" y="1"/>
                    <a:pt x="2201" y="461"/>
                    <a:pt x="72" y="1381"/>
                  </a:cubicBezTo>
                  <a:cubicBezTo>
                    <a:pt x="36" y="2138"/>
                    <a:pt x="12" y="2896"/>
                    <a:pt x="0" y="3677"/>
                  </a:cubicBezTo>
                  <a:cubicBezTo>
                    <a:pt x="2116" y="2589"/>
                    <a:pt x="4425" y="2045"/>
                    <a:pt x="6734" y="2045"/>
                  </a:cubicBezTo>
                  <a:cubicBezTo>
                    <a:pt x="9043" y="2045"/>
                    <a:pt x="11352" y="2589"/>
                    <a:pt x="13468" y="3677"/>
                  </a:cubicBezTo>
                  <a:cubicBezTo>
                    <a:pt x="13456" y="2896"/>
                    <a:pt x="13432" y="2138"/>
                    <a:pt x="13396" y="1381"/>
                  </a:cubicBezTo>
                  <a:cubicBezTo>
                    <a:pt x="11267" y="461"/>
                    <a:pt x="9001" y="1"/>
                    <a:pt x="6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5811;p78">
              <a:extLst>
                <a:ext uri="{FF2B5EF4-FFF2-40B4-BE49-F238E27FC236}">
                  <a16:creationId xmlns:a16="http://schemas.microsoft.com/office/drawing/2014/main" id="{B6BD0243-4225-F7FB-4DE2-B3B17546CC12}"/>
                </a:ext>
              </a:extLst>
            </p:cNvPr>
            <p:cNvSpPr/>
            <p:nvPr/>
          </p:nvSpPr>
          <p:spPr>
            <a:xfrm>
              <a:off x="2372250" y="1659350"/>
              <a:ext cx="233300" cy="64000"/>
            </a:xfrm>
            <a:custGeom>
              <a:avLst/>
              <a:gdLst/>
              <a:ahLst/>
              <a:cxnLst/>
              <a:rect l="l" t="t" r="r" b="b"/>
              <a:pathLst>
                <a:path w="9332" h="2560" extrusionOk="0">
                  <a:moveTo>
                    <a:pt x="4671" y="1"/>
                  </a:moveTo>
                  <a:cubicBezTo>
                    <a:pt x="3334" y="1"/>
                    <a:pt x="1996" y="220"/>
                    <a:pt x="710" y="659"/>
                  </a:cubicBezTo>
                  <a:cubicBezTo>
                    <a:pt x="469" y="1236"/>
                    <a:pt x="229" y="1874"/>
                    <a:pt x="0" y="2559"/>
                  </a:cubicBezTo>
                  <a:cubicBezTo>
                    <a:pt x="1479" y="1850"/>
                    <a:pt x="3076" y="1495"/>
                    <a:pt x="4671" y="1495"/>
                  </a:cubicBezTo>
                  <a:cubicBezTo>
                    <a:pt x="6265" y="1495"/>
                    <a:pt x="7859" y="1850"/>
                    <a:pt x="9332" y="2559"/>
                  </a:cubicBezTo>
                  <a:cubicBezTo>
                    <a:pt x="9115" y="1874"/>
                    <a:pt x="8875" y="1236"/>
                    <a:pt x="8622" y="659"/>
                  </a:cubicBezTo>
                  <a:cubicBezTo>
                    <a:pt x="7342" y="220"/>
                    <a:pt x="6007" y="1"/>
                    <a:pt x="4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5812;p78">
              <a:extLst>
                <a:ext uri="{FF2B5EF4-FFF2-40B4-BE49-F238E27FC236}">
                  <a16:creationId xmlns:a16="http://schemas.microsoft.com/office/drawing/2014/main" id="{C4FCD07F-991E-8484-99A6-793DEFF2D424}"/>
                </a:ext>
              </a:extLst>
            </p:cNvPr>
            <p:cNvSpPr/>
            <p:nvPr/>
          </p:nvSpPr>
          <p:spPr>
            <a:xfrm>
              <a:off x="2320550" y="2096700"/>
              <a:ext cx="336725" cy="90800"/>
            </a:xfrm>
            <a:custGeom>
              <a:avLst/>
              <a:gdLst/>
              <a:ahLst/>
              <a:cxnLst/>
              <a:rect l="l" t="t" r="r" b="b"/>
              <a:pathLst>
                <a:path w="13469" h="3632" extrusionOk="0">
                  <a:moveTo>
                    <a:pt x="6734" y="0"/>
                  </a:moveTo>
                  <a:cubicBezTo>
                    <a:pt x="4440" y="0"/>
                    <a:pt x="2146" y="469"/>
                    <a:pt x="0" y="1407"/>
                  </a:cubicBezTo>
                  <a:cubicBezTo>
                    <a:pt x="0" y="2165"/>
                    <a:pt x="24" y="2910"/>
                    <a:pt x="60" y="3632"/>
                  </a:cubicBezTo>
                  <a:cubicBezTo>
                    <a:pt x="2159" y="2567"/>
                    <a:pt x="4446" y="2035"/>
                    <a:pt x="6734" y="2035"/>
                  </a:cubicBezTo>
                  <a:cubicBezTo>
                    <a:pt x="9022" y="2035"/>
                    <a:pt x="11310" y="2567"/>
                    <a:pt x="13408" y="3632"/>
                  </a:cubicBezTo>
                  <a:cubicBezTo>
                    <a:pt x="13444" y="2910"/>
                    <a:pt x="13468" y="2165"/>
                    <a:pt x="13468" y="1407"/>
                  </a:cubicBezTo>
                  <a:cubicBezTo>
                    <a:pt x="11322" y="469"/>
                    <a:pt x="9028" y="0"/>
                    <a:pt x="67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5813;p78">
              <a:extLst>
                <a:ext uri="{FF2B5EF4-FFF2-40B4-BE49-F238E27FC236}">
                  <a16:creationId xmlns:a16="http://schemas.microsoft.com/office/drawing/2014/main" id="{33A5220B-E5AC-9EAE-41F8-28C75BF07128}"/>
                </a:ext>
              </a:extLst>
            </p:cNvPr>
            <p:cNvSpPr/>
            <p:nvPr/>
          </p:nvSpPr>
          <p:spPr>
            <a:xfrm>
              <a:off x="2544200" y="1848375"/>
              <a:ext cx="90525" cy="601875"/>
            </a:xfrm>
            <a:custGeom>
              <a:avLst/>
              <a:gdLst/>
              <a:ahLst/>
              <a:cxnLst/>
              <a:rect l="l" t="t" r="r" b="b"/>
              <a:pathLst>
                <a:path w="3621" h="24075" extrusionOk="0">
                  <a:moveTo>
                    <a:pt x="2802" y="1"/>
                  </a:moveTo>
                  <a:cubicBezTo>
                    <a:pt x="2802" y="1"/>
                    <a:pt x="2839" y="373"/>
                    <a:pt x="2887" y="1023"/>
                  </a:cubicBezTo>
                  <a:cubicBezTo>
                    <a:pt x="2899" y="1347"/>
                    <a:pt x="2935" y="1744"/>
                    <a:pt x="2947" y="2201"/>
                  </a:cubicBezTo>
                  <a:cubicBezTo>
                    <a:pt x="2959" y="2658"/>
                    <a:pt x="2983" y="3175"/>
                    <a:pt x="2983" y="3740"/>
                  </a:cubicBezTo>
                  <a:cubicBezTo>
                    <a:pt x="2983" y="4305"/>
                    <a:pt x="2983" y="4907"/>
                    <a:pt x="2983" y="5544"/>
                  </a:cubicBezTo>
                  <a:cubicBezTo>
                    <a:pt x="2983" y="6181"/>
                    <a:pt x="2947" y="6855"/>
                    <a:pt x="2911" y="7564"/>
                  </a:cubicBezTo>
                  <a:cubicBezTo>
                    <a:pt x="2863" y="8262"/>
                    <a:pt x="2827" y="8983"/>
                    <a:pt x="2754" y="9705"/>
                  </a:cubicBezTo>
                  <a:cubicBezTo>
                    <a:pt x="2718" y="10077"/>
                    <a:pt x="2694" y="10438"/>
                    <a:pt x="2658" y="10811"/>
                  </a:cubicBezTo>
                  <a:cubicBezTo>
                    <a:pt x="2622" y="11184"/>
                    <a:pt x="2574" y="11545"/>
                    <a:pt x="2538" y="11917"/>
                  </a:cubicBezTo>
                  <a:cubicBezTo>
                    <a:pt x="2454" y="12651"/>
                    <a:pt x="2333" y="13384"/>
                    <a:pt x="2237" y="14106"/>
                  </a:cubicBezTo>
                  <a:cubicBezTo>
                    <a:pt x="2201" y="14286"/>
                    <a:pt x="2177" y="14467"/>
                    <a:pt x="2153" y="14647"/>
                  </a:cubicBezTo>
                  <a:cubicBezTo>
                    <a:pt x="2129" y="14827"/>
                    <a:pt x="2093" y="15008"/>
                    <a:pt x="2057" y="15176"/>
                  </a:cubicBezTo>
                  <a:cubicBezTo>
                    <a:pt x="1997" y="15525"/>
                    <a:pt x="1937" y="15874"/>
                    <a:pt x="1865" y="16210"/>
                  </a:cubicBezTo>
                  <a:cubicBezTo>
                    <a:pt x="1804" y="16559"/>
                    <a:pt x="1744" y="16896"/>
                    <a:pt x="1672" y="17208"/>
                  </a:cubicBezTo>
                  <a:cubicBezTo>
                    <a:pt x="1588" y="17533"/>
                    <a:pt x="1528" y="17858"/>
                    <a:pt x="1456" y="18158"/>
                  </a:cubicBezTo>
                  <a:cubicBezTo>
                    <a:pt x="1396" y="18471"/>
                    <a:pt x="1335" y="18772"/>
                    <a:pt x="1251" y="19060"/>
                  </a:cubicBezTo>
                  <a:cubicBezTo>
                    <a:pt x="1179" y="19361"/>
                    <a:pt x="1107" y="19625"/>
                    <a:pt x="1035" y="19890"/>
                  </a:cubicBezTo>
                  <a:cubicBezTo>
                    <a:pt x="890" y="20431"/>
                    <a:pt x="782" y="20912"/>
                    <a:pt x="650" y="21345"/>
                  </a:cubicBezTo>
                  <a:cubicBezTo>
                    <a:pt x="518" y="21766"/>
                    <a:pt x="397" y="22139"/>
                    <a:pt x="301" y="22439"/>
                  </a:cubicBezTo>
                  <a:cubicBezTo>
                    <a:pt x="121" y="23040"/>
                    <a:pt x="1" y="23401"/>
                    <a:pt x="1" y="23401"/>
                  </a:cubicBezTo>
                  <a:lnTo>
                    <a:pt x="2009" y="24075"/>
                  </a:lnTo>
                  <a:lnTo>
                    <a:pt x="2237" y="23052"/>
                  </a:lnTo>
                  <a:cubicBezTo>
                    <a:pt x="2309" y="22728"/>
                    <a:pt x="2382" y="22331"/>
                    <a:pt x="2490" y="21874"/>
                  </a:cubicBezTo>
                  <a:cubicBezTo>
                    <a:pt x="2586" y="21417"/>
                    <a:pt x="2658" y="20900"/>
                    <a:pt x="2754" y="20335"/>
                  </a:cubicBezTo>
                  <a:cubicBezTo>
                    <a:pt x="2802" y="20046"/>
                    <a:pt x="2863" y="19758"/>
                    <a:pt x="2911" y="19457"/>
                  </a:cubicBezTo>
                  <a:cubicBezTo>
                    <a:pt x="2959" y="19144"/>
                    <a:pt x="2995" y="18832"/>
                    <a:pt x="3043" y="18507"/>
                  </a:cubicBezTo>
                  <a:cubicBezTo>
                    <a:pt x="3079" y="18182"/>
                    <a:pt x="3127" y="17846"/>
                    <a:pt x="3163" y="17509"/>
                  </a:cubicBezTo>
                  <a:cubicBezTo>
                    <a:pt x="3211" y="17160"/>
                    <a:pt x="3247" y="16811"/>
                    <a:pt x="3283" y="16451"/>
                  </a:cubicBezTo>
                  <a:cubicBezTo>
                    <a:pt x="3320" y="16090"/>
                    <a:pt x="3344" y="15741"/>
                    <a:pt x="3380" y="15368"/>
                  </a:cubicBezTo>
                  <a:lnTo>
                    <a:pt x="3428" y="14815"/>
                  </a:lnTo>
                  <a:cubicBezTo>
                    <a:pt x="3440" y="14635"/>
                    <a:pt x="3452" y="14455"/>
                    <a:pt x="3464" y="14262"/>
                  </a:cubicBezTo>
                  <a:cubicBezTo>
                    <a:pt x="3512" y="13517"/>
                    <a:pt x="3560" y="12759"/>
                    <a:pt x="3572" y="12001"/>
                  </a:cubicBezTo>
                  <a:cubicBezTo>
                    <a:pt x="3584" y="11617"/>
                    <a:pt x="3596" y="11244"/>
                    <a:pt x="3608" y="10871"/>
                  </a:cubicBezTo>
                  <a:cubicBezTo>
                    <a:pt x="3620" y="10486"/>
                    <a:pt x="3608" y="10114"/>
                    <a:pt x="3608" y="9741"/>
                  </a:cubicBezTo>
                  <a:cubicBezTo>
                    <a:pt x="3608" y="8983"/>
                    <a:pt x="3584" y="8262"/>
                    <a:pt x="3560" y="7552"/>
                  </a:cubicBezTo>
                  <a:cubicBezTo>
                    <a:pt x="3548" y="6855"/>
                    <a:pt x="3500" y="6169"/>
                    <a:pt x="3464" y="5520"/>
                  </a:cubicBezTo>
                  <a:cubicBezTo>
                    <a:pt x="3428" y="4871"/>
                    <a:pt x="3368" y="4269"/>
                    <a:pt x="3308" y="3704"/>
                  </a:cubicBezTo>
                  <a:cubicBezTo>
                    <a:pt x="3091" y="1468"/>
                    <a:pt x="2802" y="1"/>
                    <a:pt x="2802" y="1"/>
                  </a:cubicBezTo>
                  <a:close/>
                </a:path>
              </a:pathLst>
            </a:custGeom>
            <a:solidFill>
              <a:srgbClr val="F4F7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5814;p78">
              <a:extLst>
                <a:ext uri="{FF2B5EF4-FFF2-40B4-BE49-F238E27FC236}">
                  <a16:creationId xmlns:a16="http://schemas.microsoft.com/office/drawing/2014/main" id="{80D45DB3-1410-945F-7354-71A3CB3A80BC}"/>
                </a:ext>
              </a:extLst>
            </p:cNvPr>
            <p:cNvSpPr/>
            <p:nvPr/>
          </p:nvSpPr>
          <p:spPr>
            <a:xfrm>
              <a:off x="2282641" y="1594350"/>
              <a:ext cx="172875" cy="848675"/>
            </a:xfrm>
            <a:custGeom>
              <a:avLst/>
              <a:gdLst/>
              <a:ahLst/>
              <a:cxnLst/>
              <a:rect l="l" t="t" r="r" b="b"/>
              <a:pathLst>
                <a:path w="6915" h="33947" extrusionOk="0">
                  <a:moveTo>
                    <a:pt x="5027" y="8250"/>
                  </a:moveTo>
                  <a:cubicBezTo>
                    <a:pt x="5339" y="4137"/>
                    <a:pt x="6914" y="0"/>
                    <a:pt x="6914" y="0"/>
                  </a:cubicBezTo>
                  <a:cubicBezTo>
                    <a:pt x="4065" y="3644"/>
                    <a:pt x="3307" y="8310"/>
                    <a:pt x="3307" y="8310"/>
                  </a:cubicBezTo>
                  <a:cubicBezTo>
                    <a:pt x="0" y="19818"/>
                    <a:pt x="4509" y="33947"/>
                    <a:pt x="4509" y="33947"/>
                  </a:cubicBezTo>
                  <a:lnTo>
                    <a:pt x="6313" y="33658"/>
                  </a:lnTo>
                  <a:cubicBezTo>
                    <a:pt x="3584" y="17364"/>
                    <a:pt x="5027" y="8250"/>
                    <a:pt x="5027" y="8250"/>
                  </a:cubicBezTo>
                  <a:close/>
                </a:path>
              </a:pathLst>
            </a:custGeom>
            <a:solidFill>
              <a:srgbClr val="F4F7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5815;p78">
              <a:extLst>
                <a:ext uri="{FF2B5EF4-FFF2-40B4-BE49-F238E27FC236}">
                  <a16:creationId xmlns:a16="http://schemas.microsoft.com/office/drawing/2014/main" id="{FFE2E8F1-65C2-40C7-A3AF-1CA59D059899}"/>
                </a:ext>
              </a:extLst>
            </p:cNvPr>
            <p:cNvSpPr/>
            <p:nvPr/>
          </p:nvSpPr>
          <p:spPr>
            <a:xfrm>
              <a:off x="2404725" y="1747975"/>
              <a:ext cx="168375" cy="168375"/>
            </a:xfrm>
            <a:custGeom>
              <a:avLst/>
              <a:gdLst/>
              <a:ahLst/>
              <a:cxnLst/>
              <a:rect l="l" t="t" r="r" b="b"/>
              <a:pathLst>
                <a:path w="6735" h="6735" extrusionOk="0">
                  <a:moveTo>
                    <a:pt x="3367" y="0"/>
                  </a:moveTo>
                  <a:cubicBezTo>
                    <a:pt x="1503" y="0"/>
                    <a:pt x="0" y="1503"/>
                    <a:pt x="0" y="3367"/>
                  </a:cubicBezTo>
                  <a:cubicBezTo>
                    <a:pt x="0" y="5231"/>
                    <a:pt x="1503" y="6734"/>
                    <a:pt x="3367" y="6734"/>
                  </a:cubicBezTo>
                  <a:cubicBezTo>
                    <a:pt x="5231" y="6734"/>
                    <a:pt x="6734" y="5231"/>
                    <a:pt x="6734" y="3367"/>
                  </a:cubicBezTo>
                  <a:cubicBezTo>
                    <a:pt x="6734" y="1503"/>
                    <a:pt x="5231" y="0"/>
                    <a:pt x="3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5816;p78">
              <a:extLst>
                <a:ext uri="{FF2B5EF4-FFF2-40B4-BE49-F238E27FC236}">
                  <a16:creationId xmlns:a16="http://schemas.microsoft.com/office/drawing/2014/main" id="{A596B663-2562-75EC-3E5D-394D45B1FD45}"/>
                </a:ext>
              </a:extLst>
            </p:cNvPr>
            <p:cNvSpPr/>
            <p:nvPr/>
          </p:nvSpPr>
          <p:spPr>
            <a:xfrm>
              <a:off x="2432975" y="1781825"/>
              <a:ext cx="96525" cy="86725"/>
            </a:xfrm>
            <a:custGeom>
              <a:avLst/>
              <a:gdLst/>
              <a:ahLst/>
              <a:cxnLst/>
              <a:rect l="l" t="t" r="r" b="b"/>
              <a:pathLst>
                <a:path w="3861" h="3469" extrusionOk="0">
                  <a:moveTo>
                    <a:pt x="2231" y="0"/>
                  </a:moveTo>
                  <a:cubicBezTo>
                    <a:pt x="1765" y="0"/>
                    <a:pt x="1296" y="163"/>
                    <a:pt x="914" y="498"/>
                  </a:cubicBezTo>
                  <a:cubicBezTo>
                    <a:pt x="24" y="1268"/>
                    <a:pt x="0" y="2651"/>
                    <a:pt x="854" y="3468"/>
                  </a:cubicBezTo>
                  <a:cubicBezTo>
                    <a:pt x="1504" y="2254"/>
                    <a:pt x="2574" y="1328"/>
                    <a:pt x="3860" y="847"/>
                  </a:cubicBezTo>
                  <a:cubicBezTo>
                    <a:pt x="3469" y="290"/>
                    <a:pt x="2853" y="0"/>
                    <a:pt x="2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5817;p78">
              <a:extLst>
                <a:ext uri="{FF2B5EF4-FFF2-40B4-BE49-F238E27FC236}">
                  <a16:creationId xmlns:a16="http://schemas.microsoft.com/office/drawing/2014/main" id="{7DE17F62-2822-07DC-79A1-C663F3BA96E1}"/>
                </a:ext>
              </a:extLst>
            </p:cNvPr>
            <p:cNvSpPr/>
            <p:nvPr/>
          </p:nvSpPr>
          <p:spPr>
            <a:xfrm>
              <a:off x="2454325" y="1802975"/>
              <a:ext cx="90200" cy="79025"/>
            </a:xfrm>
            <a:custGeom>
              <a:avLst/>
              <a:gdLst/>
              <a:ahLst/>
              <a:cxnLst/>
              <a:rect l="l" t="t" r="r" b="b"/>
              <a:pathLst>
                <a:path w="3608" h="3161" extrusionOk="0">
                  <a:moveTo>
                    <a:pt x="3006" y="1"/>
                  </a:moveTo>
                  <a:cubicBezTo>
                    <a:pt x="1720" y="482"/>
                    <a:pt x="650" y="1408"/>
                    <a:pt x="0" y="2622"/>
                  </a:cubicBezTo>
                  <a:cubicBezTo>
                    <a:pt x="383" y="2980"/>
                    <a:pt x="876" y="3161"/>
                    <a:pt x="1372" y="3161"/>
                  </a:cubicBezTo>
                  <a:cubicBezTo>
                    <a:pt x="1841" y="3161"/>
                    <a:pt x="2313" y="2998"/>
                    <a:pt x="2694" y="2670"/>
                  </a:cubicBezTo>
                  <a:cubicBezTo>
                    <a:pt x="3475" y="1997"/>
                    <a:pt x="3608" y="830"/>
                    <a:pt x="3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9" name="Google Shape;24623;p71">
            <a:extLst>
              <a:ext uri="{FF2B5EF4-FFF2-40B4-BE49-F238E27FC236}">
                <a16:creationId xmlns:a16="http://schemas.microsoft.com/office/drawing/2014/main" id="{DE39CF61-DB36-9925-4E71-E0A3F533E386}"/>
              </a:ext>
            </a:extLst>
          </p:cNvPr>
          <p:cNvGrpSpPr/>
          <p:nvPr/>
        </p:nvGrpSpPr>
        <p:grpSpPr>
          <a:xfrm>
            <a:off x="265995" y="280922"/>
            <a:ext cx="1261127" cy="826838"/>
            <a:chOff x="3878236" y="1261139"/>
            <a:chExt cx="1261127" cy="826838"/>
          </a:xfrm>
        </p:grpSpPr>
        <p:grpSp>
          <p:nvGrpSpPr>
            <p:cNvPr id="59" name="Google Shape;24624;p71">
              <a:extLst>
                <a:ext uri="{FF2B5EF4-FFF2-40B4-BE49-F238E27FC236}">
                  <a16:creationId xmlns:a16="http://schemas.microsoft.com/office/drawing/2014/main" id="{5A41B71F-FB10-EA69-0DE0-D560B97E45B0}"/>
                </a:ext>
              </a:extLst>
            </p:cNvPr>
            <p:cNvGrpSpPr/>
            <p:nvPr/>
          </p:nvGrpSpPr>
          <p:grpSpPr>
            <a:xfrm>
              <a:off x="3903117" y="1261139"/>
              <a:ext cx="1236246" cy="826838"/>
              <a:chOff x="3903117" y="1318389"/>
              <a:chExt cx="1236246" cy="826838"/>
            </a:xfrm>
          </p:grpSpPr>
          <p:grpSp>
            <p:nvGrpSpPr>
              <p:cNvPr id="24260" name="Google Shape;24625;p71">
                <a:extLst>
                  <a:ext uri="{FF2B5EF4-FFF2-40B4-BE49-F238E27FC236}">
                    <a16:creationId xmlns:a16="http://schemas.microsoft.com/office/drawing/2014/main" id="{DEFA51B4-41EF-A94C-23E9-55D308DDFD70}"/>
                  </a:ext>
                </a:extLst>
              </p:cNvPr>
              <p:cNvGrpSpPr/>
              <p:nvPr/>
            </p:nvGrpSpPr>
            <p:grpSpPr>
              <a:xfrm rot="10800000" flipH="1">
                <a:off x="3903117" y="1507289"/>
                <a:ext cx="906643" cy="637938"/>
                <a:chOff x="6314868" y="1768243"/>
                <a:chExt cx="1249665" cy="879312"/>
              </a:xfrm>
            </p:grpSpPr>
            <p:sp>
              <p:nvSpPr>
                <p:cNvPr id="24440" name="Google Shape;24626;p71">
                  <a:extLst>
                    <a:ext uri="{FF2B5EF4-FFF2-40B4-BE49-F238E27FC236}">
                      <a16:creationId xmlns:a16="http://schemas.microsoft.com/office/drawing/2014/main" id="{EC70BD48-96EF-1C09-73C0-71F78C117522}"/>
                    </a:ext>
                  </a:extLst>
                </p:cNvPr>
                <p:cNvSpPr/>
                <p:nvPr/>
              </p:nvSpPr>
              <p:spPr>
                <a:xfrm flipH="1">
                  <a:off x="6773076" y="1835633"/>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627;p71">
                  <a:extLst>
                    <a:ext uri="{FF2B5EF4-FFF2-40B4-BE49-F238E27FC236}">
                      <a16:creationId xmlns:a16="http://schemas.microsoft.com/office/drawing/2014/main" id="{753043C7-DB3A-CA81-D3B9-8140F256FE9C}"/>
                    </a:ext>
                  </a:extLst>
                </p:cNvPr>
                <p:cNvSpPr/>
                <p:nvPr/>
              </p:nvSpPr>
              <p:spPr>
                <a:xfrm flipH="1">
                  <a:off x="6722560" y="1939212"/>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628;p71">
                  <a:extLst>
                    <a:ext uri="{FF2B5EF4-FFF2-40B4-BE49-F238E27FC236}">
                      <a16:creationId xmlns:a16="http://schemas.microsoft.com/office/drawing/2014/main" id="{9F48E02D-7424-8DF8-E636-550A8EA7CD4F}"/>
                    </a:ext>
                  </a:extLst>
                </p:cNvPr>
                <p:cNvSpPr/>
                <p:nvPr/>
              </p:nvSpPr>
              <p:spPr>
                <a:xfrm flipH="1">
                  <a:off x="7520944" y="1916022"/>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629;p71">
                  <a:extLst>
                    <a:ext uri="{FF2B5EF4-FFF2-40B4-BE49-F238E27FC236}">
                      <a16:creationId xmlns:a16="http://schemas.microsoft.com/office/drawing/2014/main" id="{98A328D3-EB75-2A7D-D596-7505DE3445F3}"/>
                    </a:ext>
                  </a:extLst>
                </p:cNvPr>
                <p:cNvSpPr/>
                <p:nvPr/>
              </p:nvSpPr>
              <p:spPr>
                <a:xfrm rot="9256444" flipH="1">
                  <a:off x="6649975" y="1888161"/>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630;p71">
                  <a:extLst>
                    <a:ext uri="{FF2B5EF4-FFF2-40B4-BE49-F238E27FC236}">
                      <a16:creationId xmlns:a16="http://schemas.microsoft.com/office/drawing/2014/main" id="{A0530C90-4133-7327-E27A-EA8755B8EEE9}"/>
                    </a:ext>
                  </a:extLst>
                </p:cNvPr>
                <p:cNvSpPr/>
                <p:nvPr/>
              </p:nvSpPr>
              <p:spPr>
                <a:xfrm rot="9256444" flipH="1">
                  <a:off x="7227553" y="1768243"/>
                  <a:ext cx="12474" cy="1247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631;p71">
                  <a:extLst>
                    <a:ext uri="{FF2B5EF4-FFF2-40B4-BE49-F238E27FC236}">
                      <a16:creationId xmlns:a16="http://schemas.microsoft.com/office/drawing/2014/main" id="{4AB51A3E-6687-6770-6D89-DFD504238D4C}"/>
                    </a:ext>
                  </a:extLst>
                </p:cNvPr>
                <p:cNvSpPr/>
                <p:nvPr/>
              </p:nvSpPr>
              <p:spPr>
                <a:xfrm rot="9256444" flipH="1">
                  <a:off x="6945027" y="224084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632;p71">
                  <a:extLst>
                    <a:ext uri="{FF2B5EF4-FFF2-40B4-BE49-F238E27FC236}">
                      <a16:creationId xmlns:a16="http://schemas.microsoft.com/office/drawing/2014/main" id="{564C1505-AD65-D9A7-957C-F8A5C8E20DC7}"/>
                    </a:ext>
                  </a:extLst>
                </p:cNvPr>
                <p:cNvSpPr/>
                <p:nvPr/>
              </p:nvSpPr>
              <p:spPr>
                <a:xfrm rot="9256444" flipH="1">
                  <a:off x="7041744" y="1922568"/>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633;p71">
                  <a:extLst>
                    <a:ext uri="{FF2B5EF4-FFF2-40B4-BE49-F238E27FC236}">
                      <a16:creationId xmlns:a16="http://schemas.microsoft.com/office/drawing/2014/main" id="{126C9499-B8F1-D560-709A-BCCB8E72642A}"/>
                    </a:ext>
                  </a:extLst>
                </p:cNvPr>
                <p:cNvSpPr/>
                <p:nvPr/>
              </p:nvSpPr>
              <p:spPr>
                <a:xfrm rot="9256444" flipH="1">
                  <a:off x="6438534" y="218765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634;p71">
                  <a:extLst>
                    <a:ext uri="{FF2B5EF4-FFF2-40B4-BE49-F238E27FC236}">
                      <a16:creationId xmlns:a16="http://schemas.microsoft.com/office/drawing/2014/main" id="{B9376DFA-6772-846F-80A1-55E46D2E3B49}"/>
                    </a:ext>
                  </a:extLst>
                </p:cNvPr>
                <p:cNvSpPr/>
                <p:nvPr/>
              </p:nvSpPr>
              <p:spPr>
                <a:xfrm rot="9256444" flipH="1">
                  <a:off x="6351956" y="1937637"/>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635;p71">
                  <a:extLst>
                    <a:ext uri="{FF2B5EF4-FFF2-40B4-BE49-F238E27FC236}">
                      <a16:creationId xmlns:a16="http://schemas.microsoft.com/office/drawing/2014/main" id="{790711E7-0B94-86A4-4068-FD50ACEB690A}"/>
                    </a:ext>
                  </a:extLst>
                </p:cNvPr>
                <p:cNvSpPr/>
                <p:nvPr/>
              </p:nvSpPr>
              <p:spPr>
                <a:xfrm rot="9256444" flipH="1">
                  <a:off x="7410621" y="19287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636;p71">
                  <a:extLst>
                    <a:ext uri="{FF2B5EF4-FFF2-40B4-BE49-F238E27FC236}">
                      <a16:creationId xmlns:a16="http://schemas.microsoft.com/office/drawing/2014/main" id="{58D301DE-2041-C5C9-8B99-09FF1B41CD17}"/>
                    </a:ext>
                  </a:extLst>
                </p:cNvPr>
                <p:cNvSpPr/>
                <p:nvPr/>
              </p:nvSpPr>
              <p:spPr>
                <a:xfrm rot="9256444" flipH="1">
                  <a:off x="6411589" y="1954420"/>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637;p71">
                  <a:extLst>
                    <a:ext uri="{FF2B5EF4-FFF2-40B4-BE49-F238E27FC236}">
                      <a16:creationId xmlns:a16="http://schemas.microsoft.com/office/drawing/2014/main" id="{8631B2E1-C7FB-D8C2-AD92-A4E0B42B47F9}"/>
                    </a:ext>
                  </a:extLst>
                </p:cNvPr>
                <p:cNvSpPr/>
                <p:nvPr/>
              </p:nvSpPr>
              <p:spPr>
                <a:xfrm rot="-7120311">
                  <a:off x="6746709" y="2264494"/>
                  <a:ext cx="53056" cy="53104"/>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638;p71">
                  <a:extLst>
                    <a:ext uri="{FF2B5EF4-FFF2-40B4-BE49-F238E27FC236}">
                      <a16:creationId xmlns:a16="http://schemas.microsoft.com/office/drawing/2014/main" id="{1627EF19-08D6-C99C-9923-78E548FE85B9}"/>
                    </a:ext>
                  </a:extLst>
                </p:cNvPr>
                <p:cNvSpPr/>
                <p:nvPr/>
              </p:nvSpPr>
              <p:spPr>
                <a:xfrm rot="-7120311">
                  <a:off x="6571995" y="2248456"/>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639;p71">
                  <a:extLst>
                    <a:ext uri="{FF2B5EF4-FFF2-40B4-BE49-F238E27FC236}">
                      <a16:creationId xmlns:a16="http://schemas.microsoft.com/office/drawing/2014/main" id="{58232B22-0DB2-B6D5-DC13-FCBC89A41904}"/>
                    </a:ext>
                  </a:extLst>
                </p:cNvPr>
                <p:cNvSpPr/>
                <p:nvPr/>
              </p:nvSpPr>
              <p:spPr>
                <a:xfrm rot="-7120311">
                  <a:off x="6808137" y="2179237"/>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640;p71">
                  <a:extLst>
                    <a:ext uri="{FF2B5EF4-FFF2-40B4-BE49-F238E27FC236}">
                      <a16:creationId xmlns:a16="http://schemas.microsoft.com/office/drawing/2014/main" id="{D7812A7A-40AF-C89A-3178-13959A113487}"/>
                    </a:ext>
                  </a:extLst>
                </p:cNvPr>
                <p:cNvSpPr/>
                <p:nvPr/>
              </p:nvSpPr>
              <p:spPr>
                <a:xfrm rot="-7120311">
                  <a:off x="6314867" y="2267568"/>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641;p71">
                  <a:extLst>
                    <a:ext uri="{FF2B5EF4-FFF2-40B4-BE49-F238E27FC236}">
                      <a16:creationId xmlns:a16="http://schemas.microsoft.com/office/drawing/2014/main" id="{E209CE8B-056A-5F0D-FECC-9BAA5964E6E7}"/>
                    </a:ext>
                  </a:extLst>
                </p:cNvPr>
                <p:cNvSpPr/>
                <p:nvPr/>
              </p:nvSpPr>
              <p:spPr>
                <a:xfrm rot="10800000" flipH="1">
                  <a:off x="6616009" y="2595324"/>
                  <a:ext cx="53054" cy="52231"/>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642;p71">
                  <a:extLst>
                    <a:ext uri="{FF2B5EF4-FFF2-40B4-BE49-F238E27FC236}">
                      <a16:creationId xmlns:a16="http://schemas.microsoft.com/office/drawing/2014/main" id="{663FC6F7-2931-FCC8-A09D-32B6803377B2}"/>
                    </a:ext>
                  </a:extLst>
                </p:cNvPr>
                <p:cNvSpPr/>
                <p:nvPr/>
              </p:nvSpPr>
              <p:spPr>
                <a:xfrm rot="10800000" flipH="1">
                  <a:off x="6649969" y="2095885"/>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643;p71">
                  <a:extLst>
                    <a:ext uri="{FF2B5EF4-FFF2-40B4-BE49-F238E27FC236}">
                      <a16:creationId xmlns:a16="http://schemas.microsoft.com/office/drawing/2014/main" id="{0BD68E5F-64A8-8EDB-B0E6-9C73FC477082}"/>
                    </a:ext>
                  </a:extLst>
                </p:cNvPr>
                <p:cNvSpPr/>
                <p:nvPr/>
              </p:nvSpPr>
              <p:spPr>
                <a:xfrm rot="10800000" flipH="1">
                  <a:off x="6959584" y="2380359"/>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644;p71">
                  <a:extLst>
                    <a:ext uri="{FF2B5EF4-FFF2-40B4-BE49-F238E27FC236}">
                      <a16:creationId xmlns:a16="http://schemas.microsoft.com/office/drawing/2014/main" id="{BBB1EFC8-5501-1B03-A39E-02823A6E393A}"/>
                    </a:ext>
                  </a:extLst>
                </p:cNvPr>
                <p:cNvSpPr/>
                <p:nvPr/>
              </p:nvSpPr>
              <p:spPr>
                <a:xfrm rot="10800000" flipH="1">
                  <a:off x="6333559" y="2505824"/>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645;p71">
                  <a:extLst>
                    <a:ext uri="{FF2B5EF4-FFF2-40B4-BE49-F238E27FC236}">
                      <a16:creationId xmlns:a16="http://schemas.microsoft.com/office/drawing/2014/main" id="{7EC06023-F5AE-BFC7-DDD0-F65DF941E790}"/>
                    </a:ext>
                  </a:extLst>
                </p:cNvPr>
                <p:cNvSpPr/>
                <p:nvPr/>
              </p:nvSpPr>
              <p:spPr>
                <a:xfrm rot="-1543556" flipH="1">
                  <a:off x="6615999" y="2449876"/>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646;p71">
                  <a:extLst>
                    <a:ext uri="{FF2B5EF4-FFF2-40B4-BE49-F238E27FC236}">
                      <a16:creationId xmlns:a16="http://schemas.microsoft.com/office/drawing/2014/main" id="{D555F116-03FB-95FF-301E-DCA9330F11EB}"/>
                    </a:ext>
                  </a:extLst>
                </p:cNvPr>
                <p:cNvSpPr/>
                <p:nvPr/>
              </p:nvSpPr>
              <p:spPr>
                <a:xfrm rot="-1543556" flipH="1">
                  <a:off x="6921899" y="219260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647;p71">
                  <a:extLst>
                    <a:ext uri="{FF2B5EF4-FFF2-40B4-BE49-F238E27FC236}">
                      <a16:creationId xmlns:a16="http://schemas.microsoft.com/office/drawing/2014/main" id="{B66A029C-91A4-7E3C-5C15-4239E1C0B579}"/>
                    </a:ext>
                  </a:extLst>
                </p:cNvPr>
                <p:cNvSpPr/>
                <p:nvPr/>
              </p:nvSpPr>
              <p:spPr>
                <a:xfrm rot="-1543556" flipH="1">
                  <a:off x="6812759" y="2498450"/>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648;p71">
                  <a:extLst>
                    <a:ext uri="{FF2B5EF4-FFF2-40B4-BE49-F238E27FC236}">
                      <a16:creationId xmlns:a16="http://schemas.microsoft.com/office/drawing/2014/main" id="{B16D312D-74A8-E5FC-22AF-003B6C7711EA}"/>
                    </a:ext>
                  </a:extLst>
                </p:cNvPr>
                <p:cNvSpPr/>
                <p:nvPr/>
              </p:nvSpPr>
              <p:spPr>
                <a:xfrm rot="-1543556" flipH="1">
                  <a:off x="6871478" y="206288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649;p71">
                  <a:extLst>
                    <a:ext uri="{FF2B5EF4-FFF2-40B4-BE49-F238E27FC236}">
                      <a16:creationId xmlns:a16="http://schemas.microsoft.com/office/drawing/2014/main" id="{A412ECDA-A411-2524-1AD0-D08F66A9AEE0}"/>
                    </a:ext>
                  </a:extLst>
                </p:cNvPr>
                <p:cNvSpPr/>
                <p:nvPr/>
              </p:nvSpPr>
              <p:spPr>
                <a:xfrm rot="-1543556" flipH="1">
                  <a:off x="7502548" y="2484210"/>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650;p71">
                  <a:extLst>
                    <a:ext uri="{FF2B5EF4-FFF2-40B4-BE49-F238E27FC236}">
                      <a16:creationId xmlns:a16="http://schemas.microsoft.com/office/drawing/2014/main" id="{B7745923-1F34-B0B5-C690-E6F6FF43DC96}"/>
                    </a:ext>
                  </a:extLst>
                </p:cNvPr>
                <p:cNvSpPr/>
                <p:nvPr/>
              </p:nvSpPr>
              <p:spPr>
                <a:xfrm rot="-1543556" flipH="1">
                  <a:off x="6443882" y="24923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651;p71">
                  <a:extLst>
                    <a:ext uri="{FF2B5EF4-FFF2-40B4-BE49-F238E27FC236}">
                      <a16:creationId xmlns:a16="http://schemas.microsoft.com/office/drawing/2014/main" id="{975F9299-8D50-43B1-A5AF-F8F854258894}"/>
                    </a:ext>
                  </a:extLst>
                </p:cNvPr>
                <p:cNvSpPr/>
                <p:nvPr/>
              </p:nvSpPr>
              <p:spPr>
                <a:xfrm rot="-1543556" flipH="1">
                  <a:off x="6535808" y="2252146"/>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652;p71">
                  <a:extLst>
                    <a:ext uri="{FF2B5EF4-FFF2-40B4-BE49-F238E27FC236}">
                      <a16:creationId xmlns:a16="http://schemas.microsoft.com/office/drawing/2014/main" id="{35B9BEDB-CA2C-AC91-28AD-4E718628747A}"/>
                    </a:ext>
                  </a:extLst>
                </p:cNvPr>
                <p:cNvSpPr/>
                <p:nvPr/>
              </p:nvSpPr>
              <p:spPr>
                <a:xfrm rot="3679689">
                  <a:off x="7294930" y="2184987"/>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653;p71">
                  <a:extLst>
                    <a:ext uri="{FF2B5EF4-FFF2-40B4-BE49-F238E27FC236}">
                      <a16:creationId xmlns:a16="http://schemas.microsoft.com/office/drawing/2014/main" id="{F250D824-71D1-9201-42F8-194F3BF1E58D}"/>
                    </a:ext>
                  </a:extLst>
                </p:cNvPr>
                <p:cNvSpPr/>
                <p:nvPr/>
              </p:nvSpPr>
              <p:spPr>
                <a:xfrm rot="3679689">
                  <a:off x="7047194" y="2242613"/>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654;p71">
                  <a:extLst>
                    <a:ext uri="{FF2B5EF4-FFF2-40B4-BE49-F238E27FC236}">
                      <a16:creationId xmlns:a16="http://schemas.microsoft.com/office/drawing/2014/main" id="{82DE26C6-385E-37A9-80A6-827EF2886CF1}"/>
                    </a:ext>
                  </a:extLst>
                </p:cNvPr>
                <p:cNvSpPr/>
                <p:nvPr/>
              </p:nvSpPr>
              <p:spPr>
                <a:xfrm rot="3679689">
                  <a:off x="7539636" y="2153453"/>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1" name="Google Shape;24655;p71">
                <a:extLst>
                  <a:ext uri="{FF2B5EF4-FFF2-40B4-BE49-F238E27FC236}">
                    <a16:creationId xmlns:a16="http://schemas.microsoft.com/office/drawing/2014/main" id="{6206D1B2-3F13-7D7C-AD6F-3C5C5209C2B0}"/>
                  </a:ext>
                </a:extLst>
              </p:cNvPr>
              <p:cNvGrpSpPr/>
              <p:nvPr/>
            </p:nvGrpSpPr>
            <p:grpSpPr>
              <a:xfrm flipH="1">
                <a:off x="4232720" y="1318389"/>
                <a:ext cx="906643" cy="637938"/>
                <a:chOff x="6314868" y="1768243"/>
                <a:chExt cx="1249665" cy="879312"/>
              </a:xfrm>
            </p:grpSpPr>
            <p:sp>
              <p:nvSpPr>
                <p:cNvPr id="24411" name="Google Shape;24656;p71">
                  <a:extLst>
                    <a:ext uri="{FF2B5EF4-FFF2-40B4-BE49-F238E27FC236}">
                      <a16:creationId xmlns:a16="http://schemas.microsoft.com/office/drawing/2014/main" id="{2601BDD4-8398-295D-C3D5-13BB7B37EB62}"/>
                    </a:ext>
                  </a:extLst>
                </p:cNvPr>
                <p:cNvSpPr/>
                <p:nvPr/>
              </p:nvSpPr>
              <p:spPr>
                <a:xfrm flipH="1">
                  <a:off x="6773076" y="1835633"/>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657;p71">
                  <a:extLst>
                    <a:ext uri="{FF2B5EF4-FFF2-40B4-BE49-F238E27FC236}">
                      <a16:creationId xmlns:a16="http://schemas.microsoft.com/office/drawing/2014/main" id="{B8946079-C33A-A342-3C55-F1B17B6C169A}"/>
                    </a:ext>
                  </a:extLst>
                </p:cNvPr>
                <p:cNvSpPr/>
                <p:nvPr/>
              </p:nvSpPr>
              <p:spPr>
                <a:xfrm flipH="1">
                  <a:off x="6722560" y="1939212"/>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658;p71">
                  <a:extLst>
                    <a:ext uri="{FF2B5EF4-FFF2-40B4-BE49-F238E27FC236}">
                      <a16:creationId xmlns:a16="http://schemas.microsoft.com/office/drawing/2014/main" id="{CF644A66-1B70-4ACD-6BFE-259C0081CA7B}"/>
                    </a:ext>
                  </a:extLst>
                </p:cNvPr>
                <p:cNvSpPr/>
                <p:nvPr/>
              </p:nvSpPr>
              <p:spPr>
                <a:xfrm flipH="1">
                  <a:off x="7520944" y="1916022"/>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659;p71">
                  <a:extLst>
                    <a:ext uri="{FF2B5EF4-FFF2-40B4-BE49-F238E27FC236}">
                      <a16:creationId xmlns:a16="http://schemas.microsoft.com/office/drawing/2014/main" id="{6C03FBAC-1B34-CCB1-C2D3-762F51D5B311}"/>
                    </a:ext>
                  </a:extLst>
                </p:cNvPr>
                <p:cNvSpPr/>
                <p:nvPr/>
              </p:nvSpPr>
              <p:spPr>
                <a:xfrm rot="9256444" flipH="1">
                  <a:off x="6649975" y="1888161"/>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660;p71">
                  <a:extLst>
                    <a:ext uri="{FF2B5EF4-FFF2-40B4-BE49-F238E27FC236}">
                      <a16:creationId xmlns:a16="http://schemas.microsoft.com/office/drawing/2014/main" id="{E49D44E3-33F8-F53C-D9D4-DAFF1EF6C241}"/>
                    </a:ext>
                  </a:extLst>
                </p:cNvPr>
                <p:cNvSpPr/>
                <p:nvPr/>
              </p:nvSpPr>
              <p:spPr>
                <a:xfrm rot="9256444" flipH="1">
                  <a:off x="7227553" y="1768243"/>
                  <a:ext cx="12474" cy="1247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661;p71">
                  <a:extLst>
                    <a:ext uri="{FF2B5EF4-FFF2-40B4-BE49-F238E27FC236}">
                      <a16:creationId xmlns:a16="http://schemas.microsoft.com/office/drawing/2014/main" id="{6843287F-ABA6-788F-359F-D94FD91086DF}"/>
                    </a:ext>
                  </a:extLst>
                </p:cNvPr>
                <p:cNvSpPr/>
                <p:nvPr/>
              </p:nvSpPr>
              <p:spPr>
                <a:xfrm rot="9256444" flipH="1">
                  <a:off x="6945027" y="224084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662;p71">
                  <a:extLst>
                    <a:ext uri="{FF2B5EF4-FFF2-40B4-BE49-F238E27FC236}">
                      <a16:creationId xmlns:a16="http://schemas.microsoft.com/office/drawing/2014/main" id="{6648CA48-2A94-6126-89C7-931BA363518A}"/>
                    </a:ext>
                  </a:extLst>
                </p:cNvPr>
                <p:cNvSpPr/>
                <p:nvPr/>
              </p:nvSpPr>
              <p:spPr>
                <a:xfrm rot="9256444" flipH="1">
                  <a:off x="7041744" y="1922568"/>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663;p71">
                  <a:extLst>
                    <a:ext uri="{FF2B5EF4-FFF2-40B4-BE49-F238E27FC236}">
                      <a16:creationId xmlns:a16="http://schemas.microsoft.com/office/drawing/2014/main" id="{CACBF75C-B585-93B8-013A-E4AFF7AC32E8}"/>
                    </a:ext>
                  </a:extLst>
                </p:cNvPr>
                <p:cNvSpPr/>
                <p:nvPr/>
              </p:nvSpPr>
              <p:spPr>
                <a:xfrm rot="9256444" flipH="1">
                  <a:off x="6438534" y="218765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664;p71">
                  <a:extLst>
                    <a:ext uri="{FF2B5EF4-FFF2-40B4-BE49-F238E27FC236}">
                      <a16:creationId xmlns:a16="http://schemas.microsoft.com/office/drawing/2014/main" id="{310D528A-F308-EF33-9490-21BA591984C2}"/>
                    </a:ext>
                  </a:extLst>
                </p:cNvPr>
                <p:cNvSpPr/>
                <p:nvPr/>
              </p:nvSpPr>
              <p:spPr>
                <a:xfrm rot="9256444" flipH="1">
                  <a:off x="6351956" y="1937637"/>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665;p71">
                  <a:extLst>
                    <a:ext uri="{FF2B5EF4-FFF2-40B4-BE49-F238E27FC236}">
                      <a16:creationId xmlns:a16="http://schemas.microsoft.com/office/drawing/2014/main" id="{D34112BF-6DEC-A7D6-195A-A3C81A0C4C07}"/>
                    </a:ext>
                  </a:extLst>
                </p:cNvPr>
                <p:cNvSpPr/>
                <p:nvPr/>
              </p:nvSpPr>
              <p:spPr>
                <a:xfrm rot="9256444" flipH="1">
                  <a:off x="7410621" y="19287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666;p71">
                  <a:extLst>
                    <a:ext uri="{FF2B5EF4-FFF2-40B4-BE49-F238E27FC236}">
                      <a16:creationId xmlns:a16="http://schemas.microsoft.com/office/drawing/2014/main" id="{DA0DA59D-9C4C-26D7-1110-1A583D244C14}"/>
                    </a:ext>
                  </a:extLst>
                </p:cNvPr>
                <p:cNvSpPr/>
                <p:nvPr/>
              </p:nvSpPr>
              <p:spPr>
                <a:xfrm rot="9256444" flipH="1">
                  <a:off x="6411589" y="1954420"/>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667;p71">
                  <a:extLst>
                    <a:ext uri="{FF2B5EF4-FFF2-40B4-BE49-F238E27FC236}">
                      <a16:creationId xmlns:a16="http://schemas.microsoft.com/office/drawing/2014/main" id="{71E3BEA0-96E6-783D-1398-867285874A19}"/>
                    </a:ext>
                  </a:extLst>
                </p:cNvPr>
                <p:cNvSpPr/>
                <p:nvPr/>
              </p:nvSpPr>
              <p:spPr>
                <a:xfrm rot="-7120311">
                  <a:off x="6746709" y="2264494"/>
                  <a:ext cx="53056" cy="53104"/>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668;p71">
                  <a:extLst>
                    <a:ext uri="{FF2B5EF4-FFF2-40B4-BE49-F238E27FC236}">
                      <a16:creationId xmlns:a16="http://schemas.microsoft.com/office/drawing/2014/main" id="{61CB6E25-2B01-BB71-E370-3CDAF1448B41}"/>
                    </a:ext>
                  </a:extLst>
                </p:cNvPr>
                <p:cNvSpPr/>
                <p:nvPr/>
              </p:nvSpPr>
              <p:spPr>
                <a:xfrm rot="-7120311">
                  <a:off x="6571995" y="2248456"/>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669;p71">
                  <a:extLst>
                    <a:ext uri="{FF2B5EF4-FFF2-40B4-BE49-F238E27FC236}">
                      <a16:creationId xmlns:a16="http://schemas.microsoft.com/office/drawing/2014/main" id="{F3A8868E-5420-7E7C-11B6-1AB690D6261D}"/>
                    </a:ext>
                  </a:extLst>
                </p:cNvPr>
                <p:cNvSpPr/>
                <p:nvPr/>
              </p:nvSpPr>
              <p:spPr>
                <a:xfrm rot="-7120311">
                  <a:off x="6808137" y="2179237"/>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670;p71">
                  <a:extLst>
                    <a:ext uri="{FF2B5EF4-FFF2-40B4-BE49-F238E27FC236}">
                      <a16:creationId xmlns:a16="http://schemas.microsoft.com/office/drawing/2014/main" id="{31156146-CFD6-19AA-22FA-DFD24E16432C}"/>
                    </a:ext>
                  </a:extLst>
                </p:cNvPr>
                <p:cNvSpPr/>
                <p:nvPr/>
              </p:nvSpPr>
              <p:spPr>
                <a:xfrm rot="-7120311">
                  <a:off x="6314867" y="2267568"/>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671;p71">
                  <a:extLst>
                    <a:ext uri="{FF2B5EF4-FFF2-40B4-BE49-F238E27FC236}">
                      <a16:creationId xmlns:a16="http://schemas.microsoft.com/office/drawing/2014/main" id="{E96A758A-5C9D-8626-B3E5-E678397C9C46}"/>
                    </a:ext>
                  </a:extLst>
                </p:cNvPr>
                <p:cNvSpPr/>
                <p:nvPr/>
              </p:nvSpPr>
              <p:spPr>
                <a:xfrm rot="10800000" flipH="1">
                  <a:off x="6616009" y="2595324"/>
                  <a:ext cx="53054" cy="52231"/>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672;p71">
                  <a:extLst>
                    <a:ext uri="{FF2B5EF4-FFF2-40B4-BE49-F238E27FC236}">
                      <a16:creationId xmlns:a16="http://schemas.microsoft.com/office/drawing/2014/main" id="{30C99349-B8B2-0E65-67ED-726BAA1C4395}"/>
                    </a:ext>
                  </a:extLst>
                </p:cNvPr>
                <p:cNvSpPr/>
                <p:nvPr/>
              </p:nvSpPr>
              <p:spPr>
                <a:xfrm rot="10800000" flipH="1">
                  <a:off x="6649969" y="2095885"/>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673;p71">
                  <a:extLst>
                    <a:ext uri="{FF2B5EF4-FFF2-40B4-BE49-F238E27FC236}">
                      <a16:creationId xmlns:a16="http://schemas.microsoft.com/office/drawing/2014/main" id="{FF712412-BC2A-E632-76FB-A7328DE795D2}"/>
                    </a:ext>
                  </a:extLst>
                </p:cNvPr>
                <p:cNvSpPr/>
                <p:nvPr/>
              </p:nvSpPr>
              <p:spPr>
                <a:xfrm rot="10800000" flipH="1">
                  <a:off x="6959584" y="2380359"/>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674;p71">
                  <a:extLst>
                    <a:ext uri="{FF2B5EF4-FFF2-40B4-BE49-F238E27FC236}">
                      <a16:creationId xmlns:a16="http://schemas.microsoft.com/office/drawing/2014/main" id="{8C6456EC-C9CE-2E77-F877-35C42D30EAC8}"/>
                    </a:ext>
                  </a:extLst>
                </p:cNvPr>
                <p:cNvSpPr/>
                <p:nvPr/>
              </p:nvSpPr>
              <p:spPr>
                <a:xfrm rot="10800000" flipH="1">
                  <a:off x="6333559" y="2505824"/>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675;p71">
                  <a:extLst>
                    <a:ext uri="{FF2B5EF4-FFF2-40B4-BE49-F238E27FC236}">
                      <a16:creationId xmlns:a16="http://schemas.microsoft.com/office/drawing/2014/main" id="{FA4F201F-4B82-E875-5372-35454CA2F1BF}"/>
                    </a:ext>
                  </a:extLst>
                </p:cNvPr>
                <p:cNvSpPr/>
                <p:nvPr/>
              </p:nvSpPr>
              <p:spPr>
                <a:xfrm rot="-1543556" flipH="1">
                  <a:off x="6615999" y="2449876"/>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676;p71">
                  <a:extLst>
                    <a:ext uri="{FF2B5EF4-FFF2-40B4-BE49-F238E27FC236}">
                      <a16:creationId xmlns:a16="http://schemas.microsoft.com/office/drawing/2014/main" id="{ACF3ECA2-2113-5166-4149-322550A5506D}"/>
                    </a:ext>
                  </a:extLst>
                </p:cNvPr>
                <p:cNvSpPr/>
                <p:nvPr/>
              </p:nvSpPr>
              <p:spPr>
                <a:xfrm rot="-1543556" flipH="1">
                  <a:off x="6921899" y="219260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677;p71">
                  <a:extLst>
                    <a:ext uri="{FF2B5EF4-FFF2-40B4-BE49-F238E27FC236}">
                      <a16:creationId xmlns:a16="http://schemas.microsoft.com/office/drawing/2014/main" id="{B66959E3-5E48-4AE7-76F3-CBB0CB9F3788}"/>
                    </a:ext>
                  </a:extLst>
                </p:cNvPr>
                <p:cNvSpPr/>
                <p:nvPr/>
              </p:nvSpPr>
              <p:spPr>
                <a:xfrm rot="-1543556" flipH="1">
                  <a:off x="6812759" y="2498450"/>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3" name="Google Shape;24678;p71">
                  <a:extLst>
                    <a:ext uri="{FF2B5EF4-FFF2-40B4-BE49-F238E27FC236}">
                      <a16:creationId xmlns:a16="http://schemas.microsoft.com/office/drawing/2014/main" id="{81094B01-5CBC-17DB-4791-179A66FE5408}"/>
                    </a:ext>
                  </a:extLst>
                </p:cNvPr>
                <p:cNvSpPr/>
                <p:nvPr/>
              </p:nvSpPr>
              <p:spPr>
                <a:xfrm rot="-1543556" flipH="1">
                  <a:off x="6871478" y="206288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4" name="Google Shape;24679;p71">
                  <a:extLst>
                    <a:ext uri="{FF2B5EF4-FFF2-40B4-BE49-F238E27FC236}">
                      <a16:creationId xmlns:a16="http://schemas.microsoft.com/office/drawing/2014/main" id="{11B3E776-744C-B766-1601-0F78873B35C6}"/>
                    </a:ext>
                  </a:extLst>
                </p:cNvPr>
                <p:cNvSpPr/>
                <p:nvPr/>
              </p:nvSpPr>
              <p:spPr>
                <a:xfrm rot="-1543556" flipH="1">
                  <a:off x="7502548" y="2484210"/>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680;p71">
                  <a:extLst>
                    <a:ext uri="{FF2B5EF4-FFF2-40B4-BE49-F238E27FC236}">
                      <a16:creationId xmlns:a16="http://schemas.microsoft.com/office/drawing/2014/main" id="{5698658D-DBD3-C305-FD97-35C213ABA681}"/>
                    </a:ext>
                  </a:extLst>
                </p:cNvPr>
                <p:cNvSpPr/>
                <p:nvPr/>
              </p:nvSpPr>
              <p:spPr>
                <a:xfrm rot="-1543556" flipH="1">
                  <a:off x="6443882" y="24923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681;p71">
                  <a:extLst>
                    <a:ext uri="{FF2B5EF4-FFF2-40B4-BE49-F238E27FC236}">
                      <a16:creationId xmlns:a16="http://schemas.microsoft.com/office/drawing/2014/main" id="{B3F3B567-4E36-9D68-49EC-D13C05CF427D}"/>
                    </a:ext>
                  </a:extLst>
                </p:cNvPr>
                <p:cNvSpPr/>
                <p:nvPr/>
              </p:nvSpPr>
              <p:spPr>
                <a:xfrm rot="-1543556" flipH="1">
                  <a:off x="6535808" y="2252146"/>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682;p71">
                  <a:extLst>
                    <a:ext uri="{FF2B5EF4-FFF2-40B4-BE49-F238E27FC236}">
                      <a16:creationId xmlns:a16="http://schemas.microsoft.com/office/drawing/2014/main" id="{08D6D87F-36BE-6F63-9613-B9A77D434839}"/>
                    </a:ext>
                  </a:extLst>
                </p:cNvPr>
                <p:cNvSpPr/>
                <p:nvPr/>
              </p:nvSpPr>
              <p:spPr>
                <a:xfrm rot="3679689">
                  <a:off x="7294930" y="2184987"/>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683;p71">
                  <a:extLst>
                    <a:ext uri="{FF2B5EF4-FFF2-40B4-BE49-F238E27FC236}">
                      <a16:creationId xmlns:a16="http://schemas.microsoft.com/office/drawing/2014/main" id="{176981A0-364B-4DBE-670F-32810F53DB06}"/>
                    </a:ext>
                  </a:extLst>
                </p:cNvPr>
                <p:cNvSpPr/>
                <p:nvPr/>
              </p:nvSpPr>
              <p:spPr>
                <a:xfrm rot="3679689">
                  <a:off x="7047194" y="2242613"/>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684;p71">
                  <a:extLst>
                    <a:ext uri="{FF2B5EF4-FFF2-40B4-BE49-F238E27FC236}">
                      <a16:creationId xmlns:a16="http://schemas.microsoft.com/office/drawing/2014/main" id="{68D32CBA-8698-8AFE-3FC7-AC157D9A09AB}"/>
                    </a:ext>
                  </a:extLst>
                </p:cNvPr>
                <p:cNvSpPr/>
                <p:nvPr/>
              </p:nvSpPr>
              <p:spPr>
                <a:xfrm rot="3679689">
                  <a:off x="7539636" y="2153453"/>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 name="Google Shape;24685;p71">
              <a:extLst>
                <a:ext uri="{FF2B5EF4-FFF2-40B4-BE49-F238E27FC236}">
                  <a16:creationId xmlns:a16="http://schemas.microsoft.com/office/drawing/2014/main" id="{C9F2B947-9D74-4A1B-1D18-FFD7BC594121}"/>
                </a:ext>
              </a:extLst>
            </p:cNvPr>
            <p:cNvGrpSpPr/>
            <p:nvPr/>
          </p:nvGrpSpPr>
          <p:grpSpPr>
            <a:xfrm>
              <a:off x="3878236" y="1455794"/>
              <a:ext cx="1189988" cy="584038"/>
              <a:chOff x="3899825" y="1371600"/>
              <a:chExt cx="1189988" cy="584038"/>
            </a:xfrm>
          </p:grpSpPr>
          <p:sp>
            <p:nvSpPr>
              <p:cNvPr id="61" name="Google Shape;24686;p71">
                <a:extLst>
                  <a:ext uri="{FF2B5EF4-FFF2-40B4-BE49-F238E27FC236}">
                    <a16:creationId xmlns:a16="http://schemas.microsoft.com/office/drawing/2014/main" id="{98F69FFB-0323-C76E-8D61-9D3F86EC77BD}"/>
                  </a:ext>
                </a:extLst>
              </p:cNvPr>
              <p:cNvSpPr/>
              <p:nvPr/>
            </p:nvSpPr>
            <p:spPr>
              <a:xfrm>
                <a:off x="4199304" y="1371600"/>
                <a:ext cx="582818" cy="584038"/>
              </a:xfrm>
              <a:custGeom>
                <a:avLst/>
                <a:gdLst/>
                <a:ahLst/>
                <a:cxnLst/>
                <a:rect l="l" t="t" r="r" b="b"/>
                <a:pathLst>
                  <a:path w="11943" h="11968" extrusionOk="0">
                    <a:moveTo>
                      <a:pt x="6021" y="0"/>
                    </a:moveTo>
                    <a:cubicBezTo>
                      <a:pt x="3025" y="0"/>
                      <a:pt x="85" y="2234"/>
                      <a:pt x="1" y="5829"/>
                    </a:cubicBezTo>
                    <a:lnTo>
                      <a:pt x="1" y="5996"/>
                    </a:lnTo>
                    <a:cubicBezTo>
                      <a:pt x="1" y="6563"/>
                      <a:pt x="101" y="7130"/>
                      <a:pt x="234" y="7664"/>
                    </a:cubicBezTo>
                    <a:cubicBezTo>
                      <a:pt x="301" y="7864"/>
                      <a:pt x="368" y="8031"/>
                      <a:pt x="435" y="8231"/>
                    </a:cubicBezTo>
                    <a:cubicBezTo>
                      <a:pt x="868" y="9299"/>
                      <a:pt x="1602" y="10199"/>
                      <a:pt x="2503" y="10866"/>
                    </a:cubicBezTo>
                    <a:cubicBezTo>
                      <a:pt x="2636" y="10967"/>
                      <a:pt x="2803" y="11033"/>
                      <a:pt x="2970" y="11133"/>
                    </a:cubicBezTo>
                    <a:cubicBezTo>
                      <a:pt x="3870" y="11667"/>
                      <a:pt x="4904" y="11967"/>
                      <a:pt x="5972" y="11967"/>
                    </a:cubicBezTo>
                    <a:cubicBezTo>
                      <a:pt x="8173" y="11967"/>
                      <a:pt x="10175" y="10766"/>
                      <a:pt x="11209" y="8832"/>
                    </a:cubicBezTo>
                    <a:cubicBezTo>
                      <a:pt x="11342" y="8631"/>
                      <a:pt x="11442" y="8398"/>
                      <a:pt x="11509" y="8198"/>
                    </a:cubicBezTo>
                    <a:cubicBezTo>
                      <a:pt x="11776" y="7497"/>
                      <a:pt x="11943" y="6763"/>
                      <a:pt x="11943" y="6030"/>
                    </a:cubicBezTo>
                    <a:cubicBezTo>
                      <a:pt x="11943" y="5663"/>
                      <a:pt x="11909" y="5296"/>
                      <a:pt x="11843" y="4929"/>
                    </a:cubicBezTo>
                    <a:cubicBezTo>
                      <a:pt x="11809" y="4662"/>
                      <a:pt x="11743" y="4362"/>
                      <a:pt x="11643" y="4095"/>
                    </a:cubicBezTo>
                    <a:cubicBezTo>
                      <a:pt x="11509" y="3661"/>
                      <a:pt x="11309" y="3261"/>
                      <a:pt x="11075" y="2861"/>
                    </a:cubicBezTo>
                    <a:cubicBezTo>
                      <a:pt x="11009" y="2761"/>
                      <a:pt x="10942" y="2661"/>
                      <a:pt x="10842" y="2560"/>
                    </a:cubicBezTo>
                    <a:cubicBezTo>
                      <a:pt x="9609" y="792"/>
                      <a:pt x="7805" y="0"/>
                      <a:pt x="60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24687;p71">
                <a:extLst>
                  <a:ext uri="{FF2B5EF4-FFF2-40B4-BE49-F238E27FC236}">
                    <a16:creationId xmlns:a16="http://schemas.microsoft.com/office/drawing/2014/main" id="{944BD416-9DBD-20CE-0DC8-A710742448DC}"/>
                  </a:ext>
                </a:extLst>
              </p:cNvPr>
              <p:cNvGrpSpPr/>
              <p:nvPr/>
            </p:nvGrpSpPr>
            <p:grpSpPr>
              <a:xfrm>
                <a:off x="4199304" y="1424888"/>
                <a:ext cx="582817" cy="530741"/>
                <a:chOff x="4199304" y="1424888"/>
                <a:chExt cx="582817" cy="530741"/>
              </a:xfrm>
            </p:grpSpPr>
            <p:sp>
              <p:nvSpPr>
                <p:cNvPr id="24256" name="Google Shape;24688;p71">
                  <a:extLst>
                    <a:ext uri="{FF2B5EF4-FFF2-40B4-BE49-F238E27FC236}">
                      <a16:creationId xmlns:a16="http://schemas.microsoft.com/office/drawing/2014/main" id="{F1787DE8-E7C2-68E8-A498-B21A0CE94687}"/>
                    </a:ext>
                  </a:extLst>
                </p:cNvPr>
                <p:cNvSpPr/>
                <p:nvPr/>
              </p:nvSpPr>
              <p:spPr>
                <a:xfrm>
                  <a:off x="4202573" y="1424888"/>
                  <a:ext cx="525820" cy="203545"/>
                </a:xfrm>
                <a:custGeom>
                  <a:avLst/>
                  <a:gdLst/>
                  <a:ahLst/>
                  <a:cxnLst/>
                  <a:rect l="l" t="t" r="r" b="b"/>
                  <a:pathLst>
                    <a:path w="10775" h="4171" extrusionOk="0">
                      <a:moveTo>
                        <a:pt x="9274" y="1"/>
                      </a:moveTo>
                      <a:cubicBezTo>
                        <a:pt x="9007" y="101"/>
                        <a:pt x="8740" y="201"/>
                        <a:pt x="8507" y="268"/>
                      </a:cubicBezTo>
                      <a:cubicBezTo>
                        <a:pt x="8140" y="401"/>
                        <a:pt x="8106" y="334"/>
                        <a:pt x="7573" y="501"/>
                      </a:cubicBezTo>
                      <a:cubicBezTo>
                        <a:pt x="7039" y="668"/>
                        <a:pt x="7106" y="501"/>
                        <a:pt x="6405" y="768"/>
                      </a:cubicBezTo>
                      <a:cubicBezTo>
                        <a:pt x="5938" y="968"/>
                        <a:pt x="5404" y="1135"/>
                        <a:pt x="4904" y="1235"/>
                      </a:cubicBezTo>
                      <a:cubicBezTo>
                        <a:pt x="4437" y="1368"/>
                        <a:pt x="3970" y="1468"/>
                        <a:pt x="3503" y="1535"/>
                      </a:cubicBezTo>
                      <a:cubicBezTo>
                        <a:pt x="2736" y="1602"/>
                        <a:pt x="2569" y="1669"/>
                        <a:pt x="1869" y="1702"/>
                      </a:cubicBezTo>
                      <a:cubicBezTo>
                        <a:pt x="1283" y="1730"/>
                        <a:pt x="1350" y="1851"/>
                        <a:pt x="1037" y="1851"/>
                      </a:cubicBezTo>
                      <a:cubicBezTo>
                        <a:pt x="976" y="1851"/>
                        <a:pt x="900" y="1846"/>
                        <a:pt x="801" y="1835"/>
                      </a:cubicBezTo>
                      <a:cubicBezTo>
                        <a:pt x="401" y="2536"/>
                        <a:pt x="101" y="3303"/>
                        <a:pt x="1" y="4104"/>
                      </a:cubicBezTo>
                      <a:cubicBezTo>
                        <a:pt x="67" y="4137"/>
                        <a:pt x="167" y="4170"/>
                        <a:pt x="267" y="4170"/>
                      </a:cubicBezTo>
                      <a:cubicBezTo>
                        <a:pt x="434" y="4170"/>
                        <a:pt x="734" y="3970"/>
                        <a:pt x="1101" y="3937"/>
                      </a:cubicBezTo>
                      <a:cubicBezTo>
                        <a:pt x="1502" y="3904"/>
                        <a:pt x="1902" y="3870"/>
                        <a:pt x="2302" y="3770"/>
                      </a:cubicBezTo>
                      <a:cubicBezTo>
                        <a:pt x="2903" y="3637"/>
                        <a:pt x="3470" y="3503"/>
                        <a:pt x="4037" y="3303"/>
                      </a:cubicBezTo>
                      <a:cubicBezTo>
                        <a:pt x="4737" y="3103"/>
                        <a:pt x="4170" y="3003"/>
                        <a:pt x="5238" y="2869"/>
                      </a:cubicBezTo>
                      <a:cubicBezTo>
                        <a:pt x="5409" y="2848"/>
                        <a:pt x="5529" y="2840"/>
                        <a:pt x="5619" y="2840"/>
                      </a:cubicBezTo>
                      <a:cubicBezTo>
                        <a:pt x="5847" y="2840"/>
                        <a:pt x="5878" y="2890"/>
                        <a:pt x="6037" y="2890"/>
                      </a:cubicBezTo>
                      <a:cubicBezTo>
                        <a:pt x="6206" y="2890"/>
                        <a:pt x="6520" y="2834"/>
                        <a:pt x="7373" y="2603"/>
                      </a:cubicBezTo>
                      <a:cubicBezTo>
                        <a:pt x="8273" y="2402"/>
                        <a:pt x="9107" y="2136"/>
                        <a:pt x="9941" y="1769"/>
                      </a:cubicBezTo>
                      <a:cubicBezTo>
                        <a:pt x="10241" y="1669"/>
                        <a:pt x="10541" y="1569"/>
                        <a:pt x="10775" y="1468"/>
                      </a:cubicBezTo>
                      <a:cubicBezTo>
                        <a:pt x="10375" y="901"/>
                        <a:pt x="9841" y="401"/>
                        <a:pt x="9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689;p71">
                  <a:extLst>
                    <a:ext uri="{FF2B5EF4-FFF2-40B4-BE49-F238E27FC236}">
                      <a16:creationId xmlns:a16="http://schemas.microsoft.com/office/drawing/2014/main" id="{DC44813F-AB54-7B78-F676-FAA5B4FE25F6}"/>
                    </a:ext>
                  </a:extLst>
                </p:cNvPr>
                <p:cNvSpPr/>
                <p:nvPr/>
              </p:nvSpPr>
              <p:spPr>
                <a:xfrm>
                  <a:off x="4199304" y="1512824"/>
                  <a:ext cx="568178" cy="232825"/>
                </a:xfrm>
                <a:custGeom>
                  <a:avLst/>
                  <a:gdLst/>
                  <a:ahLst/>
                  <a:cxnLst/>
                  <a:rect l="l" t="t" r="r" b="b"/>
                  <a:pathLst>
                    <a:path w="11643" h="4771" extrusionOk="0">
                      <a:moveTo>
                        <a:pt x="11042" y="0"/>
                      </a:moveTo>
                      <a:lnTo>
                        <a:pt x="10675" y="167"/>
                      </a:lnTo>
                      <a:cubicBezTo>
                        <a:pt x="10242" y="367"/>
                        <a:pt x="9775" y="534"/>
                        <a:pt x="9308" y="667"/>
                      </a:cubicBezTo>
                      <a:cubicBezTo>
                        <a:pt x="8674" y="867"/>
                        <a:pt x="8273" y="767"/>
                        <a:pt x="7940" y="967"/>
                      </a:cubicBezTo>
                      <a:cubicBezTo>
                        <a:pt x="7573" y="1134"/>
                        <a:pt x="7239" y="1067"/>
                        <a:pt x="6739" y="1234"/>
                      </a:cubicBezTo>
                      <a:cubicBezTo>
                        <a:pt x="6405" y="1368"/>
                        <a:pt x="6039" y="1468"/>
                        <a:pt x="5672" y="1534"/>
                      </a:cubicBezTo>
                      <a:cubicBezTo>
                        <a:pt x="5138" y="1568"/>
                        <a:pt x="4638" y="1668"/>
                        <a:pt x="4104" y="1768"/>
                      </a:cubicBezTo>
                      <a:cubicBezTo>
                        <a:pt x="3804" y="1935"/>
                        <a:pt x="3503" y="2035"/>
                        <a:pt x="3170" y="2068"/>
                      </a:cubicBezTo>
                      <a:cubicBezTo>
                        <a:pt x="2836" y="2135"/>
                        <a:pt x="1902" y="2368"/>
                        <a:pt x="1902" y="2368"/>
                      </a:cubicBezTo>
                      <a:cubicBezTo>
                        <a:pt x="1902" y="2368"/>
                        <a:pt x="1102" y="2569"/>
                        <a:pt x="568" y="2735"/>
                      </a:cubicBezTo>
                      <a:lnTo>
                        <a:pt x="1" y="2935"/>
                      </a:lnTo>
                      <a:lnTo>
                        <a:pt x="1" y="3102"/>
                      </a:lnTo>
                      <a:cubicBezTo>
                        <a:pt x="1" y="3669"/>
                        <a:pt x="101" y="4236"/>
                        <a:pt x="234" y="4770"/>
                      </a:cubicBezTo>
                      <a:cubicBezTo>
                        <a:pt x="902" y="4703"/>
                        <a:pt x="1836" y="4503"/>
                        <a:pt x="1836" y="4503"/>
                      </a:cubicBezTo>
                      <a:cubicBezTo>
                        <a:pt x="2770" y="4403"/>
                        <a:pt x="3704" y="4236"/>
                        <a:pt x="4604" y="4003"/>
                      </a:cubicBezTo>
                      <a:cubicBezTo>
                        <a:pt x="5138" y="3769"/>
                        <a:pt x="4204" y="3970"/>
                        <a:pt x="5672" y="3669"/>
                      </a:cubicBezTo>
                      <a:cubicBezTo>
                        <a:pt x="6506" y="3569"/>
                        <a:pt x="7306" y="3369"/>
                        <a:pt x="8107" y="3102"/>
                      </a:cubicBezTo>
                      <a:cubicBezTo>
                        <a:pt x="8440" y="3002"/>
                        <a:pt x="8774" y="2835"/>
                        <a:pt x="9074" y="2635"/>
                      </a:cubicBezTo>
                      <a:cubicBezTo>
                        <a:pt x="9841" y="2202"/>
                        <a:pt x="9308" y="2235"/>
                        <a:pt x="10475" y="1735"/>
                      </a:cubicBezTo>
                      <a:cubicBezTo>
                        <a:pt x="11042" y="1501"/>
                        <a:pt x="11409" y="1334"/>
                        <a:pt x="11643" y="1234"/>
                      </a:cubicBezTo>
                      <a:cubicBezTo>
                        <a:pt x="11476" y="801"/>
                        <a:pt x="11309" y="367"/>
                        <a:pt x="110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690;p71">
                  <a:extLst>
                    <a:ext uri="{FF2B5EF4-FFF2-40B4-BE49-F238E27FC236}">
                      <a16:creationId xmlns:a16="http://schemas.microsoft.com/office/drawing/2014/main" id="{73520583-3FEA-86A5-89BD-DDBED040873D}"/>
                    </a:ext>
                  </a:extLst>
                </p:cNvPr>
                <p:cNvSpPr/>
                <p:nvPr/>
              </p:nvSpPr>
              <p:spPr>
                <a:xfrm>
                  <a:off x="4220482" y="1613740"/>
                  <a:ext cx="561639" cy="288164"/>
                </a:xfrm>
                <a:custGeom>
                  <a:avLst/>
                  <a:gdLst/>
                  <a:ahLst/>
                  <a:cxnLst/>
                  <a:rect l="l" t="t" r="r" b="b"/>
                  <a:pathLst>
                    <a:path w="11509" h="5905" extrusionOk="0">
                      <a:moveTo>
                        <a:pt x="11409" y="0"/>
                      </a:moveTo>
                      <a:lnTo>
                        <a:pt x="11175" y="134"/>
                      </a:lnTo>
                      <a:cubicBezTo>
                        <a:pt x="10995" y="218"/>
                        <a:pt x="10858" y="224"/>
                        <a:pt x="10716" y="224"/>
                      </a:cubicBezTo>
                      <a:cubicBezTo>
                        <a:pt x="10691" y="224"/>
                        <a:pt x="10667" y="224"/>
                        <a:pt x="10642" y="224"/>
                      </a:cubicBezTo>
                      <a:cubicBezTo>
                        <a:pt x="10409" y="224"/>
                        <a:pt x="10142" y="240"/>
                        <a:pt x="9641" y="567"/>
                      </a:cubicBezTo>
                      <a:cubicBezTo>
                        <a:pt x="9107" y="901"/>
                        <a:pt x="8573" y="1201"/>
                        <a:pt x="8006" y="1468"/>
                      </a:cubicBezTo>
                      <a:cubicBezTo>
                        <a:pt x="7673" y="1668"/>
                        <a:pt x="7339" y="1835"/>
                        <a:pt x="6972" y="2002"/>
                      </a:cubicBezTo>
                      <a:cubicBezTo>
                        <a:pt x="6672" y="2102"/>
                        <a:pt x="6338" y="2202"/>
                        <a:pt x="6005" y="2268"/>
                      </a:cubicBezTo>
                      <a:cubicBezTo>
                        <a:pt x="5471" y="2435"/>
                        <a:pt x="4804" y="2469"/>
                        <a:pt x="4304" y="2635"/>
                      </a:cubicBezTo>
                      <a:cubicBezTo>
                        <a:pt x="4200" y="2665"/>
                        <a:pt x="4093" y="2675"/>
                        <a:pt x="3982" y="2675"/>
                      </a:cubicBezTo>
                      <a:cubicBezTo>
                        <a:pt x="3759" y="2675"/>
                        <a:pt x="3521" y="2635"/>
                        <a:pt x="3261" y="2635"/>
                      </a:cubicBezTo>
                      <a:cubicBezTo>
                        <a:pt x="3066" y="2635"/>
                        <a:pt x="2858" y="2658"/>
                        <a:pt x="2636" y="2735"/>
                      </a:cubicBezTo>
                      <a:cubicBezTo>
                        <a:pt x="2135" y="2902"/>
                        <a:pt x="1635" y="3036"/>
                        <a:pt x="1101" y="3102"/>
                      </a:cubicBezTo>
                      <a:cubicBezTo>
                        <a:pt x="834" y="3202"/>
                        <a:pt x="534" y="3236"/>
                        <a:pt x="201" y="3303"/>
                      </a:cubicBezTo>
                      <a:lnTo>
                        <a:pt x="1" y="3303"/>
                      </a:lnTo>
                      <a:cubicBezTo>
                        <a:pt x="434" y="4337"/>
                        <a:pt x="1168" y="5237"/>
                        <a:pt x="2069" y="5904"/>
                      </a:cubicBezTo>
                      <a:lnTo>
                        <a:pt x="2336" y="5838"/>
                      </a:lnTo>
                      <a:cubicBezTo>
                        <a:pt x="2803" y="5804"/>
                        <a:pt x="3270" y="5704"/>
                        <a:pt x="3703" y="5571"/>
                      </a:cubicBezTo>
                      <a:cubicBezTo>
                        <a:pt x="4804" y="5237"/>
                        <a:pt x="5838" y="4870"/>
                        <a:pt x="5838" y="4870"/>
                      </a:cubicBezTo>
                      <a:cubicBezTo>
                        <a:pt x="6472" y="4804"/>
                        <a:pt x="7106" y="4737"/>
                        <a:pt x="7739" y="4604"/>
                      </a:cubicBezTo>
                      <a:cubicBezTo>
                        <a:pt x="8407" y="4437"/>
                        <a:pt x="9074" y="4237"/>
                        <a:pt x="9707" y="3970"/>
                      </a:cubicBezTo>
                      <a:cubicBezTo>
                        <a:pt x="10275" y="3703"/>
                        <a:pt x="10608" y="3469"/>
                        <a:pt x="11075" y="3236"/>
                      </a:cubicBezTo>
                      <a:cubicBezTo>
                        <a:pt x="11342" y="2535"/>
                        <a:pt x="11509" y="1801"/>
                        <a:pt x="11509" y="1068"/>
                      </a:cubicBezTo>
                      <a:cubicBezTo>
                        <a:pt x="11509" y="701"/>
                        <a:pt x="11475" y="334"/>
                        <a:pt x="11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691;p71">
                  <a:extLst>
                    <a:ext uri="{FF2B5EF4-FFF2-40B4-BE49-F238E27FC236}">
                      <a16:creationId xmlns:a16="http://schemas.microsoft.com/office/drawing/2014/main" id="{2BA74F55-F5A8-D900-5A8F-5994FCF79E7B}"/>
                    </a:ext>
                  </a:extLst>
                </p:cNvPr>
                <p:cNvSpPr/>
                <p:nvPr/>
              </p:nvSpPr>
              <p:spPr>
                <a:xfrm>
                  <a:off x="4344188" y="1802543"/>
                  <a:ext cx="403771" cy="153086"/>
                </a:xfrm>
                <a:custGeom>
                  <a:avLst/>
                  <a:gdLst/>
                  <a:ahLst/>
                  <a:cxnLst/>
                  <a:rect l="l" t="t" r="r" b="b"/>
                  <a:pathLst>
                    <a:path w="8274" h="3137" extrusionOk="0">
                      <a:moveTo>
                        <a:pt x="8273" y="1"/>
                      </a:moveTo>
                      <a:lnTo>
                        <a:pt x="8273" y="1"/>
                      </a:lnTo>
                      <a:cubicBezTo>
                        <a:pt x="8040" y="101"/>
                        <a:pt x="7773" y="201"/>
                        <a:pt x="7606" y="268"/>
                      </a:cubicBezTo>
                      <a:cubicBezTo>
                        <a:pt x="7273" y="434"/>
                        <a:pt x="7273" y="368"/>
                        <a:pt x="6705" y="601"/>
                      </a:cubicBezTo>
                      <a:cubicBezTo>
                        <a:pt x="6305" y="735"/>
                        <a:pt x="5872" y="868"/>
                        <a:pt x="5438" y="968"/>
                      </a:cubicBezTo>
                      <a:cubicBezTo>
                        <a:pt x="5004" y="1101"/>
                        <a:pt x="4437" y="1202"/>
                        <a:pt x="4037" y="1368"/>
                      </a:cubicBezTo>
                      <a:cubicBezTo>
                        <a:pt x="3603" y="1502"/>
                        <a:pt x="2536" y="2069"/>
                        <a:pt x="2536" y="2069"/>
                      </a:cubicBezTo>
                      <a:cubicBezTo>
                        <a:pt x="2269" y="2169"/>
                        <a:pt x="1969" y="2236"/>
                        <a:pt x="1669" y="2236"/>
                      </a:cubicBezTo>
                      <a:cubicBezTo>
                        <a:pt x="1518" y="2202"/>
                        <a:pt x="1360" y="2186"/>
                        <a:pt x="1202" y="2186"/>
                      </a:cubicBezTo>
                      <a:cubicBezTo>
                        <a:pt x="1043" y="2186"/>
                        <a:pt x="885" y="2202"/>
                        <a:pt x="735" y="2236"/>
                      </a:cubicBezTo>
                      <a:cubicBezTo>
                        <a:pt x="534" y="2236"/>
                        <a:pt x="234" y="2269"/>
                        <a:pt x="1" y="2302"/>
                      </a:cubicBezTo>
                      <a:cubicBezTo>
                        <a:pt x="901" y="2836"/>
                        <a:pt x="1935" y="3136"/>
                        <a:pt x="3003" y="3136"/>
                      </a:cubicBezTo>
                      <a:cubicBezTo>
                        <a:pt x="5204" y="3136"/>
                        <a:pt x="7206" y="1935"/>
                        <a:pt x="8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24692;p71">
                <a:extLst>
                  <a:ext uri="{FF2B5EF4-FFF2-40B4-BE49-F238E27FC236}">
                    <a16:creationId xmlns:a16="http://schemas.microsoft.com/office/drawing/2014/main" id="{8D3636E0-8C7D-81B4-6C65-1677A3D417BB}"/>
                  </a:ext>
                </a:extLst>
              </p:cNvPr>
              <p:cNvSpPr/>
              <p:nvPr/>
            </p:nvSpPr>
            <p:spPr>
              <a:xfrm>
                <a:off x="3899825" y="1405076"/>
                <a:ext cx="1189988" cy="520208"/>
              </a:xfrm>
              <a:custGeom>
                <a:avLst/>
                <a:gdLst/>
                <a:ahLst/>
                <a:cxnLst/>
                <a:rect l="l" t="t" r="r" b="b"/>
                <a:pathLst>
                  <a:path w="24385" h="10660" extrusionOk="0">
                    <a:moveTo>
                      <a:pt x="17878" y="1301"/>
                    </a:moveTo>
                    <a:cubicBezTo>
                      <a:pt x="17479" y="1301"/>
                      <a:pt x="17044" y="1325"/>
                      <a:pt x="16579" y="1374"/>
                    </a:cubicBezTo>
                    <a:cubicBezTo>
                      <a:pt x="16712" y="1508"/>
                      <a:pt x="16846" y="1674"/>
                      <a:pt x="16946" y="1841"/>
                    </a:cubicBezTo>
                    <a:cubicBezTo>
                      <a:pt x="18080" y="1841"/>
                      <a:pt x="18814" y="2041"/>
                      <a:pt x="18980" y="2508"/>
                    </a:cubicBezTo>
                    <a:cubicBezTo>
                      <a:pt x="19347" y="3542"/>
                      <a:pt x="16512" y="5477"/>
                      <a:pt x="12643" y="6811"/>
                    </a:cubicBezTo>
                    <a:cubicBezTo>
                      <a:pt x="10388" y="7589"/>
                      <a:pt x="8281" y="8004"/>
                      <a:pt x="6842" y="8004"/>
                    </a:cubicBezTo>
                    <a:cubicBezTo>
                      <a:pt x="5811" y="8004"/>
                      <a:pt x="5124" y="7791"/>
                      <a:pt x="4970" y="7345"/>
                    </a:cubicBezTo>
                    <a:cubicBezTo>
                      <a:pt x="4837" y="6911"/>
                      <a:pt x="5271" y="6278"/>
                      <a:pt x="6171" y="5610"/>
                    </a:cubicBezTo>
                    <a:lnTo>
                      <a:pt x="6171" y="5310"/>
                    </a:lnTo>
                    <a:lnTo>
                      <a:pt x="6171" y="5177"/>
                    </a:lnTo>
                    <a:lnTo>
                      <a:pt x="6171" y="4977"/>
                    </a:lnTo>
                    <a:cubicBezTo>
                      <a:pt x="4237" y="6178"/>
                      <a:pt x="3269" y="7345"/>
                      <a:pt x="3536" y="8146"/>
                    </a:cubicBezTo>
                    <a:cubicBezTo>
                      <a:pt x="3760" y="8773"/>
                      <a:pt x="4727" y="9080"/>
                      <a:pt x="6150" y="9080"/>
                    </a:cubicBezTo>
                    <a:cubicBezTo>
                      <a:pt x="7902" y="9080"/>
                      <a:pt x="10346" y="8614"/>
                      <a:pt x="12943" y="7712"/>
                    </a:cubicBezTo>
                    <a:cubicBezTo>
                      <a:pt x="15011" y="7045"/>
                      <a:pt x="16946" y="6077"/>
                      <a:pt x="18714" y="4843"/>
                    </a:cubicBezTo>
                    <a:cubicBezTo>
                      <a:pt x="20148" y="3843"/>
                      <a:pt x="20815" y="2875"/>
                      <a:pt x="20582" y="2241"/>
                    </a:cubicBezTo>
                    <a:cubicBezTo>
                      <a:pt x="20371" y="1636"/>
                      <a:pt x="19372" y="1301"/>
                      <a:pt x="17878" y="1301"/>
                    </a:cubicBezTo>
                    <a:close/>
                    <a:moveTo>
                      <a:pt x="19243" y="635"/>
                    </a:moveTo>
                    <a:cubicBezTo>
                      <a:pt x="18345" y="635"/>
                      <a:pt x="17287" y="735"/>
                      <a:pt x="16112" y="940"/>
                    </a:cubicBezTo>
                    <a:cubicBezTo>
                      <a:pt x="16212" y="1041"/>
                      <a:pt x="16312" y="1141"/>
                      <a:pt x="16412" y="1241"/>
                    </a:cubicBezTo>
                    <a:cubicBezTo>
                      <a:pt x="16932" y="1183"/>
                      <a:pt x="17415" y="1155"/>
                      <a:pt x="17855" y="1155"/>
                    </a:cubicBezTo>
                    <a:cubicBezTo>
                      <a:pt x="19446" y="1155"/>
                      <a:pt x="20480" y="1521"/>
                      <a:pt x="20715" y="2175"/>
                    </a:cubicBezTo>
                    <a:cubicBezTo>
                      <a:pt x="20982" y="2942"/>
                      <a:pt x="20315" y="3943"/>
                      <a:pt x="18814" y="5010"/>
                    </a:cubicBezTo>
                    <a:cubicBezTo>
                      <a:pt x="17012" y="6244"/>
                      <a:pt x="15044" y="7245"/>
                      <a:pt x="12976" y="7912"/>
                    </a:cubicBezTo>
                    <a:cubicBezTo>
                      <a:pt x="10808" y="8713"/>
                      <a:pt x="8540" y="9180"/>
                      <a:pt x="6205" y="9280"/>
                    </a:cubicBezTo>
                    <a:cubicBezTo>
                      <a:pt x="4670" y="9280"/>
                      <a:pt x="3603" y="8913"/>
                      <a:pt x="3369" y="8212"/>
                    </a:cubicBezTo>
                    <a:cubicBezTo>
                      <a:pt x="3069" y="7312"/>
                      <a:pt x="4070" y="6077"/>
                      <a:pt x="6105" y="4810"/>
                    </a:cubicBezTo>
                    <a:lnTo>
                      <a:pt x="6171" y="4810"/>
                    </a:lnTo>
                    <a:cubicBezTo>
                      <a:pt x="6171" y="4710"/>
                      <a:pt x="6171" y="4610"/>
                      <a:pt x="6205" y="4543"/>
                    </a:cubicBezTo>
                    <a:cubicBezTo>
                      <a:pt x="6205" y="4443"/>
                      <a:pt x="6205" y="4443"/>
                      <a:pt x="6205" y="4376"/>
                    </a:cubicBezTo>
                    <a:cubicBezTo>
                      <a:pt x="3169" y="6044"/>
                      <a:pt x="1435" y="7779"/>
                      <a:pt x="1801" y="8846"/>
                    </a:cubicBezTo>
                    <a:cubicBezTo>
                      <a:pt x="2041" y="9536"/>
                      <a:pt x="3143" y="9929"/>
                      <a:pt x="4889" y="9929"/>
                    </a:cubicBezTo>
                    <a:cubicBezTo>
                      <a:pt x="5086" y="9929"/>
                      <a:pt x="5291" y="9924"/>
                      <a:pt x="5504" y="9914"/>
                    </a:cubicBezTo>
                    <a:cubicBezTo>
                      <a:pt x="10708" y="9447"/>
                      <a:pt x="15711" y="7712"/>
                      <a:pt x="20081" y="4843"/>
                    </a:cubicBezTo>
                    <a:cubicBezTo>
                      <a:pt x="21816" y="3609"/>
                      <a:pt x="22650" y="2475"/>
                      <a:pt x="22383" y="1708"/>
                    </a:cubicBezTo>
                    <a:lnTo>
                      <a:pt x="22349" y="1708"/>
                    </a:lnTo>
                    <a:cubicBezTo>
                      <a:pt x="22108" y="1005"/>
                      <a:pt x="20971" y="635"/>
                      <a:pt x="19243" y="635"/>
                    </a:cubicBezTo>
                    <a:close/>
                    <a:moveTo>
                      <a:pt x="20054" y="0"/>
                    </a:moveTo>
                    <a:cubicBezTo>
                      <a:pt x="18793" y="0"/>
                      <a:pt x="17277" y="171"/>
                      <a:pt x="15611" y="507"/>
                    </a:cubicBezTo>
                    <a:cubicBezTo>
                      <a:pt x="15745" y="574"/>
                      <a:pt x="15845" y="674"/>
                      <a:pt x="15945" y="774"/>
                    </a:cubicBezTo>
                    <a:lnTo>
                      <a:pt x="16012" y="774"/>
                    </a:lnTo>
                    <a:cubicBezTo>
                      <a:pt x="17252" y="546"/>
                      <a:pt x="18360" y="435"/>
                      <a:pt x="19298" y="435"/>
                    </a:cubicBezTo>
                    <a:cubicBezTo>
                      <a:pt x="21110" y="435"/>
                      <a:pt x="22286" y="850"/>
                      <a:pt x="22550" y="1641"/>
                    </a:cubicBezTo>
                    <a:cubicBezTo>
                      <a:pt x="22850" y="2508"/>
                      <a:pt x="22049" y="3709"/>
                      <a:pt x="20248" y="5010"/>
                    </a:cubicBezTo>
                    <a:cubicBezTo>
                      <a:pt x="15811" y="7879"/>
                      <a:pt x="10775" y="9647"/>
                      <a:pt x="5504" y="10114"/>
                    </a:cubicBezTo>
                    <a:lnTo>
                      <a:pt x="4937" y="10114"/>
                    </a:lnTo>
                    <a:cubicBezTo>
                      <a:pt x="3069" y="10114"/>
                      <a:pt x="1902" y="9680"/>
                      <a:pt x="1635" y="8880"/>
                    </a:cubicBezTo>
                    <a:cubicBezTo>
                      <a:pt x="1201" y="7712"/>
                      <a:pt x="2969" y="5877"/>
                      <a:pt x="6205" y="4143"/>
                    </a:cubicBezTo>
                    <a:lnTo>
                      <a:pt x="6271" y="4109"/>
                    </a:lnTo>
                    <a:cubicBezTo>
                      <a:pt x="6305" y="3976"/>
                      <a:pt x="6338" y="3843"/>
                      <a:pt x="6371" y="3709"/>
                    </a:cubicBezTo>
                    <a:lnTo>
                      <a:pt x="6371" y="3709"/>
                    </a:lnTo>
                    <a:cubicBezTo>
                      <a:pt x="2469" y="5677"/>
                      <a:pt x="0" y="7912"/>
                      <a:pt x="501" y="9347"/>
                    </a:cubicBezTo>
                    <a:cubicBezTo>
                      <a:pt x="805" y="10228"/>
                      <a:pt x="2162" y="10660"/>
                      <a:pt x="4158" y="10660"/>
                    </a:cubicBezTo>
                    <a:cubicBezTo>
                      <a:pt x="6543" y="10660"/>
                      <a:pt x="9839" y="10044"/>
                      <a:pt x="13343" y="8846"/>
                    </a:cubicBezTo>
                    <a:cubicBezTo>
                      <a:pt x="19748" y="6611"/>
                      <a:pt x="24384" y="3242"/>
                      <a:pt x="23717" y="1307"/>
                    </a:cubicBezTo>
                    <a:cubicBezTo>
                      <a:pt x="23410" y="428"/>
                      <a:pt x="22051" y="0"/>
                      <a:pt x="20054" y="0"/>
                    </a:cubicBezTo>
                    <a:close/>
                  </a:path>
                </a:pathLst>
              </a:custGeom>
              <a:solidFill>
                <a:srgbClr val="708EC0">
                  <a:alpha val="54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471" name="عنوان فرعي 24470">
            <a:extLst>
              <a:ext uri="{FF2B5EF4-FFF2-40B4-BE49-F238E27FC236}">
                <a16:creationId xmlns:a16="http://schemas.microsoft.com/office/drawing/2014/main" id="{05C8B046-3B3F-73D9-9F07-6B6C0AAFE75D}"/>
              </a:ext>
            </a:extLst>
          </p:cNvPr>
          <p:cNvSpPr>
            <a:spLocks noGrp="1"/>
          </p:cNvSpPr>
          <p:nvPr>
            <p:ph type="subTitle" idx="2"/>
          </p:nvPr>
        </p:nvSpPr>
        <p:spPr>
          <a:xfrm>
            <a:off x="1263842" y="1912447"/>
            <a:ext cx="2289150" cy="792534"/>
          </a:xfrm>
        </p:spPr>
        <p:txBody>
          <a:bodyPr/>
          <a:lstStyle/>
          <a:p>
            <a:r>
              <a:rPr lang="ar-SA" sz="1600" b="1" dirty="0"/>
              <a:t>أول </a:t>
            </a:r>
            <a:r>
              <a:rPr lang="ar-SA" sz="1600" b="1" dirty="0" err="1"/>
              <a:t>إمرأة</a:t>
            </a:r>
            <a:r>
              <a:rPr lang="ar-SA" sz="1600" b="1" dirty="0"/>
              <a:t> مهندسة في مجال هندسة الصواريخ و المراكب الفضائية في الخليج العربي</a:t>
            </a:r>
          </a:p>
        </p:txBody>
      </p:sp>
      <p:sp>
        <p:nvSpPr>
          <p:cNvPr id="24473" name="عنوان فرعي 24472">
            <a:extLst>
              <a:ext uri="{FF2B5EF4-FFF2-40B4-BE49-F238E27FC236}">
                <a16:creationId xmlns:a16="http://schemas.microsoft.com/office/drawing/2014/main" id="{F69AF2E7-E8CF-30CD-DB47-1175BB7E1A08}"/>
              </a:ext>
            </a:extLst>
          </p:cNvPr>
          <p:cNvSpPr>
            <a:spLocks noGrp="1"/>
          </p:cNvSpPr>
          <p:nvPr>
            <p:ph type="subTitle" idx="4"/>
          </p:nvPr>
        </p:nvSpPr>
        <p:spPr>
          <a:xfrm>
            <a:off x="1342190" y="3807819"/>
            <a:ext cx="2210205" cy="826627"/>
          </a:xfrm>
        </p:spPr>
        <p:txBody>
          <a:bodyPr/>
          <a:lstStyle/>
          <a:p>
            <a:r>
              <a:rPr lang="ar-SA" sz="1600" b="1" dirty="0"/>
              <a:t>بدأت شركة لتصميم و صناعة الصواريخ خاصة بها في سن 26</a:t>
            </a:r>
          </a:p>
        </p:txBody>
      </p:sp>
      <p:sp>
        <p:nvSpPr>
          <p:cNvPr id="24475" name="عنوان فرعي 24474">
            <a:extLst>
              <a:ext uri="{FF2B5EF4-FFF2-40B4-BE49-F238E27FC236}">
                <a16:creationId xmlns:a16="http://schemas.microsoft.com/office/drawing/2014/main" id="{C59F7A8B-9DCF-0F3A-60CD-AE4B2E9AF289}"/>
              </a:ext>
            </a:extLst>
          </p:cNvPr>
          <p:cNvSpPr>
            <a:spLocks noGrp="1"/>
          </p:cNvSpPr>
          <p:nvPr>
            <p:ph type="subTitle" idx="6"/>
          </p:nvPr>
        </p:nvSpPr>
        <p:spPr>
          <a:xfrm>
            <a:off x="5591010" y="1912447"/>
            <a:ext cx="2289150" cy="935674"/>
          </a:xfrm>
        </p:spPr>
        <p:txBody>
          <a:bodyPr/>
          <a:lstStyle/>
          <a:p>
            <a:r>
              <a:rPr lang="ar-SA" sz="1600" b="1" dirty="0" err="1"/>
              <a:t>الإمرأة</a:t>
            </a:r>
            <a:r>
              <a:rPr lang="ar-SA" sz="1600" b="1" dirty="0"/>
              <a:t> الملهمة لعام 2015
  {جوائز المرأة العربية}</a:t>
            </a:r>
          </a:p>
        </p:txBody>
      </p:sp>
      <p:sp>
        <p:nvSpPr>
          <p:cNvPr id="24477" name="عنوان فرعي 24476">
            <a:extLst>
              <a:ext uri="{FF2B5EF4-FFF2-40B4-BE49-F238E27FC236}">
                <a16:creationId xmlns:a16="http://schemas.microsoft.com/office/drawing/2014/main" id="{038AD146-FDFC-D231-69BF-456E00258C2E}"/>
              </a:ext>
            </a:extLst>
          </p:cNvPr>
          <p:cNvSpPr>
            <a:spLocks noGrp="1"/>
          </p:cNvSpPr>
          <p:nvPr>
            <p:ph type="subTitle" idx="8"/>
          </p:nvPr>
        </p:nvSpPr>
        <p:spPr>
          <a:xfrm>
            <a:off x="4835071" y="3807824"/>
            <a:ext cx="2911929" cy="710261"/>
          </a:xfrm>
        </p:spPr>
        <p:txBody>
          <a:bodyPr/>
          <a:lstStyle/>
          <a:p>
            <a:r>
              <a:rPr lang="ar-SA" sz="1600" b="1" dirty="0"/>
              <a:t>جائزة للإنجاز العلمي من قبل صاحب السمو الملكي الملك سلمان بن عبد العزيز آل سعود 2018</a:t>
            </a:r>
          </a:p>
        </p:txBody>
      </p:sp>
      <p:pic>
        <p:nvPicPr>
          <p:cNvPr id="24478" name="صورة 24478">
            <a:extLst>
              <a:ext uri="{FF2B5EF4-FFF2-40B4-BE49-F238E27FC236}">
                <a16:creationId xmlns:a16="http://schemas.microsoft.com/office/drawing/2014/main" id="{94C5E30A-94CA-7CB1-E7FB-2E325C788E8C}"/>
              </a:ext>
            </a:extLst>
          </p:cNvPr>
          <p:cNvPicPr>
            <a:picLocks noChangeAspect="1"/>
          </p:cNvPicPr>
          <p:nvPr/>
        </p:nvPicPr>
        <p:blipFill>
          <a:blip r:embed="rId3"/>
          <a:stretch>
            <a:fillRect/>
          </a:stretch>
        </p:blipFill>
        <p:spPr>
          <a:xfrm>
            <a:off x="4031513" y="2076215"/>
            <a:ext cx="1112589" cy="1726371"/>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820"/>
        <p:cNvGrpSpPr/>
        <p:nvPr/>
      </p:nvGrpSpPr>
      <p:grpSpPr>
        <a:xfrm>
          <a:off x="0" y="0"/>
          <a:ext cx="0" cy="0"/>
          <a:chOff x="0" y="0"/>
          <a:chExt cx="0" cy="0"/>
        </a:xfrm>
      </p:grpSpPr>
      <p:sp>
        <p:nvSpPr>
          <p:cNvPr id="20821" name="Google Shape;20821;p55"/>
          <p:cNvSpPr txBox="1">
            <a:spLocks noGrp="1"/>
          </p:cNvSpPr>
          <p:nvPr>
            <p:ph type="title"/>
          </p:nvPr>
        </p:nvSpPr>
        <p:spPr>
          <a:xfrm>
            <a:off x="2084850" y="881550"/>
            <a:ext cx="4974300" cy="32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sz="4000" b="1" dirty="0"/>
              <a:t>عمل الطالبة : مها حسين جبران محمد </a:t>
            </a:r>
            <a:endParaRPr sz="4000" b="1" dirty="0"/>
          </a:p>
        </p:txBody>
      </p:sp>
      <p:cxnSp>
        <p:nvCxnSpPr>
          <p:cNvPr id="20822" name="Google Shape;20822;p55"/>
          <p:cNvCxnSpPr/>
          <p:nvPr/>
        </p:nvCxnSpPr>
        <p:spPr>
          <a:xfrm>
            <a:off x="2120100" y="4261950"/>
            <a:ext cx="4903800" cy="0"/>
          </a:xfrm>
          <a:prstGeom prst="straightConnector1">
            <a:avLst/>
          </a:prstGeom>
          <a:noFill/>
          <a:ln w="19050" cap="flat" cmpd="sng">
            <a:solidFill>
              <a:srgbClr val="708EC0"/>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855"/>
        <p:cNvGrpSpPr/>
        <p:nvPr/>
      </p:nvGrpSpPr>
      <p:grpSpPr>
        <a:xfrm>
          <a:off x="0" y="0"/>
          <a:ext cx="0" cy="0"/>
          <a:chOff x="0" y="0"/>
          <a:chExt cx="0" cy="0"/>
        </a:xfrm>
      </p:grpSpPr>
      <p:sp>
        <p:nvSpPr>
          <p:cNvPr id="9" name="عنوان فرعي 8">
            <a:extLst>
              <a:ext uri="{FF2B5EF4-FFF2-40B4-BE49-F238E27FC236}">
                <a16:creationId xmlns:a16="http://schemas.microsoft.com/office/drawing/2014/main" id="{5DC01929-F3CB-5534-B3AF-BFECB0E4E07E}"/>
              </a:ext>
            </a:extLst>
          </p:cNvPr>
          <p:cNvSpPr>
            <a:spLocks noGrp="1"/>
          </p:cNvSpPr>
          <p:nvPr>
            <p:ph type="subTitle" idx="1"/>
          </p:nvPr>
        </p:nvSpPr>
        <p:spPr>
          <a:xfrm>
            <a:off x="1391100" y="2249357"/>
            <a:ext cx="6361800" cy="1071300"/>
          </a:xfrm>
        </p:spPr>
        <p:txBody>
          <a:bodyPr/>
          <a:lstStyle/>
          <a:p>
            <a:r>
              <a:rPr lang="ar-SA" sz="2400" b="1" dirty="0"/>
              <a:t>يُعد أسبوع الفضاء العالمي </a:t>
            </a:r>
            <a:r>
              <a:rPr lang="ar-SA" sz="2400" b="1" dirty="0" err="1"/>
              <a:t>إحتفالا</a:t>
            </a:r>
            <a:r>
              <a:rPr lang="ar-SA" sz="2400" b="1" dirty="0"/>
              <a:t> دوليا لدور علوم وتكنولوجيا الفضاء في تحسين وضع الإنسان، واحتفالا بالمدى الذي وصل إليه العلم، واستكشافه العجائب التي تكمن وراء الغلاف الجوي</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846"/>
        <p:cNvGrpSpPr/>
        <p:nvPr/>
      </p:nvGrpSpPr>
      <p:grpSpPr>
        <a:xfrm>
          <a:off x="0" y="0"/>
          <a:ext cx="0" cy="0"/>
          <a:chOff x="0" y="0"/>
          <a:chExt cx="0" cy="0"/>
        </a:xfrm>
      </p:grpSpPr>
      <p:sp>
        <p:nvSpPr>
          <p:cNvPr id="19847" name="Google Shape;19847;p47"/>
          <p:cNvSpPr txBox="1">
            <a:spLocks noGrp="1"/>
          </p:cNvSpPr>
          <p:nvPr>
            <p:ph type="title"/>
          </p:nvPr>
        </p:nvSpPr>
        <p:spPr>
          <a:xfrm>
            <a:off x="2691300" y="1869797"/>
            <a:ext cx="3761400" cy="159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sz="4400" b="1" dirty="0"/>
              <a:t>الأسبوع العالمي للفضاء لعام 2022 تحت شعار "الفضاء والاستدامة"</a:t>
            </a:r>
            <a:endParaRPr sz="4400" b="1" dirty="0"/>
          </a:p>
        </p:txBody>
      </p:sp>
      <p:sp>
        <p:nvSpPr>
          <p:cNvPr id="19849" name="Google Shape;19849;p47"/>
          <p:cNvSpPr/>
          <p:nvPr/>
        </p:nvSpPr>
        <p:spPr>
          <a:xfrm>
            <a:off x="998421" y="-259985"/>
            <a:ext cx="52957" cy="40778"/>
          </a:xfrm>
          <a:custGeom>
            <a:avLst/>
            <a:gdLst/>
            <a:ahLst/>
            <a:cxnLst/>
            <a:rect l="l" t="t" r="r" b="b"/>
            <a:pathLst>
              <a:path w="787" h="606" extrusionOk="0">
                <a:moveTo>
                  <a:pt x="399" y="1"/>
                </a:moveTo>
                <a:cubicBezTo>
                  <a:pt x="0" y="1"/>
                  <a:pt x="0" y="606"/>
                  <a:pt x="399" y="606"/>
                </a:cubicBezTo>
                <a:cubicBezTo>
                  <a:pt x="508" y="593"/>
                  <a:pt x="605" y="557"/>
                  <a:pt x="690" y="485"/>
                </a:cubicBezTo>
                <a:cubicBezTo>
                  <a:pt x="787" y="388"/>
                  <a:pt x="787" y="218"/>
                  <a:pt x="690" y="122"/>
                </a:cubicBezTo>
                <a:cubicBezTo>
                  <a:pt x="605" y="49"/>
                  <a:pt x="508" y="13"/>
                  <a:pt x="399"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47"/>
          <p:cNvSpPr/>
          <p:nvPr/>
        </p:nvSpPr>
        <p:spPr>
          <a:xfrm>
            <a:off x="623144" y="-211133"/>
            <a:ext cx="42393" cy="32636"/>
          </a:xfrm>
          <a:custGeom>
            <a:avLst/>
            <a:gdLst/>
            <a:ahLst/>
            <a:cxnLst/>
            <a:rect l="l" t="t" r="r" b="b"/>
            <a:pathLst>
              <a:path w="630" h="485" extrusionOk="0">
                <a:moveTo>
                  <a:pt x="315" y="0"/>
                </a:moveTo>
                <a:cubicBezTo>
                  <a:pt x="1" y="0"/>
                  <a:pt x="1" y="484"/>
                  <a:pt x="315" y="484"/>
                </a:cubicBezTo>
                <a:cubicBezTo>
                  <a:pt x="630" y="484"/>
                  <a:pt x="630" y="0"/>
                  <a:pt x="315"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47"/>
          <p:cNvSpPr/>
          <p:nvPr/>
        </p:nvSpPr>
        <p:spPr>
          <a:xfrm>
            <a:off x="759070" y="-327544"/>
            <a:ext cx="127851" cy="128659"/>
          </a:xfrm>
          <a:custGeom>
            <a:avLst/>
            <a:gdLst/>
            <a:ahLst/>
            <a:cxnLst/>
            <a:rect l="l" t="t" r="r" b="b"/>
            <a:pathLst>
              <a:path w="1900" h="1912" extrusionOk="0">
                <a:moveTo>
                  <a:pt x="956" y="1"/>
                </a:moveTo>
                <a:cubicBezTo>
                  <a:pt x="932" y="908"/>
                  <a:pt x="908" y="932"/>
                  <a:pt x="1" y="956"/>
                </a:cubicBezTo>
                <a:cubicBezTo>
                  <a:pt x="908" y="980"/>
                  <a:pt x="932" y="1005"/>
                  <a:pt x="956" y="1912"/>
                </a:cubicBezTo>
                <a:cubicBezTo>
                  <a:pt x="981" y="1005"/>
                  <a:pt x="993" y="980"/>
                  <a:pt x="1900" y="956"/>
                </a:cubicBezTo>
                <a:cubicBezTo>
                  <a:pt x="993" y="932"/>
                  <a:pt x="981" y="920"/>
                  <a:pt x="956" y="1"/>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650"/>
        <p:cNvGrpSpPr/>
        <p:nvPr/>
      </p:nvGrpSpPr>
      <p:grpSpPr>
        <a:xfrm>
          <a:off x="0" y="0"/>
          <a:ext cx="0" cy="0"/>
          <a:chOff x="0" y="0"/>
          <a:chExt cx="0" cy="0"/>
        </a:xfrm>
      </p:grpSpPr>
      <p:sp>
        <p:nvSpPr>
          <p:cNvPr id="7" name="عنصر نائب للنص 6">
            <a:extLst>
              <a:ext uri="{FF2B5EF4-FFF2-40B4-BE49-F238E27FC236}">
                <a16:creationId xmlns:a16="http://schemas.microsoft.com/office/drawing/2014/main" id="{239FDF78-6B3C-7FF5-A5A2-3D4BB9FB4DA6}"/>
              </a:ext>
            </a:extLst>
          </p:cNvPr>
          <p:cNvSpPr>
            <a:spLocks noGrp="1"/>
          </p:cNvSpPr>
          <p:nvPr>
            <p:ph type="body" idx="1"/>
          </p:nvPr>
        </p:nvSpPr>
        <p:spPr>
          <a:xfrm>
            <a:off x="4735614" y="625929"/>
            <a:ext cx="3817399" cy="2502815"/>
          </a:xfrm>
        </p:spPr>
        <p:txBody>
          <a:bodyPr/>
          <a:lstStyle/>
          <a:p>
            <a:r>
              <a:rPr lang="ar-SA" sz="2000" b="1" dirty="0"/>
              <a:t>يركز موضوع الأسبوع العالمي للفضاء لعام 2022  على أهمية الفضاء في تعزيز ودعم الاستدامة وتحقيق الاستدامة من الفضاء وتحقيقها أيضا في الفضاء، ويمكن الاستفادة من الفضاء في تحقيق أهداف التنمية المستدامة الـ17، من خلال الأقمار الصناعية التي ترصد الأرض والتكنولوجيات ذات الصلة، وبدون الأدوات والتقنيات المتاحة للعلماء لاستكشاف الفضاء، سيكون تحقيق أهداف التنمية المستدامة أكثر صعوبة</a:t>
            </a:r>
          </a:p>
        </p:txBody>
      </p:sp>
      <p:sp>
        <p:nvSpPr>
          <p:cNvPr id="2" name="مربع نص 1">
            <a:extLst>
              <a:ext uri="{FF2B5EF4-FFF2-40B4-BE49-F238E27FC236}">
                <a16:creationId xmlns:a16="http://schemas.microsoft.com/office/drawing/2014/main" id="{7B96E2B8-5A3E-6D7B-E4E2-DFA5B123744E}"/>
              </a:ext>
            </a:extLst>
          </p:cNvPr>
          <p:cNvSpPr txBox="1"/>
          <p:nvPr/>
        </p:nvSpPr>
        <p:spPr>
          <a:xfrm>
            <a:off x="3993243" y="1770743"/>
            <a:ext cx="1828800" cy="1828800"/>
          </a:xfrm>
          <a:prstGeom prst="rect">
            <a:avLst/>
          </a:prstGeom>
          <a:noFill/>
        </p:spPr>
        <p:txBody>
          <a:bodyPr wrap="square" rtlCol="1">
            <a:spAutoFit/>
          </a:bodyPr>
          <a:lstStyle/>
          <a:p>
            <a:pPr algn="r"/>
            <a:endParaRPr lang="ar-SA" dirty="0"/>
          </a:p>
        </p:txBody>
      </p:sp>
      <p:pic>
        <p:nvPicPr>
          <p:cNvPr id="3" name="صورة 3">
            <a:extLst>
              <a:ext uri="{FF2B5EF4-FFF2-40B4-BE49-F238E27FC236}">
                <a16:creationId xmlns:a16="http://schemas.microsoft.com/office/drawing/2014/main" id="{A29624C6-0EB3-7F82-313E-685DA26C41B1}"/>
              </a:ext>
            </a:extLst>
          </p:cNvPr>
          <p:cNvPicPr>
            <a:picLocks noChangeAspect="1"/>
          </p:cNvPicPr>
          <p:nvPr/>
        </p:nvPicPr>
        <p:blipFill>
          <a:blip r:embed="rId3"/>
          <a:stretch>
            <a:fillRect/>
          </a:stretch>
        </p:blipFill>
        <p:spPr>
          <a:xfrm>
            <a:off x="190501" y="1346353"/>
            <a:ext cx="4835071" cy="2893604"/>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393"/>
        <p:cNvGrpSpPr/>
        <p:nvPr/>
      </p:nvGrpSpPr>
      <p:grpSpPr>
        <a:xfrm>
          <a:off x="0" y="0"/>
          <a:ext cx="0" cy="0"/>
          <a:chOff x="0" y="0"/>
          <a:chExt cx="0" cy="0"/>
        </a:xfrm>
      </p:grpSpPr>
      <p:grpSp>
        <p:nvGrpSpPr>
          <p:cNvPr id="20394" name="Google Shape;20394;p51"/>
          <p:cNvGrpSpPr/>
          <p:nvPr/>
        </p:nvGrpSpPr>
        <p:grpSpPr>
          <a:xfrm>
            <a:off x="5220189" y="1519085"/>
            <a:ext cx="1978079" cy="1257822"/>
            <a:chOff x="5243276" y="1429372"/>
            <a:chExt cx="1978079" cy="1257822"/>
          </a:xfrm>
        </p:grpSpPr>
        <p:grpSp>
          <p:nvGrpSpPr>
            <p:cNvPr id="20395" name="Google Shape;20395;p51"/>
            <p:cNvGrpSpPr/>
            <p:nvPr/>
          </p:nvGrpSpPr>
          <p:grpSpPr>
            <a:xfrm rot="10800000">
              <a:off x="5942201" y="1429372"/>
              <a:ext cx="1232979" cy="1071947"/>
              <a:chOff x="547563" y="1049250"/>
              <a:chExt cx="413863" cy="359750"/>
            </a:xfrm>
          </p:grpSpPr>
          <p:sp>
            <p:nvSpPr>
              <p:cNvPr id="20396" name="Google Shape;20396;p51"/>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51"/>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51"/>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51"/>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51"/>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51"/>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51"/>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51"/>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51"/>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51"/>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51"/>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51"/>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51"/>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51"/>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51"/>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51"/>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51"/>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51"/>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51"/>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51"/>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51"/>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51"/>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51"/>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51"/>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51"/>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51"/>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2" name="Google Shape;20422;p51"/>
            <p:cNvGrpSpPr/>
            <p:nvPr/>
          </p:nvGrpSpPr>
          <p:grpSpPr>
            <a:xfrm rot="10800000">
              <a:off x="5243276" y="1581772"/>
              <a:ext cx="1232979" cy="1071947"/>
              <a:chOff x="547563" y="1049250"/>
              <a:chExt cx="413863" cy="359750"/>
            </a:xfrm>
          </p:grpSpPr>
          <p:sp>
            <p:nvSpPr>
              <p:cNvPr id="20423" name="Google Shape;20423;p51"/>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51"/>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51"/>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51"/>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51"/>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51"/>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51"/>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51"/>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51"/>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51"/>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51"/>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51"/>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51"/>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51"/>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51"/>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51"/>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51"/>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51"/>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51"/>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51"/>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51"/>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51"/>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51"/>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51"/>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51"/>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51"/>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9" name="Google Shape;20449;p51"/>
            <p:cNvGrpSpPr/>
            <p:nvPr/>
          </p:nvGrpSpPr>
          <p:grpSpPr>
            <a:xfrm>
              <a:off x="5289451" y="1615247"/>
              <a:ext cx="1232979" cy="1071947"/>
              <a:chOff x="547563" y="1049250"/>
              <a:chExt cx="413863" cy="359750"/>
            </a:xfrm>
          </p:grpSpPr>
          <p:sp>
            <p:nvSpPr>
              <p:cNvPr id="20450" name="Google Shape;20450;p51"/>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51"/>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51"/>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51"/>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51"/>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51"/>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51"/>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51"/>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51"/>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51"/>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51"/>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51"/>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51"/>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51"/>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51"/>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51"/>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51"/>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51"/>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51"/>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51"/>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51"/>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51"/>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51"/>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51"/>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51"/>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51"/>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6" name="Google Shape;20476;p51"/>
            <p:cNvGrpSpPr/>
            <p:nvPr/>
          </p:nvGrpSpPr>
          <p:grpSpPr>
            <a:xfrm>
              <a:off x="5988376" y="1462847"/>
              <a:ext cx="1232979" cy="1071947"/>
              <a:chOff x="547563" y="1049250"/>
              <a:chExt cx="413863" cy="359750"/>
            </a:xfrm>
          </p:grpSpPr>
          <p:sp>
            <p:nvSpPr>
              <p:cNvPr id="20477" name="Google Shape;20477;p51"/>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51"/>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51"/>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51"/>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51"/>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51"/>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51"/>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51"/>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51"/>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51"/>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51"/>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51"/>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51"/>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51"/>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51"/>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51"/>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51"/>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51"/>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51"/>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51"/>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51"/>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51"/>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51"/>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51"/>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51"/>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51"/>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03" name="Google Shape;20503;p51"/>
          <p:cNvGrpSpPr/>
          <p:nvPr/>
        </p:nvGrpSpPr>
        <p:grpSpPr>
          <a:xfrm>
            <a:off x="2402604" y="1687649"/>
            <a:ext cx="1059902" cy="921608"/>
            <a:chOff x="547563" y="1049250"/>
            <a:chExt cx="413863" cy="359750"/>
          </a:xfrm>
        </p:grpSpPr>
        <p:sp>
          <p:nvSpPr>
            <p:cNvPr id="20504" name="Google Shape;20504;p51"/>
            <p:cNvSpPr/>
            <p:nvPr/>
          </p:nvSpPr>
          <p:spPr>
            <a:xfrm>
              <a:off x="591375" y="1170250"/>
              <a:ext cx="23625" cy="23225"/>
            </a:xfrm>
            <a:custGeom>
              <a:avLst/>
              <a:gdLst/>
              <a:ahLst/>
              <a:cxnLst/>
              <a:rect l="l" t="t" r="r" b="b"/>
              <a:pathLst>
                <a:path w="945" h="929" extrusionOk="0">
                  <a:moveTo>
                    <a:pt x="929" y="384"/>
                  </a:moveTo>
                  <a:cubicBezTo>
                    <a:pt x="945" y="736"/>
                    <a:pt x="513" y="928"/>
                    <a:pt x="256" y="688"/>
                  </a:cubicBezTo>
                  <a:cubicBezTo>
                    <a:pt x="0" y="432"/>
                    <a:pt x="176" y="0"/>
                    <a:pt x="529" y="0"/>
                  </a:cubicBezTo>
                  <a:cubicBezTo>
                    <a:pt x="753" y="0"/>
                    <a:pt x="929" y="160"/>
                    <a:pt x="929" y="38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51"/>
            <p:cNvSpPr/>
            <p:nvPr/>
          </p:nvSpPr>
          <p:spPr>
            <a:xfrm>
              <a:off x="920975" y="1278175"/>
              <a:ext cx="23225" cy="23625"/>
            </a:xfrm>
            <a:custGeom>
              <a:avLst/>
              <a:gdLst/>
              <a:ahLst/>
              <a:cxnLst/>
              <a:rect l="l" t="t" r="r" b="b"/>
              <a:pathLst>
                <a:path w="929" h="945" extrusionOk="0">
                  <a:moveTo>
                    <a:pt x="928" y="401"/>
                  </a:moveTo>
                  <a:cubicBezTo>
                    <a:pt x="928" y="769"/>
                    <a:pt x="496" y="945"/>
                    <a:pt x="240" y="689"/>
                  </a:cubicBezTo>
                  <a:cubicBezTo>
                    <a:pt x="0" y="433"/>
                    <a:pt x="192" y="1"/>
                    <a:pt x="544" y="1"/>
                  </a:cubicBezTo>
                  <a:cubicBezTo>
                    <a:pt x="768" y="17"/>
                    <a:pt x="928" y="193"/>
                    <a:pt x="928"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51"/>
            <p:cNvSpPr/>
            <p:nvPr/>
          </p:nvSpPr>
          <p:spPr>
            <a:xfrm>
              <a:off x="612363" y="1273175"/>
              <a:ext cx="23625" cy="23625"/>
            </a:xfrm>
            <a:custGeom>
              <a:avLst/>
              <a:gdLst/>
              <a:ahLst/>
              <a:cxnLst/>
              <a:rect l="l" t="t" r="r" b="b"/>
              <a:pathLst>
                <a:path w="945" h="945" extrusionOk="0">
                  <a:moveTo>
                    <a:pt x="945" y="401"/>
                  </a:moveTo>
                  <a:cubicBezTo>
                    <a:pt x="945" y="769"/>
                    <a:pt x="513" y="945"/>
                    <a:pt x="257" y="689"/>
                  </a:cubicBezTo>
                  <a:cubicBezTo>
                    <a:pt x="1" y="433"/>
                    <a:pt x="193" y="1"/>
                    <a:pt x="561" y="17"/>
                  </a:cubicBezTo>
                  <a:cubicBezTo>
                    <a:pt x="769" y="17"/>
                    <a:pt x="945" y="193"/>
                    <a:pt x="945" y="40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51"/>
            <p:cNvSpPr/>
            <p:nvPr/>
          </p:nvSpPr>
          <p:spPr>
            <a:xfrm>
              <a:off x="755950" y="1247675"/>
              <a:ext cx="5225" cy="5225"/>
            </a:xfrm>
            <a:custGeom>
              <a:avLst/>
              <a:gdLst/>
              <a:ahLst/>
              <a:cxnLst/>
              <a:rect l="l" t="t" r="r" b="b"/>
              <a:pathLst>
                <a:path w="209" h="209" extrusionOk="0">
                  <a:moveTo>
                    <a:pt x="208" y="80"/>
                  </a:moveTo>
                  <a:cubicBezTo>
                    <a:pt x="208" y="208"/>
                    <a:pt x="0" y="0"/>
                    <a:pt x="128" y="0"/>
                  </a:cubicBezTo>
                  <a:cubicBezTo>
                    <a:pt x="176" y="0"/>
                    <a:pt x="208" y="32"/>
                    <a:pt x="208"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51"/>
            <p:cNvSpPr/>
            <p:nvPr/>
          </p:nvSpPr>
          <p:spPr>
            <a:xfrm>
              <a:off x="956200" y="1187050"/>
              <a:ext cx="5225" cy="5225"/>
            </a:xfrm>
            <a:custGeom>
              <a:avLst/>
              <a:gdLst/>
              <a:ahLst/>
              <a:cxnLst/>
              <a:rect l="l" t="t" r="r" b="b"/>
              <a:pathLst>
                <a:path w="209" h="209" extrusionOk="0">
                  <a:moveTo>
                    <a:pt x="209" y="80"/>
                  </a:moveTo>
                  <a:cubicBezTo>
                    <a:pt x="209" y="208"/>
                    <a:pt x="1" y="0"/>
                    <a:pt x="129" y="0"/>
                  </a:cubicBezTo>
                  <a:cubicBezTo>
                    <a:pt x="177" y="0"/>
                    <a:pt x="209" y="32"/>
                    <a:pt x="209"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51"/>
            <p:cNvSpPr/>
            <p:nvPr/>
          </p:nvSpPr>
          <p:spPr>
            <a:xfrm>
              <a:off x="868950" y="1306975"/>
              <a:ext cx="5225" cy="5225"/>
            </a:xfrm>
            <a:custGeom>
              <a:avLst/>
              <a:gdLst/>
              <a:ahLst/>
              <a:cxnLst/>
              <a:rect l="l" t="t" r="r" b="b"/>
              <a:pathLst>
                <a:path w="209" h="209" extrusionOk="0">
                  <a:moveTo>
                    <a:pt x="209" y="81"/>
                  </a:moveTo>
                  <a:cubicBezTo>
                    <a:pt x="209" y="209"/>
                    <a:pt x="1" y="1"/>
                    <a:pt x="129" y="1"/>
                  </a:cubicBezTo>
                  <a:cubicBezTo>
                    <a:pt x="177" y="1"/>
                    <a:pt x="209" y="33"/>
                    <a:pt x="209"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51"/>
            <p:cNvSpPr/>
            <p:nvPr/>
          </p:nvSpPr>
          <p:spPr>
            <a:xfrm>
              <a:off x="547563" y="1123975"/>
              <a:ext cx="4425" cy="4425"/>
            </a:xfrm>
            <a:custGeom>
              <a:avLst/>
              <a:gdLst/>
              <a:ahLst/>
              <a:cxnLst/>
              <a:rect l="l" t="t" r="r" b="b"/>
              <a:pathLst>
                <a:path w="177" h="177" extrusionOk="0">
                  <a:moveTo>
                    <a:pt x="160" y="96"/>
                  </a:moveTo>
                  <a:cubicBezTo>
                    <a:pt x="160" y="128"/>
                    <a:pt x="128" y="176"/>
                    <a:pt x="80" y="176"/>
                  </a:cubicBezTo>
                  <a:cubicBezTo>
                    <a:pt x="48" y="176"/>
                    <a:pt x="0" y="128"/>
                    <a:pt x="0" y="96"/>
                  </a:cubicBezTo>
                  <a:cubicBezTo>
                    <a:pt x="0" y="48"/>
                    <a:pt x="48" y="0"/>
                    <a:pt x="80" y="16"/>
                  </a:cubicBezTo>
                  <a:cubicBezTo>
                    <a:pt x="128" y="0"/>
                    <a:pt x="176" y="48"/>
                    <a:pt x="16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51"/>
            <p:cNvSpPr/>
            <p:nvPr/>
          </p:nvSpPr>
          <p:spPr>
            <a:xfrm>
              <a:off x="777950" y="1049250"/>
              <a:ext cx="5225" cy="5225"/>
            </a:xfrm>
            <a:custGeom>
              <a:avLst/>
              <a:gdLst/>
              <a:ahLst/>
              <a:cxnLst/>
              <a:rect l="l" t="t" r="r" b="b"/>
              <a:pathLst>
                <a:path w="209" h="209" extrusionOk="0">
                  <a:moveTo>
                    <a:pt x="208" y="81"/>
                  </a:moveTo>
                  <a:cubicBezTo>
                    <a:pt x="208" y="209"/>
                    <a:pt x="0" y="1"/>
                    <a:pt x="128" y="1"/>
                  </a:cubicBezTo>
                  <a:cubicBezTo>
                    <a:pt x="176"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51"/>
            <p:cNvSpPr/>
            <p:nvPr/>
          </p:nvSpPr>
          <p:spPr>
            <a:xfrm>
              <a:off x="739150" y="1336475"/>
              <a:ext cx="5225" cy="5225"/>
            </a:xfrm>
            <a:custGeom>
              <a:avLst/>
              <a:gdLst/>
              <a:ahLst/>
              <a:cxnLst/>
              <a:rect l="l" t="t" r="r" b="b"/>
              <a:pathLst>
                <a:path w="209" h="209" extrusionOk="0">
                  <a:moveTo>
                    <a:pt x="208" y="81"/>
                  </a:moveTo>
                  <a:cubicBezTo>
                    <a:pt x="208" y="209"/>
                    <a:pt x="0" y="1"/>
                    <a:pt x="128" y="1"/>
                  </a:cubicBezTo>
                  <a:cubicBezTo>
                    <a:pt x="160" y="1"/>
                    <a:pt x="208" y="49"/>
                    <a:pt x="208"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51"/>
            <p:cNvSpPr/>
            <p:nvPr/>
          </p:nvSpPr>
          <p:spPr>
            <a:xfrm>
              <a:off x="699775" y="1195850"/>
              <a:ext cx="4025" cy="4025"/>
            </a:xfrm>
            <a:custGeom>
              <a:avLst/>
              <a:gdLst/>
              <a:ahLst/>
              <a:cxnLst/>
              <a:rect l="l" t="t" r="r" b="b"/>
              <a:pathLst>
                <a:path w="161" h="161" extrusionOk="0">
                  <a:moveTo>
                    <a:pt x="161" y="80"/>
                  </a:moveTo>
                  <a:cubicBezTo>
                    <a:pt x="161" y="128"/>
                    <a:pt x="113" y="160"/>
                    <a:pt x="81" y="160"/>
                  </a:cubicBezTo>
                  <a:cubicBezTo>
                    <a:pt x="33" y="160"/>
                    <a:pt x="1" y="128"/>
                    <a:pt x="1" y="80"/>
                  </a:cubicBezTo>
                  <a:cubicBezTo>
                    <a:pt x="1" y="48"/>
                    <a:pt x="33" y="0"/>
                    <a:pt x="81" y="0"/>
                  </a:cubicBezTo>
                  <a:cubicBezTo>
                    <a:pt x="113" y="0"/>
                    <a:pt x="161" y="48"/>
                    <a:pt x="161"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51"/>
            <p:cNvSpPr/>
            <p:nvPr/>
          </p:nvSpPr>
          <p:spPr>
            <a:xfrm>
              <a:off x="926975" y="1357775"/>
              <a:ext cx="4025" cy="5625"/>
            </a:xfrm>
            <a:custGeom>
              <a:avLst/>
              <a:gdLst/>
              <a:ahLst/>
              <a:cxnLst/>
              <a:rect l="l" t="t" r="r" b="b"/>
              <a:pathLst>
                <a:path w="161" h="225" extrusionOk="0">
                  <a:moveTo>
                    <a:pt x="160" y="113"/>
                  </a:moveTo>
                  <a:cubicBezTo>
                    <a:pt x="160" y="225"/>
                    <a:pt x="0" y="225"/>
                    <a:pt x="0" y="113"/>
                  </a:cubicBezTo>
                  <a:cubicBezTo>
                    <a:pt x="0" y="1"/>
                    <a:pt x="160" y="1"/>
                    <a:pt x="160" y="11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51"/>
            <p:cNvSpPr/>
            <p:nvPr/>
          </p:nvSpPr>
          <p:spPr>
            <a:xfrm>
              <a:off x="891775" y="1339775"/>
              <a:ext cx="4825" cy="5225"/>
            </a:xfrm>
            <a:custGeom>
              <a:avLst/>
              <a:gdLst/>
              <a:ahLst/>
              <a:cxnLst/>
              <a:rect l="l" t="t" r="r" b="b"/>
              <a:pathLst>
                <a:path w="193" h="209" extrusionOk="0">
                  <a:moveTo>
                    <a:pt x="192" y="97"/>
                  </a:moveTo>
                  <a:cubicBezTo>
                    <a:pt x="192" y="209"/>
                    <a:pt x="0" y="17"/>
                    <a:pt x="112" y="17"/>
                  </a:cubicBezTo>
                  <a:cubicBezTo>
                    <a:pt x="160" y="1"/>
                    <a:pt x="192" y="49"/>
                    <a:pt x="192"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51"/>
            <p:cNvSpPr/>
            <p:nvPr/>
          </p:nvSpPr>
          <p:spPr>
            <a:xfrm>
              <a:off x="580363" y="1174375"/>
              <a:ext cx="6425" cy="4825"/>
            </a:xfrm>
            <a:custGeom>
              <a:avLst/>
              <a:gdLst/>
              <a:ahLst/>
              <a:cxnLst/>
              <a:rect l="l" t="t" r="r" b="b"/>
              <a:pathLst>
                <a:path w="257" h="193" extrusionOk="0">
                  <a:moveTo>
                    <a:pt x="225" y="81"/>
                  </a:moveTo>
                  <a:cubicBezTo>
                    <a:pt x="257" y="193"/>
                    <a:pt x="1" y="48"/>
                    <a:pt x="129" y="16"/>
                  </a:cubicBezTo>
                  <a:cubicBezTo>
                    <a:pt x="177" y="0"/>
                    <a:pt x="209" y="32"/>
                    <a:pt x="225" y="8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51"/>
            <p:cNvSpPr/>
            <p:nvPr/>
          </p:nvSpPr>
          <p:spPr>
            <a:xfrm>
              <a:off x="689963" y="1316775"/>
              <a:ext cx="10825" cy="10825"/>
            </a:xfrm>
            <a:custGeom>
              <a:avLst/>
              <a:gdLst/>
              <a:ahLst/>
              <a:cxnLst/>
              <a:rect l="l" t="t" r="r" b="b"/>
              <a:pathLst>
                <a:path w="433" h="433" extrusionOk="0">
                  <a:moveTo>
                    <a:pt x="433" y="193"/>
                  </a:moveTo>
                  <a:cubicBezTo>
                    <a:pt x="433" y="353"/>
                    <a:pt x="241" y="433"/>
                    <a:pt x="129" y="321"/>
                  </a:cubicBezTo>
                  <a:cubicBezTo>
                    <a:pt x="1" y="209"/>
                    <a:pt x="81" y="1"/>
                    <a:pt x="257" y="1"/>
                  </a:cubicBezTo>
                  <a:cubicBezTo>
                    <a:pt x="353" y="1"/>
                    <a:pt x="433" y="81"/>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51"/>
            <p:cNvSpPr/>
            <p:nvPr/>
          </p:nvSpPr>
          <p:spPr>
            <a:xfrm>
              <a:off x="886550" y="1398175"/>
              <a:ext cx="10850" cy="10825"/>
            </a:xfrm>
            <a:custGeom>
              <a:avLst/>
              <a:gdLst/>
              <a:ahLst/>
              <a:cxnLst/>
              <a:rect l="l" t="t" r="r" b="b"/>
              <a:pathLst>
                <a:path w="434" h="433" extrusionOk="0">
                  <a:moveTo>
                    <a:pt x="433" y="193"/>
                  </a:moveTo>
                  <a:cubicBezTo>
                    <a:pt x="433" y="353"/>
                    <a:pt x="225" y="433"/>
                    <a:pt x="113" y="321"/>
                  </a:cubicBezTo>
                  <a:cubicBezTo>
                    <a:pt x="1" y="209"/>
                    <a:pt x="81" y="1"/>
                    <a:pt x="241" y="17"/>
                  </a:cubicBezTo>
                  <a:cubicBezTo>
                    <a:pt x="353" y="1"/>
                    <a:pt x="433" y="97"/>
                    <a:pt x="433"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51"/>
            <p:cNvSpPr/>
            <p:nvPr/>
          </p:nvSpPr>
          <p:spPr>
            <a:xfrm>
              <a:off x="712550" y="1307375"/>
              <a:ext cx="10825" cy="10825"/>
            </a:xfrm>
            <a:custGeom>
              <a:avLst/>
              <a:gdLst/>
              <a:ahLst/>
              <a:cxnLst/>
              <a:rect l="l" t="t" r="r" b="b"/>
              <a:pathLst>
                <a:path w="433" h="433" extrusionOk="0">
                  <a:moveTo>
                    <a:pt x="432" y="193"/>
                  </a:moveTo>
                  <a:cubicBezTo>
                    <a:pt x="432" y="353"/>
                    <a:pt x="224" y="433"/>
                    <a:pt x="112" y="321"/>
                  </a:cubicBezTo>
                  <a:cubicBezTo>
                    <a:pt x="0" y="209"/>
                    <a:pt x="80" y="17"/>
                    <a:pt x="240" y="17"/>
                  </a:cubicBezTo>
                  <a:cubicBezTo>
                    <a:pt x="336" y="1"/>
                    <a:pt x="432" y="81"/>
                    <a:pt x="432"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51"/>
            <p:cNvSpPr/>
            <p:nvPr/>
          </p:nvSpPr>
          <p:spPr>
            <a:xfrm>
              <a:off x="866150" y="1242575"/>
              <a:ext cx="10425" cy="10425"/>
            </a:xfrm>
            <a:custGeom>
              <a:avLst/>
              <a:gdLst/>
              <a:ahLst/>
              <a:cxnLst/>
              <a:rect l="l" t="t" r="r" b="b"/>
              <a:pathLst>
                <a:path w="417" h="417" extrusionOk="0">
                  <a:moveTo>
                    <a:pt x="417" y="176"/>
                  </a:moveTo>
                  <a:cubicBezTo>
                    <a:pt x="417" y="336"/>
                    <a:pt x="225" y="416"/>
                    <a:pt x="113" y="304"/>
                  </a:cubicBezTo>
                  <a:cubicBezTo>
                    <a:pt x="1" y="192"/>
                    <a:pt x="81" y="0"/>
                    <a:pt x="241" y="0"/>
                  </a:cubicBezTo>
                  <a:cubicBezTo>
                    <a:pt x="337" y="0"/>
                    <a:pt x="417" y="80"/>
                    <a:pt x="417" y="17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51"/>
            <p:cNvSpPr/>
            <p:nvPr/>
          </p:nvSpPr>
          <p:spPr>
            <a:xfrm>
              <a:off x="634550" y="1356175"/>
              <a:ext cx="10825" cy="10425"/>
            </a:xfrm>
            <a:custGeom>
              <a:avLst/>
              <a:gdLst/>
              <a:ahLst/>
              <a:cxnLst/>
              <a:rect l="l" t="t" r="r" b="b"/>
              <a:pathLst>
                <a:path w="433" h="417" extrusionOk="0">
                  <a:moveTo>
                    <a:pt x="432" y="177"/>
                  </a:moveTo>
                  <a:cubicBezTo>
                    <a:pt x="432" y="337"/>
                    <a:pt x="240" y="417"/>
                    <a:pt x="128" y="305"/>
                  </a:cubicBezTo>
                  <a:cubicBezTo>
                    <a:pt x="0" y="193"/>
                    <a:pt x="96" y="1"/>
                    <a:pt x="256" y="1"/>
                  </a:cubicBezTo>
                  <a:cubicBezTo>
                    <a:pt x="352" y="1"/>
                    <a:pt x="432" y="81"/>
                    <a:pt x="432"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51"/>
            <p:cNvSpPr/>
            <p:nvPr/>
          </p:nvSpPr>
          <p:spPr>
            <a:xfrm>
              <a:off x="659963" y="1141575"/>
              <a:ext cx="10425" cy="10825"/>
            </a:xfrm>
            <a:custGeom>
              <a:avLst/>
              <a:gdLst/>
              <a:ahLst/>
              <a:cxnLst/>
              <a:rect l="l" t="t" r="r" b="b"/>
              <a:pathLst>
                <a:path w="417" h="433" extrusionOk="0">
                  <a:moveTo>
                    <a:pt x="417" y="192"/>
                  </a:moveTo>
                  <a:cubicBezTo>
                    <a:pt x="417" y="352"/>
                    <a:pt x="225" y="432"/>
                    <a:pt x="113" y="320"/>
                  </a:cubicBezTo>
                  <a:cubicBezTo>
                    <a:pt x="1" y="192"/>
                    <a:pt x="81" y="0"/>
                    <a:pt x="241" y="0"/>
                  </a:cubicBezTo>
                  <a:cubicBezTo>
                    <a:pt x="337" y="0"/>
                    <a:pt x="417" y="80"/>
                    <a:pt x="417"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51"/>
            <p:cNvSpPr/>
            <p:nvPr/>
          </p:nvSpPr>
          <p:spPr>
            <a:xfrm>
              <a:off x="709775" y="1234250"/>
              <a:ext cx="10825" cy="10425"/>
            </a:xfrm>
            <a:custGeom>
              <a:avLst/>
              <a:gdLst/>
              <a:ahLst/>
              <a:cxnLst/>
              <a:rect l="l" t="t" r="r" b="b"/>
              <a:pathLst>
                <a:path w="433" h="417" extrusionOk="0">
                  <a:moveTo>
                    <a:pt x="433" y="177"/>
                  </a:moveTo>
                  <a:cubicBezTo>
                    <a:pt x="433" y="337"/>
                    <a:pt x="225" y="417"/>
                    <a:pt x="113" y="305"/>
                  </a:cubicBezTo>
                  <a:cubicBezTo>
                    <a:pt x="1" y="193"/>
                    <a:pt x="81" y="1"/>
                    <a:pt x="241" y="1"/>
                  </a:cubicBezTo>
                  <a:cubicBezTo>
                    <a:pt x="353" y="1"/>
                    <a:pt x="433" y="81"/>
                    <a:pt x="433" y="17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51"/>
            <p:cNvSpPr/>
            <p:nvPr/>
          </p:nvSpPr>
          <p:spPr>
            <a:xfrm>
              <a:off x="930000" y="1296950"/>
              <a:ext cx="10425" cy="12025"/>
            </a:xfrm>
            <a:custGeom>
              <a:avLst/>
              <a:gdLst/>
              <a:ahLst/>
              <a:cxnLst/>
              <a:rect l="l" t="t" r="r" b="b"/>
              <a:pathLst>
                <a:path w="417" h="481" extrusionOk="0">
                  <a:moveTo>
                    <a:pt x="400" y="257"/>
                  </a:moveTo>
                  <a:cubicBezTo>
                    <a:pt x="368" y="481"/>
                    <a:pt x="48" y="481"/>
                    <a:pt x="32" y="257"/>
                  </a:cubicBezTo>
                  <a:cubicBezTo>
                    <a:pt x="0" y="1"/>
                    <a:pt x="416" y="1"/>
                    <a:pt x="400" y="25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51"/>
            <p:cNvSpPr/>
            <p:nvPr/>
          </p:nvSpPr>
          <p:spPr>
            <a:xfrm>
              <a:off x="802350" y="1341275"/>
              <a:ext cx="10425" cy="12025"/>
            </a:xfrm>
            <a:custGeom>
              <a:avLst/>
              <a:gdLst/>
              <a:ahLst/>
              <a:cxnLst/>
              <a:rect l="l" t="t" r="r" b="b"/>
              <a:pathLst>
                <a:path w="417" h="481" extrusionOk="0">
                  <a:moveTo>
                    <a:pt x="385" y="209"/>
                  </a:moveTo>
                  <a:cubicBezTo>
                    <a:pt x="417" y="481"/>
                    <a:pt x="0" y="481"/>
                    <a:pt x="32" y="209"/>
                  </a:cubicBezTo>
                  <a:cubicBezTo>
                    <a:pt x="48" y="1"/>
                    <a:pt x="369" y="1"/>
                    <a:pt x="38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51"/>
            <p:cNvSpPr/>
            <p:nvPr/>
          </p:nvSpPr>
          <p:spPr>
            <a:xfrm>
              <a:off x="842200" y="1279050"/>
              <a:ext cx="10425" cy="12025"/>
            </a:xfrm>
            <a:custGeom>
              <a:avLst/>
              <a:gdLst/>
              <a:ahLst/>
              <a:cxnLst/>
              <a:rect l="l" t="t" r="r" b="b"/>
              <a:pathLst>
                <a:path w="417" h="481" extrusionOk="0">
                  <a:moveTo>
                    <a:pt x="400" y="209"/>
                  </a:moveTo>
                  <a:cubicBezTo>
                    <a:pt x="416" y="481"/>
                    <a:pt x="0" y="481"/>
                    <a:pt x="32" y="209"/>
                  </a:cubicBezTo>
                  <a:cubicBezTo>
                    <a:pt x="48" y="1"/>
                    <a:pt x="368" y="1"/>
                    <a:pt x="400"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51"/>
            <p:cNvSpPr/>
            <p:nvPr/>
          </p:nvSpPr>
          <p:spPr>
            <a:xfrm>
              <a:off x="842550" y="1337375"/>
              <a:ext cx="10825" cy="12025"/>
            </a:xfrm>
            <a:custGeom>
              <a:avLst/>
              <a:gdLst/>
              <a:ahLst/>
              <a:cxnLst/>
              <a:rect l="l" t="t" r="r" b="b"/>
              <a:pathLst>
                <a:path w="433" h="481" extrusionOk="0">
                  <a:moveTo>
                    <a:pt x="401" y="273"/>
                  </a:moveTo>
                  <a:cubicBezTo>
                    <a:pt x="369" y="481"/>
                    <a:pt x="65" y="481"/>
                    <a:pt x="33" y="273"/>
                  </a:cubicBezTo>
                  <a:cubicBezTo>
                    <a:pt x="1" y="1"/>
                    <a:pt x="433" y="1"/>
                    <a:pt x="401" y="27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51"/>
            <p:cNvSpPr/>
            <p:nvPr/>
          </p:nvSpPr>
          <p:spPr>
            <a:xfrm>
              <a:off x="809350" y="1152575"/>
              <a:ext cx="38825" cy="38825"/>
            </a:xfrm>
            <a:custGeom>
              <a:avLst/>
              <a:gdLst/>
              <a:ahLst/>
              <a:cxnLst/>
              <a:rect l="l" t="t" r="r" b="b"/>
              <a:pathLst>
                <a:path w="1553" h="1553" extrusionOk="0">
                  <a:moveTo>
                    <a:pt x="769" y="1552"/>
                  </a:moveTo>
                  <a:lnTo>
                    <a:pt x="769" y="1552"/>
                  </a:lnTo>
                  <a:cubicBezTo>
                    <a:pt x="769" y="1120"/>
                    <a:pt x="417" y="784"/>
                    <a:pt x="1" y="784"/>
                  </a:cubicBezTo>
                  <a:lnTo>
                    <a:pt x="1" y="784"/>
                  </a:lnTo>
                  <a:cubicBezTo>
                    <a:pt x="417" y="784"/>
                    <a:pt x="769" y="432"/>
                    <a:pt x="769" y="0"/>
                  </a:cubicBezTo>
                  <a:lnTo>
                    <a:pt x="769" y="0"/>
                  </a:lnTo>
                  <a:cubicBezTo>
                    <a:pt x="769" y="432"/>
                    <a:pt x="1121" y="784"/>
                    <a:pt x="1553" y="784"/>
                  </a:cubicBezTo>
                  <a:lnTo>
                    <a:pt x="1553" y="784"/>
                  </a:lnTo>
                  <a:cubicBezTo>
                    <a:pt x="1121" y="784"/>
                    <a:pt x="769" y="1120"/>
                    <a:pt x="769" y="155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51"/>
            <p:cNvSpPr/>
            <p:nvPr/>
          </p:nvSpPr>
          <p:spPr>
            <a:xfrm>
              <a:off x="615963" y="1208375"/>
              <a:ext cx="38825" cy="38425"/>
            </a:xfrm>
            <a:custGeom>
              <a:avLst/>
              <a:gdLst/>
              <a:ahLst/>
              <a:cxnLst/>
              <a:rect l="l" t="t" r="r" b="b"/>
              <a:pathLst>
                <a:path w="1553" h="1537" extrusionOk="0">
                  <a:moveTo>
                    <a:pt x="769" y="1537"/>
                  </a:moveTo>
                  <a:lnTo>
                    <a:pt x="769" y="1537"/>
                  </a:lnTo>
                  <a:cubicBezTo>
                    <a:pt x="769" y="1121"/>
                    <a:pt x="417" y="769"/>
                    <a:pt x="1" y="769"/>
                  </a:cubicBezTo>
                  <a:lnTo>
                    <a:pt x="1" y="769"/>
                  </a:lnTo>
                  <a:cubicBezTo>
                    <a:pt x="417" y="769"/>
                    <a:pt x="769" y="417"/>
                    <a:pt x="769" y="1"/>
                  </a:cubicBezTo>
                  <a:lnTo>
                    <a:pt x="769" y="1"/>
                  </a:lnTo>
                  <a:cubicBezTo>
                    <a:pt x="769" y="417"/>
                    <a:pt x="1121" y="769"/>
                    <a:pt x="1553" y="769"/>
                  </a:cubicBezTo>
                  <a:lnTo>
                    <a:pt x="1553" y="769"/>
                  </a:lnTo>
                  <a:cubicBezTo>
                    <a:pt x="1121" y="769"/>
                    <a:pt x="769" y="1121"/>
                    <a:pt x="769" y="153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33" name="Google Shape;20533;p51"/>
          <p:cNvSpPr txBox="1">
            <a:spLocks noGrp="1"/>
          </p:cNvSpPr>
          <p:nvPr>
            <p:ph type="subTitle" idx="3"/>
          </p:nvPr>
        </p:nvSpPr>
        <p:spPr>
          <a:xfrm>
            <a:off x="1888075" y="2874425"/>
            <a:ext cx="2093400" cy="3093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ar-SA" dirty="0"/>
              <a:t>الحدث الثاني (10 أكتوبر 1967) :</a:t>
            </a:r>
            <a:endParaRPr dirty="0"/>
          </a:p>
        </p:txBody>
      </p:sp>
      <p:sp>
        <p:nvSpPr>
          <p:cNvPr id="20534" name="Google Shape;20534;p51"/>
          <p:cNvSpPr txBox="1">
            <a:spLocks noGrp="1"/>
          </p:cNvSpPr>
          <p:nvPr>
            <p:ph type="subTitle" idx="4"/>
          </p:nvPr>
        </p:nvSpPr>
        <p:spPr>
          <a:xfrm>
            <a:off x="5162525" y="2874425"/>
            <a:ext cx="2093400" cy="3093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ar-SA" b="1" dirty="0"/>
              <a:t>الحدث الأول ( 4 أكتوبر 1957) :</a:t>
            </a:r>
            <a:endParaRPr b="1" dirty="0"/>
          </a:p>
        </p:txBody>
      </p:sp>
      <p:cxnSp>
        <p:nvCxnSpPr>
          <p:cNvPr id="20535" name="Google Shape;20535;p51"/>
          <p:cNvCxnSpPr/>
          <p:nvPr/>
        </p:nvCxnSpPr>
        <p:spPr>
          <a:xfrm>
            <a:off x="2059625" y="3267600"/>
            <a:ext cx="1746000" cy="0"/>
          </a:xfrm>
          <a:prstGeom prst="straightConnector1">
            <a:avLst/>
          </a:prstGeom>
          <a:noFill/>
          <a:ln w="19050" cap="flat" cmpd="sng">
            <a:solidFill>
              <a:srgbClr val="708EC0"/>
            </a:solidFill>
            <a:prstDash val="solid"/>
            <a:round/>
            <a:headEnd type="none" w="med" len="med"/>
            <a:tailEnd type="none" w="med" len="med"/>
          </a:ln>
        </p:spPr>
      </p:cxnSp>
      <p:cxnSp>
        <p:nvCxnSpPr>
          <p:cNvPr id="20536" name="Google Shape;20536;p51"/>
          <p:cNvCxnSpPr>
            <a:cxnSpLocks/>
          </p:cNvCxnSpPr>
          <p:nvPr/>
        </p:nvCxnSpPr>
        <p:spPr>
          <a:xfrm>
            <a:off x="5336225" y="3267600"/>
            <a:ext cx="1746000" cy="0"/>
          </a:xfrm>
          <a:prstGeom prst="straightConnector1">
            <a:avLst/>
          </a:prstGeom>
          <a:noFill/>
          <a:ln w="19050" cap="flat" cmpd="sng">
            <a:solidFill>
              <a:srgbClr val="708EC0"/>
            </a:solidFill>
            <a:prstDash val="solid"/>
            <a:round/>
            <a:headEnd type="none" w="med" len="med"/>
            <a:tailEnd type="none" w="med" len="med"/>
          </a:ln>
        </p:spPr>
      </p:cxnSp>
      <p:grpSp>
        <p:nvGrpSpPr>
          <p:cNvPr id="20537" name="Google Shape;20537;p51"/>
          <p:cNvGrpSpPr/>
          <p:nvPr/>
        </p:nvGrpSpPr>
        <p:grpSpPr>
          <a:xfrm rot="1067">
            <a:off x="2714148" y="1929560"/>
            <a:ext cx="436807" cy="436878"/>
            <a:chOff x="1061368" y="715764"/>
            <a:chExt cx="1356124" cy="1355500"/>
          </a:xfrm>
        </p:grpSpPr>
        <p:sp>
          <p:nvSpPr>
            <p:cNvPr id="20538" name="Google Shape;20538;p51"/>
            <p:cNvSpPr/>
            <p:nvPr/>
          </p:nvSpPr>
          <p:spPr>
            <a:xfrm>
              <a:off x="1071529" y="715764"/>
              <a:ext cx="1345962" cy="1345027"/>
            </a:xfrm>
            <a:custGeom>
              <a:avLst/>
              <a:gdLst/>
              <a:ahLst/>
              <a:cxnLst/>
              <a:rect l="l" t="t" r="r" b="b"/>
              <a:pathLst>
                <a:path w="4371" h="4368" extrusionOk="0">
                  <a:moveTo>
                    <a:pt x="2198" y="1"/>
                  </a:moveTo>
                  <a:cubicBezTo>
                    <a:pt x="1643" y="1"/>
                    <a:pt x="1090" y="209"/>
                    <a:pt x="668" y="632"/>
                  </a:cubicBezTo>
                  <a:cubicBezTo>
                    <a:pt x="534" y="732"/>
                    <a:pt x="434" y="865"/>
                    <a:pt x="367" y="999"/>
                  </a:cubicBezTo>
                  <a:cubicBezTo>
                    <a:pt x="301" y="1065"/>
                    <a:pt x="234" y="1166"/>
                    <a:pt x="201" y="1266"/>
                  </a:cubicBezTo>
                  <a:cubicBezTo>
                    <a:pt x="167" y="1332"/>
                    <a:pt x="134" y="1399"/>
                    <a:pt x="134" y="1466"/>
                  </a:cubicBezTo>
                  <a:cubicBezTo>
                    <a:pt x="100" y="1533"/>
                    <a:pt x="67" y="1633"/>
                    <a:pt x="34" y="1699"/>
                  </a:cubicBezTo>
                  <a:cubicBezTo>
                    <a:pt x="0" y="1799"/>
                    <a:pt x="0" y="1933"/>
                    <a:pt x="0" y="2033"/>
                  </a:cubicBezTo>
                  <a:lnTo>
                    <a:pt x="0" y="2200"/>
                  </a:lnTo>
                  <a:cubicBezTo>
                    <a:pt x="0" y="2300"/>
                    <a:pt x="0" y="2400"/>
                    <a:pt x="34" y="2500"/>
                  </a:cubicBezTo>
                  <a:cubicBezTo>
                    <a:pt x="34" y="2600"/>
                    <a:pt x="67" y="2700"/>
                    <a:pt x="67" y="2767"/>
                  </a:cubicBezTo>
                  <a:cubicBezTo>
                    <a:pt x="100" y="2833"/>
                    <a:pt x="100" y="2867"/>
                    <a:pt x="100" y="2900"/>
                  </a:cubicBezTo>
                  <a:cubicBezTo>
                    <a:pt x="167" y="3034"/>
                    <a:pt x="234" y="3167"/>
                    <a:pt x="301" y="3300"/>
                  </a:cubicBezTo>
                  <a:cubicBezTo>
                    <a:pt x="367" y="3434"/>
                    <a:pt x="467" y="3567"/>
                    <a:pt x="601" y="3701"/>
                  </a:cubicBezTo>
                  <a:cubicBezTo>
                    <a:pt x="668" y="3767"/>
                    <a:pt x="734" y="3834"/>
                    <a:pt x="801" y="3901"/>
                  </a:cubicBezTo>
                  <a:lnTo>
                    <a:pt x="901" y="3968"/>
                  </a:lnTo>
                  <a:cubicBezTo>
                    <a:pt x="1001" y="4034"/>
                    <a:pt x="1101" y="4101"/>
                    <a:pt x="1235" y="4168"/>
                  </a:cubicBezTo>
                  <a:cubicBezTo>
                    <a:pt x="1535" y="4301"/>
                    <a:pt x="1868" y="4368"/>
                    <a:pt x="2202" y="4368"/>
                  </a:cubicBezTo>
                  <a:cubicBezTo>
                    <a:pt x="2736" y="4368"/>
                    <a:pt x="3269" y="4168"/>
                    <a:pt x="3670" y="3801"/>
                  </a:cubicBezTo>
                  <a:cubicBezTo>
                    <a:pt x="3736" y="3734"/>
                    <a:pt x="3803" y="3667"/>
                    <a:pt x="3870" y="3601"/>
                  </a:cubicBezTo>
                  <a:cubicBezTo>
                    <a:pt x="3937" y="3501"/>
                    <a:pt x="4003" y="3434"/>
                    <a:pt x="4070" y="3334"/>
                  </a:cubicBezTo>
                  <a:cubicBezTo>
                    <a:pt x="4137" y="3234"/>
                    <a:pt x="4170" y="3134"/>
                    <a:pt x="4203" y="3034"/>
                  </a:cubicBezTo>
                  <a:cubicBezTo>
                    <a:pt x="4237" y="2967"/>
                    <a:pt x="4270" y="2900"/>
                    <a:pt x="4303" y="2800"/>
                  </a:cubicBezTo>
                  <a:cubicBezTo>
                    <a:pt x="4303" y="2733"/>
                    <a:pt x="4337" y="2633"/>
                    <a:pt x="4337" y="2567"/>
                  </a:cubicBezTo>
                  <a:cubicBezTo>
                    <a:pt x="4370" y="2533"/>
                    <a:pt x="4370" y="2467"/>
                    <a:pt x="4370" y="2433"/>
                  </a:cubicBezTo>
                  <a:cubicBezTo>
                    <a:pt x="4370" y="2366"/>
                    <a:pt x="4370" y="2266"/>
                    <a:pt x="4370" y="2200"/>
                  </a:cubicBezTo>
                  <a:cubicBezTo>
                    <a:pt x="4370" y="2166"/>
                    <a:pt x="4370" y="2100"/>
                    <a:pt x="4370" y="2033"/>
                  </a:cubicBezTo>
                  <a:cubicBezTo>
                    <a:pt x="4370" y="1933"/>
                    <a:pt x="4337" y="1799"/>
                    <a:pt x="4303" y="1699"/>
                  </a:cubicBezTo>
                  <a:lnTo>
                    <a:pt x="4303" y="1599"/>
                  </a:lnTo>
                  <a:cubicBezTo>
                    <a:pt x="4270" y="1499"/>
                    <a:pt x="4237" y="1366"/>
                    <a:pt x="4170" y="1266"/>
                  </a:cubicBezTo>
                  <a:cubicBezTo>
                    <a:pt x="4103" y="1132"/>
                    <a:pt x="4037" y="999"/>
                    <a:pt x="3937" y="899"/>
                  </a:cubicBezTo>
                  <a:cubicBezTo>
                    <a:pt x="3836" y="732"/>
                    <a:pt x="3736" y="632"/>
                    <a:pt x="3603" y="498"/>
                  </a:cubicBezTo>
                  <a:cubicBezTo>
                    <a:pt x="3193" y="168"/>
                    <a:pt x="2695" y="1"/>
                    <a:pt x="2198" y="1"/>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51"/>
            <p:cNvSpPr/>
            <p:nvPr/>
          </p:nvSpPr>
          <p:spPr>
            <a:xfrm>
              <a:off x="1276919" y="720999"/>
              <a:ext cx="904082" cy="197074"/>
            </a:xfrm>
            <a:custGeom>
              <a:avLst/>
              <a:gdLst/>
              <a:ahLst/>
              <a:cxnLst/>
              <a:rect l="l" t="t" r="r" b="b"/>
              <a:pathLst>
                <a:path w="2936" h="640" extrusionOk="0">
                  <a:moveTo>
                    <a:pt x="1531" y="0"/>
                  </a:moveTo>
                  <a:cubicBezTo>
                    <a:pt x="976" y="0"/>
                    <a:pt x="423" y="210"/>
                    <a:pt x="1" y="615"/>
                  </a:cubicBezTo>
                  <a:lnTo>
                    <a:pt x="34" y="615"/>
                  </a:lnTo>
                  <a:cubicBezTo>
                    <a:pt x="117" y="632"/>
                    <a:pt x="209" y="640"/>
                    <a:pt x="305" y="640"/>
                  </a:cubicBezTo>
                  <a:cubicBezTo>
                    <a:pt x="401" y="640"/>
                    <a:pt x="501" y="632"/>
                    <a:pt x="601" y="615"/>
                  </a:cubicBezTo>
                  <a:cubicBezTo>
                    <a:pt x="801" y="615"/>
                    <a:pt x="801" y="581"/>
                    <a:pt x="1035" y="548"/>
                  </a:cubicBezTo>
                  <a:cubicBezTo>
                    <a:pt x="1235" y="548"/>
                    <a:pt x="1368" y="481"/>
                    <a:pt x="1502" y="481"/>
                  </a:cubicBezTo>
                  <a:lnTo>
                    <a:pt x="2469" y="481"/>
                  </a:lnTo>
                  <a:cubicBezTo>
                    <a:pt x="2636" y="515"/>
                    <a:pt x="2769" y="515"/>
                    <a:pt x="2936" y="515"/>
                  </a:cubicBezTo>
                  <a:cubicBezTo>
                    <a:pt x="2526" y="168"/>
                    <a:pt x="2027" y="0"/>
                    <a:pt x="1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51"/>
            <p:cNvSpPr/>
            <p:nvPr/>
          </p:nvSpPr>
          <p:spPr>
            <a:xfrm>
              <a:off x="1133116" y="962722"/>
              <a:ext cx="1222482" cy="153040"/>
            </a:xfrm>
            <a:custGeom>
              <a:avLst/>
              <a:gdLst/>
              <a:ahLst/>
              <a:cxnLst/>
              <a:rect l="l" t="t" r="r" b="b"/>
              <a:pathLst>
                <a:path w="3970" h="497" extrusionOk="0">
                  <a:moveTo>
                    <a:pt x="2159" y="0"/>
                  </a:moveTo>
                  <a:cubicBezTo>
                    <a:pt x="2050" y="0"/>
                    <a:pt x="2035" y="30"/>
                    <a:pt x="2035" y="30"/>
                  </a:cubicBezTo>
                  <a:cubicBezTo>
                    <a:pt x="2035" y="30"/>
                    <a:pt x="1735" y="30"/>
                    <a:pt x="1402" y="63"/>
                  </a:cubicBezTo>
                  <a:cubicBezTo>
                    <a:pt x="1294" y="73"/>
                    <a:pt x="1235" y="77"/>
                    <a:pt x="1203" y="77"/>
                  </a:cubicBezTo>
                  <a:cubicBezTo>
                    <a:pt x="1126" y="77"/>
                    <a:pt x="1205" y="54"/>
                    <a:pt x="1135" y="30"/>
                  </a:cubicBezTo>
                  <a:cubicBezTo>
                    <a:pt x="1101" y="13"/>
                    <a:pt x="1076" y="5"/>
                    <a:pt x="1022" y="5"/>
                  </a:cubicBezTo>
                  <a:cubicBezTo>
                    <a:pt x="968" y="5"/>
                    <a:pt x="884" y="13"/>
                    <a:pt x="734" y="30"/>
                  </a:cubicBezTo>
                  <a:cubicBezTo>
                    <a:pt x="434" y="63"/>
                    <a:pt x="668" y="130"/>
                    <a:pt x="234" y="197"/>
                  </a:cubicBezTo>
                  <a:lnTo>
                    <a:pt x="134" y="197"/>
                  </a:lnTo>
                  <a:cubicBezTo>
                    <a:pt x="101" y="297"/>
                    <a:pt x="34" y="364"/>
                    <a:pt x="1" y="464"/>
                  </a:cubicBezTo>
                  <a:lnTo>
                    <a:pt x="334" y="397"/>
                  </a:lnTo>
                  <a:cubicBezTo>
                    <a:pt x="668" y="330"/>
                    <a:pt x="968" y="330"/>
                    <a:pt x="1235" y="263"/>
                  </a:cubicBezTo>
                  <a:cubicBezTo>
                    <a:pt x="1368" y="247"/>
                    <a:pt x="1502" y="238"/>
                    <a:pt x="1635" y="238"/>
                  </a:cubicBezTo>
                  <a:cubicBezTo>
                    <a:pt x="1768" y="238"/>
                    <a:pt x="1902" y="247"/>
                    <a:pt x="2035" y="263"/>
                  </a:cubicBezTo>
                  <a:cubicBezTo>
                    <a:pt x="2336" y="263"/>
                    <a:pt x="2469" y="364"/>
                    <a:pt x="2969" y="364"/>
                  </a:cubicBezTo>
                  <a:cubicBezTo>
                    <a:pt x="3470" y="364"/>
                    <a:pt x="3403" y="430"/>
                    <a:pt x="3703" y="430"/>
                  </a:cubicBezTo>
                  <a:cubicBezTo>
                    <a:pt x="3803" y="430"/>
                    <a:pt x="3903" y="464"/>
                    <a:pt x="3970" y="497"/>
                  </a:cubicBezTo>
                  <a:cubicBezTo>
                    <a:pt x="3903" y="364"/>
                    <a:pt x="3837" y="230"/>
                    <a:pt x="3737" y="97"/>
                  </a:cubicBezTo>
                  <a:lnTo>
                    <a:pt x="3203" y="97"/>
                  </a:lnTo>
                  <a:cubicBezTo>
                    <a:pt x="2936" y="97"/>
                    <a:pt x="2669" y="63"/>
                    <a:pt x="2402" y="30"/>
                  </a:cubicBezTo>
                  <a:cubicBezTo>
                    <a:pt x="2291" y="8"/>
                    <a:pt x="2213" y="0"/>
                    <a:pt x="21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51"/>
            <p:cNvSpPr/>
            <p:nvPr/>
          </p:nvSpPr>
          <p:spPr>
            <a:xfrm>
              <a:off x="1081691" y="1156717"/>
              <a:ext cx="1315169" cy="92686"/>
            </a:xfrm>
            <a:custGeom>
              <a:avLst/>
              <a:gdLst/>
              <a:ahLst/>
              <a:cxnLst/>
              <a:rect l="l" t="t" r="r" b="b"/>
              <a:pathLst>
                <a:path w="4271" h="301" extrusionOk="0">
                  <a:moveTo>
                    <a:pt x="835" y="0"/>
                  </a:moveTo>
                  <a:cubicBezTo>
                    <a:pt x="701" y="0"/>
                    <a:pt x="534" y="0"/>
                    <a:pt x="401" y="34"/>
                  </a:cubicBezTo>
                  <a:lnTo>
                    <a:pt x="67" y="67"/>
                  </a:lnTo>
                  <a:cubicBezTo>
                    <a:pt x="34" y="134"/>
                    <a:pt x="34" y="234"/>
                    <a:pt x="1" y="301"/>
                  </a:cubicBezTo>
                  <a:lnTo>
                    <a:pt x="234" y="267"/>
                  </a:lnTo>
                  <a:cubicBezTo>
                    <a:pt x="356" y="250"/>
                    <a:pt x="433" y="244"/>
                    <a:pt x="483" y="244"/>
                  </a:cubicBezTo>
                  <a:cubicBezTo>
                    <a:pt x="595" y="244"/>
                    <a:pt x="573" y="274"/>
                    <a:pt x="634" y="274"/>
                  </a:cubicBezTo>
                  <a:cubicBezTo>
                    <a:pt x="650" y="274"/>
                    <a:pt x="671" y="272"/>
                    <a:pt x="701" y="267"/>
                  </a:cubicBezTo>
                  <a:cubicBezTo>
                    <a:pt x="901" y="234"/>
                    <a:pt x="1235" y="201"/>
                    <a:pt x="1402" y="167"/>
                  </a:cubicBezTo>
                  <a:cubicBezTo>
                    <a:pt x="1602" y="167"/>
                    <a:pt x="2036" y="201"/>
                    <a:pt x="2603" y="234"/>
                  </a:cubicBezTo>
                  <a:cubicBezTo>
                    <a:pt x="3170" y="234"/>
                    <a:pt x="3036" y="267"/>
                    <a:pt x="3370" y="267"/>
                  </a:cubicBezTo>
                  <a:lnTo>
                    <a:pt x="4270" y="267"/>
                  </a:lnTo>
                  <a:lnTo>
                    <a:pt x="4270" y="167"/>
                  </a:lnTo>
                  <a:cubicBezTo>
                    <a:pt x="4070" y="167"/>
                    <a:pt x="4033" y="182"/>
                    <a:pt x="3883" y="182"/>
                  </a:cubicBezTo>
                  <a:cubicBezTo>
                    <a:pt x="3807" y="182"/>
                    <a:pt x="3703" y="178"/>
                    <a:pt x="3537" y="167"/>
                  </a:cubicBezTo>
                  <a:cubicBezTo>
                    <a:pt x="3003" y="101"/>
                    <a:pt x="2369" y="101"/>
                    <a:pt x="2369" y="101"/>
                  </a:cubicBezTo>
                  <a:cubicBezTo>
                    <a:pt x="2369" y="101"/>
                    <a:pt x="2002" y="67"/>
                    <a:pt x="1669" y="34"/>
                  </a:cubicBezTo>
                  <a:cubicBezTo>
                    <a:pt x="1368" y="0"/>
                    <a:pt x="1102" y="0"/>
                    <a:pt x="8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51"/>
            <p:cNvSpPr/>
            <p:nvPr/>
          </p:nvSpPr>
          <p:spPr>
            <a:xfrm>
              <a:off x="1061368" y="1262029"/>
              <a:ext cx="1356124" cy="234025"/>
            </a:xfrm>
            <a:custGeom>
              <a:avLst/>
              <a:gdLst/>
              <a:ahLst/>
              <a:cxnLst/>
              <a:rect l="l" t="t" r="r" b="b"/>
              <a:pathLst>
                <a:path w="4404" h="760" extrusionOk="0">
                  <a:moveTo>
                    <a:pt x="2235" y="0"/>
                  </a:moveTo>
                  <a:cubicBezTo>
                    <a:pt x="2110" y="0"/>
                    <a:pt x="1985" y="9"/>
                    <a:pt x="1868" y="25"/>
                  </a:cubicBezTo>
                  <a:cubicBezTo>
                    <a:pt x="1434" y="59"/>
                    <a:pt x="1635" y="59"/>
                    <a:pt x="1301" y="59"/>
                  </a:cubicBezTo>
                  <a:cubicBezTo>
                    <a:pt x="1067" y="59"/>
                    <a:pt x="867" y="125"/>
                    <a:pt x="667" y="192"/>
                  </a:cubicBezTo>
                  <a:lnTo>
                    <a:pt x="33" y="259"/>
                  </a:lnTo>
                  <a:lnTo>
                    <a:pt x="33" y="426"/>
                  </a:lnTo>
                  <a:cubicBezTo>
                    <a:pt x="0" y="526"/>
                    <a:pt x="33" y="626"/>
                    <a:pt x="33" y="759"/>
                  </a:cubicBezTo>
                  <a:cubicBezTo>
                    <a:pt x="267" y="693"/>
                    <a:pt x="467" y="626"/>
                    <a:pt x="667" y="559"/>
                  </a:cubicBezTo>
                  <a:cubicBezTo>
                    <a:pt x="1168" y="392"/>
                    <a:pt x="867" y="526"/>
                    <a:pt x="2068" y="392"/>
                  </a:cubicBezTo>
                  <a:cubicBezTo>
                    <a:pt x="2456" y="338"/>
                    <a:pt x="2660" y="319"/>
                    <a:pt x="2772" y="319"/>
                  </a:cubicBezTo>
                  <a:cubicBezTo>
                    <a:pt x="3007" y="319"/>
                    <a:pt x="2842" y="403"/>
                    <a:pt x="3136" y="426"/>
                  </a:cubicBezTo>
                  <a:cubicBezTo>
                    <a:pt x="3280" y="437"/>
                    <a:pt x="3384" y="440"/>
                    <a:pt x="3475" y="440"/>
                  </a:cubicBezTo>
                  <a:cubicBezTo>
                    <a:pt x="3658" y="440"/>
                    <a:pt x="3792" y="426"/>
                    <a:pt x="4103" y="426"/>
                  </a:cubicBezTo>
                  <a:lnTo>
                    <a:pt x="4403" y="426"/>
                  </a:lnTo>
                  <a:cubicBezTo>
                    <a:pt x="4403" y="392"/>
                    <a:pt x="4403" y="326"/>
                    <a:pt x="4403" y="259"/>
                  </a:cubicBezTo>
                  <a:lnTo>
                    <a:pt x="4203" y="226"/>
                  </a:lnTo>
                  <a:cubicBezTo>
                    <a:pt x="3669" y="159"/>
                    <a:pt x="3769" y="159"/>
                    <a:pt x="3269" y="92"/>
                  </a:cubicBezTo>
                  <a:cubicBezTo>
                    <a:pt x="3019" y="59"/>
                    <a:pt x="2960" y="59"/>
                    <a:pt x="2910" y="59"/>
                  </a:cubicBezTo>
                  <a:cubicBezTo>
                    <a:pt x="2860" y="59"/>
                    <a:pt x="2819" y="59"/>
                    <a:pt x="2602" y="25"/>
                  </a:cubicBezTo>
                  <a:cubicBezTo>
                    <a:pt x="2485" y="9"/>
                    <a:pt x="2360" y="0"/>
                    <a:pt x="22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51"/>
            <p:cNvSpPr/>
            <p:nvPr/>
          </p:nvSpPr>
          <p:spPr>
            <a:xfrm>
              <a:off x="1092161" y="1444322"/>
              <a:ext cx="1325331" cy="164741"/>
            </a:xfrm>
            <a:custGeom>
              <a:avLst/>
              <a:gdLst/>
              <a:ahLst/>
              <a:cxnLst/>
              <a:rect l="l" t="t" r="r" b="b"/>
              <a:pathLst>
                <a:path w="4304" h="535" extrusionOk="0">
                  <a:moveTo>
                    <a:pt x="2535" y="0"/>
                  </a:moveTo>
                  <a:cubicBezTo>
                    <a:pt x="2268" y="0"/>
                    <a:pt x="1968" y="0"/>
                    <a:pt x="1701" y="34"/>
                  </a:cubicBezTo>
                  <a:cubicBezTo>
                    <a:pt x="1434" y="34"/>
                    <a:pt x="1134" y="67"/>
                    <a:pt x="867" y="134"/>
                  </a:cubicBezTo>
                  <a:cubicBezTo>
                    <a:pt x="734" y="167"/>
                    <a:pt x="567" y="201"/>
                    <a:pt x="434" y="267"/>
                  </a:cubicBezTo>
                  <a:cubicBezTo>
                    <a:pt x="300" y="301"/>
                    <a:pt x="134" y="367"/>
                    <a:pt x="0" y="434"/>
                  </a:cubicBezTo>
                  <a:cubicBezTo>
                    <a:pt x="33" y="467"/>
                    <a:pt x="33" y="501"/>
                    <a:pt x="33" y="534"/>
                  </a:cubicBezTo>
                  <a:lnTo>
                    <a:pt x="100" y="534"/>
                  </a:lnTo>
                  <a:cubicBezTo>
                    <a:pt x="234" y="534"/>
                    <a:pt x="400" y="501"/>
                    <a:pt x="534" y="501"/>
                  </a:cubicBezTo>
                  <a:cubicBezTo>
                    <a:pt x="579" y="493"/>
                    <a:pt x="614" y="491"/>
                    <a:pt x="644" y="491"/>
                  </a:cubicBezTo>
                  <a:cubicBezTo>
                    <a:pt x="697" y="491"/>
                    <a:pt x="734" y="499"/>
                    <a:pt x="782" y="499"/>
                  </a:cubicBezTo>
                  <a:cubicBezTo>
                    <a:pt x="827" y="499"/>
                    <a:pt x="881" y="492"/>
                    <a:pt x="967" y="467"/>
                  </a:cubicBezTo>
                  <a:cubicBezTo>
                    <a:pt x="1134" y="434"/>
                    <a:pt x="1268" y="367"/>
                    <a:pt x="1401" y="267"/>
                  </a:cubicBezTo>
                  <a:cubicBezTo>
                    <a:pt x="1479" y="228"/>
                    <a:pt x="1526" y="220"/>
                    <a:pt x="1565" y="220"/>
                  </a:cubicBezTo>
                  <a:cubicBezTo>
                    <a:pt x="1597" y="220"/>
                    <a:pt x="1622" y="225"/>
                    <a:pt x="1654" y="225"/>
                  </a:cubicBezTo>
                  <a:cubicBezTo>
                    <a:pt x="1684" y="225"/>
                    <a:pt x="1718" y="220"/>
                    <a:pt x="1768" y="201"/>
                  </a:cubicBezTo>
                  <a:cubicBezTo>
                    <a:pt x="1787" y="196"/>
                    <a:pt x="1805" y="194"/>
                    <a:pt x="1823" y="194"/>
                  </a:cubicBezTo>
                  <a:cubicBezTo>
                    <a:pt x="1930" y="194"/>
                    <a:pt x="2016" y="267"/>
                    <a:pt x="2102" y="267"/>
                  </a:cubicBezTo>
                  <a:cubicBezTo>
                    <a:pt x="2202" y="284"/>
                    <a:pt x="2293" y="292"/>
                    <a:pt x="2381" y="292"/>
                  </a:cubicBezTo>
                  <a:cubicBezTo>
                    <a:pt x="2469" y="292"/>
                    <a:pt x="2552" y="284"/>
                    <a:pt x="2635" y="267"/>
                  </a:cubicBezTo>
                  <a:cubicBezTo>
                    <a:pt x="2791" y="267"/>
                    <a:pt x="2858" y="282"/>
                    <a:pt x="2934" y="282"/>
                  </a:cubicBezTo>
                  <a:cubicBezTo>
                    <a:pt x="2973" y="282"/>
                    <a:pt x="3013" y="278"/>
                    <a:pt x="3069" y="267"/>
                  </a:cubicBezTo>
                  <a:cubicBezTo>
                    <a:pt x="3236" y="267"/>
                    <a:pt x="3436" y="201"/>
                    <a:pt x="3603" y="201"/>
                  </a:cubicBezTo>
                  <a:lnTo>
                    <a:pt x="4270" y="201"/>
                  </a:lnTo>
                  <a:cubicBezTo>
                    <a:pt x="4303" y="167"/>
                    <a:pt x="4303" y="134"/>
                    <a:pt x="4303" y="101"/>
                  </a:cubicBezTo>
                  <a:lnTo>
                    <a:pt x="4270" y="67"/>
                  </a:lnTo>
                  <a:lnTo>
                    <a:pt x="3369" y="34"/>
                  </a:lnTo>
                  <a:cubicBezTo>
                    <a:pt x="3169" y="17"/>
                    <a:pt x="3086" y="17"/>
                    <a:pt x="2990" y="17"/>
                  </a:cubicBezTo>
                  <a:cubicBezTo>
                    <a:pt x="2894" y="17"/>
                    <a:pt x="2785" y="17"/>
                    <a:pt x="25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51"/>
            <p:cNvSpPr/>
            <p:nvPr/>
          </p:nvSpPr>
          <p:spPr>
            <a:xfrm>
              <a:off x="1163909" y="1577963"/>
              <a:ext cx="1232952" cy="277443"/>
            </a:xfrm>
            <a:custGeom>
              <a:avLst/>
              <a:gdLst/>
              <a:ahLst/>
              <a:cxnLst/>
              <a:rect l="l" t="t" r="r" b="b"/>
              <a:pathLst>
                <a:path w="4004" h="901" extrusionOk="0">
                  <a:moveTo>
                    <a:pt x="3737" y="0"/>
                  </a:moveTo>
                  <a:cubicBezTo>
                    <a:pt x="3436" y="0"/>
                    <a:pt x="3136" y="0"/>
                    <a:pt x="2836" y="67"/>
                  </a:cubicBezTo>
                  <a:cubicBezTo>
                    <a:pt x="2569" y="100"/>
                    <a:pt x="2602" y="100"/>
                    <a:pt x="2236" y="167"/>
                  </a:cubicBezTo>
                  <a:cubicBezTo>
                    <a:pt x="2113" y="189"/>
                    <a:pt x="2024" y="197"/>
                    <a:pt x="1960" y="197"/>
                  </a:cubicBezTo>
                  <a:cubicBezTo>
                    <a:pt x="1832" y="197"/>
                    <a:pt x="1802" y="167"/>
                    <a:pt x="1802" y="167"/>
                  </a:cubicBezTo>
                  <a:lnTo>
                    <a:pt x="1368" y="167"/>
                  </a:lnTo>
                  <a:cubicBezTo>
                    <a:pt x="1201" y="167"/>
                    <a:pt x="1068" y="200"/>
                    <a:pt x="901" y="234"/>
                  </a:cubicBezTo>
                  <a:cubicBezTo>
                    <a:pt x="601" y="267"/>
                    <a:pt x="701" y="334"/>
                    <a:pt x="568" y="400"/>
                  </a:cubicBezTo>
                  <a:cubicBezTo>
                    <a:pt x="368" y="434"/>
                    <a:pt x="167" y="467"/>
                    <a:pt x="1" y="500"/>
                  </a:cubicBezTo>
                  <a:cubicBezTo>
                    <a:pt x="67" y="634"/>
                    <a:pt x="167" y="767"/>
                    <a:pt x="301" y="901"/>
                  </a:cubicBezTo>
                  <a:cubicBezTo>
                    <a:pt x="401" y="834"/>
                    <a:pt x="501" y="767"/>
                    <a:pt x="634" y="667"/>
                  </a:cubicBezTo>
                  <a:cubicBezTo>
                    <a:pt x="868" y="567"/>
                    <a:pt x="1101" y="467"/>
                    <a:pt x="1368" y="434"/>
                  </a:cubicBezTo>
                  <a:cubicBezTo>
                    <a:pt x="1668" y="334"/>
                    <a:pt x="1735" y="400"/>
                    <a:pt x="2069" y="334"/>
                  </a:cubicBezTo>
                  <a:cubicBezTo>
                    <a:pt x="2269" y="300"/>
                    <a:pt x="2469" y="267"/>
                    <a:pt x="2669" y="267"/>
                  </a:cubicBezTo>
                  <a:cubicBezTo>
                    <a:pt x="2769" y="256"/>
                    <a:pt x="2854" y="252"/>
                    <a:pt x="2938" y="252"/>
                  </a:cubicBezTo>
                  <a:cubicBezTo>
                    <a:pt x="3106" y="252"/>
                    <a:pt x="3270" y="267"/>
                    <a:pt x="3536" y="267"/>
                  </a:cubicBezTo>
                  <a:lnTo>
                    <a:pt x="3903" y="267"/>
                  </a:lnTo>
                  <a:cubicBezTo>
                    <a:pt x="3937" y="200"/>
                    <a:pt x="3970" y="100"/>
                    <a:pt x="4003" y="33"/>
                  </a:cubicBezTo>
                  <a:lnTo>
                    <a:pt x="3737" y="0"/>
                  </a:ln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51"/>
            <p:cNvSpPr/>
            <p:nvPr/>
          </p:nvSpPr>
          <p:spPr>
            <a:xfrm>
              <a:off x="1317874" y="1735006"/>
              <a:ext cx="1006931" cy="212778"/>
            </a:xfrm>
            <a:custGeom>
              <a:avLst/>
              <a:gdLst/>
              <a:ahLst/>
              <a:cxnLst/>
              <a:rect l="l" t="t" r="r" b="b"/>
              <a:pathLst>
                <a:path w="3270" h="691" extrusionOk="0">
                  <a:moveTo>
                    <a:pt x="2676" y="0"/>
                  </a:moveTo>
                  <a:cubicBezTo>
                    <a:pt x="2528" y="0"/>
                    <a:pt x="2419" y="31"/>
                    <a:pt x="2282" y="31"/>
                  </a:cubicBezTo>
                  <a:cubicBezTo>
                    <a:pt x="2246" y="31"/>
                    <a:pt x="2209" y="29"/>
                    <a:pt x="2169" y="24"/>
                  </a:cubicBezTo>
                  <a:cubicBezTo>
                    <a:pt x="1969" y="24"/>
                    <a:pt x="1769" y="24"/>
                    <a:pt x="1569" y="91"/>
                  </a:cubicBezTo>
                  <a:cubicBezTo>
                    <a:pt x="1402" y="91"/>
                    <a:pt x="1402" y="157"/>
                    <a:pt x="1035" y="191"/>
                  </a:cubicBezTo>
                  <a:cubicBezTo>
                    <a:pt x="868" y="191"/>
                    <a:pt x="701" y="224"/>
                    <a:pt x="568" y="291"/>
                  </a:cubicBezTo>
                  <a:cubicBezTo>
                    <a:pt x="301" y="324"/>
                    <a:pt x="335" y="424"/>
                    <a:pt x="335" y="424"/>
                  </a:cubicBezTo>
                  <a:lnTo>
                    <a:pt x="1" y="624"/>
                  </a:lnTo>
                  <a:lnTo>
                    <a:pt x="101" y="691"/>
                  </a:lnTo>
                  <a:lnTo>
                    <a:pt x="168" y="658"/>
                  </a:lnTo>
                  <a:cubicBezTo>
                    <a:pt x="268" y="624"/>
                    <a:pt x="368" y="558"/>
                    <a:pt x="501" y="558"/>
                  </a:cubicBezTo>
                  <a:lnTo>
                    <a:pt x="935" y="357"/>
                  </a:lnTo>
                  <a:cubicBezTo>
                    <a:pt x="1042" y="322"/>
                    <a:pt x="1106" y="312"/>
                    <a:pt x="1161" y="312"/>
                  </a:cubicBezTo>
                  <a:cubicBezTo>
                    <a:pt x="1238" y="312"/>
                    <a:pt x="1297" y="331"/>
                    <a:pt x="1424" y="331"/>
                  </a:cubicBezTo>
                  <a:cubicBezTo>
                    <a:pt x="1465" y="331"/>
                    <a:pt x="1512" y="329"/>
                    <a:pt x="1569" y="324"/>
                  </a:cubicBezTo>
                  <a:cubicBezTo>
                    <a:pt x="1752" y="291"/>
                    <a:pt x="1869" y="291"/>
                    <a:pt x="1977" y="291"/>
                  </a:cubicBezTo>
                  <a:cubicBezTo>
                    <a:pt x="2086" y="291"/>
                    <a:pt x="2186" y="291"/>
                    <a:pt x="2336" y="257"/>
                  </a:cubicBezTo>
                  <a:cubicBezTo>
                    <a:pt x="2569" y="257"/>
                    <a:pt x="2803" y="257"/>
                    <a:pt x="3070" y="291"/>
                  </a:cubicBezTo>
                  <a:cubicBezTo>
                    <a:pt x="3137" y="224"/>
                    <a:pt x="3203" y="124"/>
                    <a:pt x="3270" y="24"/>
                  </a:cubicBezTo>
                  <a:lnTo>
                    <a:pt x="3270" y="24"/>
                  </a:lnTo>
                  <a:cubicBezTo>
                    <a:pt x="3225" y="35"/>
                    <a:pt x="3181" y="39"/>
                    <a:pt x="3138" y="39"/>
                  </a:cubicBezTo>
                  <a:cubicBezTo>
                    <a:pt x="3051" y="39"/>
                    <a:pt x="2970" y="24"/>
                    <a:pt x="2903" y="24"/>
                  </a:cubicBezTo>
                  <a:cubicBezTo>
                    <a:pt x="2816" y="6"/>
                    <a:pt x="2742" y="0"/>
                    <a:pt x="26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51"/>
            <p:cNvSpPr/>
            <p:nvPr/>
          </p:nvSpPr>
          <p:spPr>
            <a:xfrm>
              <a:off x="1441354" y="1896361"/>
              <a:ext cx="760279" cy="174903"/>
            </a:xfrm>
            <a:custGeom>
              <a:avLst/>
              <a:gdLst/>
              <a:ahLst/>
              <a:cxnLst/>
              <a:rect l="l" t="t" r="r" b="b"/>
              <a:pathLst>
                <a:path w="2469" h="568" extrusionOk="0">
                  <a:moveTo>
                    <a:pt x="2469" y="0"/>
                  </a:moveTo>
                  <a:cubicBezTo>
                    <a:pt x="2302" y="0"/>
                    <a:pt x="2168" y="67"/>
                    <a:pt x="1935" y="100"/>
                  </a:cubicBezTo>
                  <a:cubicBezTo>
                    <a:pt x="1701" y="134"/>
                    <a:pt x="1501" y="167"/>
                    <a:pt x="1268" y="167"/>
                  </a:cubicBezTo>
                  <a:cubicBezTo>
                    <a:pt x="1023" y="167"/>
                    <a:pt x="1031" y="152"/>
                    <a:pt x="934" y="152"/>
                  </a:cubicBezTo>
                  <a:cubicBezTo>
                    <a:pt x="886" y="152"/>
                    <a:pt x="812" y="156"/>
                    <a:pt x="667" y="167"/>
                  </a:cubicBezTo>
                  <a:cubicBezTo>
                    <a:pt x="234" y="167"/>
                    <a:pt x="334" y="234"/>
                    <a:pt x="134" y="300"/>
                  </a:cubicBezTo>
                  <a:lnTo>
                    <a:pt x="0" y="334"/>
                  </a:lnTo>
                  <a:cubicBezTo>
                    <a:pt x="300" y="501"/>
                    <a:pt x="634" y="567"/>
                    <a:pt x="968" y="567"/>
                  </a:cubicBezTo>
                  <a:cubicBezTo>
                    <a:pt x="1535" y="567"/>
                    <a:pt x="2068" y="367"/>
                    <a:pt x="24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7" name="Google Shape;20547;p51"/>
          <p:cNvGrpSpPr/>
          <p:nvPr/>
        </p:nvGrpSpPr>
        <p:grpSpPr>
          <a:xfrm>
            <a:off x="5345234" y="1724409"/>
            <a:ext cx="1727991" cy="848087"/>
            <a:chOff x="1851668" y="2060779"/>
            <a:chExt cx="1837897" cy="902028"/>
          </a:xfrm>
        </p:grpSpPr>
        <p:sp>
          <p:nvSpPr>
            <p:cNvPr id="20548" name="Google Shape;20548;p51"/>
            <p:cNvSpPr/>
            <p:nvPr/>
          </p:nvSpPr>
          <p:spPr>
            <a:xfrm>
              <a:off x="2314214" y="2060779"/>
              <a:ext cx="900144" cy="902028"/>
            </a:xfrm>
            <a:custGeom>
              <a:avLst/>
              <a:gdLst/>
              <a:ahLst/>
              <a:cxnLst/>
              <a:rect l="l" t="t" r="r" b="b"/>
              <a:pathLst>
                <a:path w="11943" h="11968" extrusionOk="0">
                  <a:moveTo>
                    <a:pt x="6021" y="0"/>
                  </a:moveTo>
                  <a:cubicBezTo>
                    <a:pt x="3025" y="0"/>
                    <a:pt x="85" y="2234"/>
                    <a:pt x="1" y="5829"/>
                  </a:cubicBezTo>
                  <a:lnTo>
                    <a:pt x="1" y="5996"/>
                  </a:lnTo>
                  <a:cubicBezTo>
                    <a:pt x="1" y="6563"/>
                    <a:pt x="101" y="7130"/>
                    <a:pt x="234" y="7664"/>
                  </a:cubicBezTo>
                  <a:cubicBezTo>
                    <a:pt x="301" y="7864"/>
                    <a:pt x="368" y="8031"/>
                    <a:pt x="435" y="8231"/>
                  </a:cubicBezTo>
                  <a:cubicBezTo>
                    <a:pt x="868" y="9299"/>
                    <a:pt x="1602" y="10199"/>
                    <a:pt x="2503" y="10866"/>
                  </a:cubicBezTo>
                  <a:cubicBezTo>
                    <a:pt x="2636" y="10967"/>
                    <a:pt x="2803" y="11033"/>
                    <a:pt x="2970" y="11133"/>
                  </a:cubicBezTo>
                  <a:cubicBezTo>
                    <a:pt x="3870" y="11667"/>
                    <a:pt x="4904" y="11967"/>
                    <a:pt x="5972" y="11967"/>
                  </a:cubicBezTo>
                  <a:cubicBezTo>
                    <a:pt x="8173" y="11967"/>
                    <a:pt x="10175" y="10766"/>
                    <a:pt x="11209" y="8832"/>
                  </a:cubicBezTo>
                  <a:cubicBezTo>
                    <a:pt x="11342" y="8631"/>
                    <a:pt x="11442" y="8398"/>
                    <a:pt x="11509" y="8198"/>
                  </a:cubicBezTo>
                  <a:cubicBezTo>
                    <a:pt x="11776" y="7497"/>
                    <a:pt x="11943" y="6763"/>
                    <a:pt x="11943" y="6030"/>
                  </a:cubicBezTo>
                  <a:cubicBezTo>
                    <a:pt x="11943" y="5663"/>
                    <a:pt x="11909" y="5296"/>
                    <a:pt x="11843" y="4929"/>
                  </a:cubicBezTo>
                  <a:cubicBezTo>
                    <a:pt x="11809" y="4662"/>
                    <a:pt x="11743" y="4362"/>
                    <a:pt x="11643" y="4095"/>
                  </a:cubicBezTo>
                  <a:cubicBezTo>
                    <a:pt x="11509" y="3661"/>
                    <a:pt x="11309" y="3261"/>
                    <a:pt x="11075" y="2861"/>
                  </a:cubicBezTo>
                  <a:cubicBezTo>
                    <a:pt x="11009" y="2761"/>
                    <a:pt x="10942" y="2661"/>
                    <a:pt x="10842" y="2560"/>
                  </a:cubicBezTo>
                  <a:cubicBezTo>
                    <a:pt x="9609" y="792"/>
                    <a:pt x="7805" y="0"/>
                    <a:pt x="6021" y="0"/>
                  </a:cubicBezTo>
                  <a:close/>
                </a:path>
              </a:pathLst>
            </a:custGeom>
            <a:solidFill>
              <a:srgbClr val="FFD6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51"/>
            <p:cNvSpPr/>
            <p:nvPr/>
          </p:nvSpPr>
          <p:spPr>
            <a:xfrm>
              <a:off x="2319302" y="2139096"/>
              <a:ext cx="812112" cy="314368"/>
            </a:xfrm>
            <a:custGeom>
              <a:avLst/>
              <a:gdLst/>
              <a:ahLst/>
              <a:cxnLst/>
              <a:rect l="l" t="t" r="r" b="b"/>
              <a:pathLst>
                <a:path w="10775" h="4171" extrusionOk="0">
                  <a:moveTo>
                    <a:pt x="9274" y="1"/>
                  </a:moveTo>
                  <a:cubicBezTo>
                    <a:pt x="9007" y="101"/>
                    <a:pt x="8740" y="201"/>
                    <a:pt x="8507" y="268"/>
                  </a:cubicBezTo>
                  <a:cubicBezTo>
                    <a:pt x="8140" y="401"/>
                    <a:pt x="8106" y="334"/>
                    <a:pt x="7573" y="501"/>
                  </a:cubicBezTo>
                  <a:cubicBezTo>
                    <a:pt x="7039" y="668"/>
                    <a:pt x="7106" y="501"/>
                    <a:pt x="6405" y="768"/>
                  </a:cubicBezTo>
                  <a:cubicBezTo>
                    <a:pt x="5938" y="968"/>
                    <a:pt x="5404" y="1135"/>
                    <a:pt x="4904" y="1235"/>
                  </a:cubicBezTo>
                  <a:cubicBezTo>
                    <a:pt x="4437" y="1368"/>
                    <a:pt x="3970" y="1468"/>
                    <a:pt x="3503" y="1535"/>
                  </a:cubicBezTo>
                  <a:cubicBezTo>
                    <a:pt x="2736" y="1602"/>
                    <a:pt x="2569" y="1669"/>
                    <a:pt x="1869" y="1702"/>
                  </a:cubicBezTo>
                  <a:cubicBezTo>
                    <a:pt x="1283" y="1730"/>
                    <a:pt x="1350" y="1851"/>
                    <a:pt x="1037" y="1851"/>
                  </a:cubicBezTo>
                  <a:cubicBezTo>
                    <a:pt x="976" y="1851"/>
                    <a:pt x="900" y="1846"/>
                    <a:pt x="801" y="1835"/>
                  </a:cubicBezTo>
                  <a:cubicBezTo>
                    <a:pt x="401" y="2536"/>
                    <a:pt x="101" y="3303"/>
                    <a:pt x="1" y="4104"/>
                  </a:cubicBezTo>
                  <a:cubicBezTo>
                    <a:pt x="67" y="4137"/>
                    <a:pt x="167" y="4170"/>
                    <a:pt x="267" y="4170"/>
                  </a:cubicBezTo>
                  <a:cubicBezTo>
                    <a:pt x="434" y="4170"/>
                    <a:pt x="734" y="3970"/>
                    <a:pt x="1101" y="3937"/>
                  </a:cubicBezTo>
                  <a:cubicBezTo>
                    <a:pt x="1502" y="3904"/>
                    <a:pt x="1902" y="3870"/>
                    <a:pt x="2302" y="3770"/>
                  </a:cubicBezTo>
                  <a:cubicBezTo>
                    <a:pt x="2903" y="3637"/>
                    <a:pt x="3470" y="3503"/>
                    <a:pt x="4037" y="3303"/>
                  </a:cubicBezTo>
                  <a:cubicBezTo>
                    <a:pt x="4737" y="3103"/>
                    <a:pt x="4170" y="3003"/>
                    <a:pt x="5238" y="2869"/>
                  </a:cubicBezTo>
                  <a:cubicBezTo>
                    <a:pt x="5409" y="2848"/>
                    <a:pt x="5529" y="2840"/>
                    <a:pt x="5619" y="2840"/>
                  </a:cubicBezTo>
                  <a:cubicBezTo>
                    <a:pt x="5847" y="2840"/>
                    <a:pt x="5878" y="2890"/>
                    <a:pt x="6037" y="2890"/>
                  </a:cubicBezTo>
                  <a:cubicBezTo>
                    <a:pt x="6206" y="2890"/>
                    <a:pt x="6520" y="2834"/>
                    <a:pt x="7373" y="2603"/>
                  </a:cubicBezTo>
                  <a:cubicBezTo>
                    <a:pt x="8273" y="2402"/>
                    <a:pt x="9107" y="2136"/>
                    <a:pt x="9941" y="1769"/>
                  </a:cubicBezTo>
                  <a:cubicBezTo>
                    <a:pt x="10241" y="1669"/>
                    <a:pt x="10541" y="1569"/>
                    <a:pt x="10775" y="1468"/>
                  </a:cubicBezTo>
                  <a:cubicBezTo>
                    <a:pt x="10375" y="901"/>
                    <a:pt x="9841" y="401"/>
                    <a:pt x="9274" y="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51"/>
            <p:cNvSpPr/>
            <p:nvPr/>
          </p:nvSpPr>
          <p:spPr>
            <a:xfrm>
              <a:off x="2314214" y="2278900"/>
              <a:ext cx="877533" cy="359590"/>
            </a:xfrm>
            <a:custGeom>
              <a:avLst/>
              <a:gdLst/>
              <a:ahLst/>
              <a:cxnLst/>
              <a:rect l="l" t="t" r="r" b="b"/>
              <a:pathLst>
                <a:path w="11643" h="4771" extrusionOk="0">
                  <a:moveTo>
                    <a:pt x="11042" y="0"/>
                  </a:moveTo>
                  <a:lnTo>
                    <a:pt x="10675" y="167"/>
                  </a:lnTo>
                  <a:cubicBezTo>
                    <a:pt x="10242" y="367"/>
                    <a:pt x="9775" y="534"/>
                    <a:pt x="9308" y="667"/>
                  </a:cubicBezTo>
                  <a:cubicBezTo>
                    <a:pt x="8674" y="867"/>
                    <a:pt x="8273" y="767"/>
                    <a:pt x="7940" y="967"/>
                  </a:cubicBezTo>
                  <a:cubicBezTo>
                    <a:pt x="7573" y="1134"/>
                    <a:pt x="7239" y="1067"/>
                    <a:pt x="6739" y="1234"/>
                  </a:cubicBezTo>
                  <a:cubicBezTo>
                    <a:pt x="6405" y="1368"/>
                    <a:pt x="6039" y="1468"/>
                    <a:pt x="5672" y="1534"/>
                  </a:cubicBezTo>
                  <a:cubicBezTo>
                    <a:pt x="5138" y="1568"/>
                    <a:pt x="4638" y="1668"/>
                    <a:pt x="4104" y="1768"/>
                  </a:cubicBezTo>
                  <a:cubicBezTo>
                    <a:pt x="3804" y="1935"/>
                    <a:pt x="3503" y="2035"/>
                    <a:pt x="3170" y="2068"/>
                  </a:cubicBezTo>
                  <a:cubicBezTo>
                    <a:pt x="2836" y="2135"/>
                    <a:pt x="1902" y="2368"/>
                    <a:pt x="1902" y="2368"/>
                  </a:cubicBezTo>
                  <a:cubicBezTo>
                    <a:pt x="1902" y="2368"/>
                    <a:pt x="1102" y="2569"/>
                    <a:pt x="568" y="2735"/>
                  </a:cubicBezTo>
                  <a:lnTo>
                    <a:pt x="1" y="2935"/>
                  </a:lnTo>
                  <a:lnTo>
                    <a:pt x="1" y="3102"/>
                  </a:lnTo>
                  <a:cubicBezTo>
                    <a:pt x="1" y="3669"/>
                    <a:pt x="101" y="4236"/>
                    <a:pt x="234" y="4770"/>
                  </a:cubicBezTo>
                  <a:cubicBezTo>
                    <a:pt x="902" y="4703"/>
                    <a:pt x="1836" y="4503"/>
                    <a:pt x="1836" y="4503"/>
                  </a:cubicBezTo>
                  <a:cubicBezTo>
                    <a:pt x="2770" y="4403"/>
                    <a:pt x="3704" y="4236"/>
                    <a:pt x="4604" y="4003"/>
                  </a:cubicBezTo>
                  <a:cubicBezTo>
                    <a:pt x="5138" y="3769"/>
                    <a:pt x="4204" y="3970"/>
                    <a:pt x="5672" y="3669"/>
                  </a:cubicBezTo>
                  <a:cubicBezTo>
                    <a:pt x="6506" y="3569"/>
                    <a:pt x="7306" y="3369"/>
                    <a:pt x="8107" y="3102"/>
                  </a:cubicBezTo>
                  <a:cubicBezTo>
                    <a:pt x="8440" y="3002"/>
                    <a:pt x="8774" y="2835"/>
                    <a:pt x="9074" y="2635"/>
                  </a:cubicBezTo>
                  <a:cubicBezTo>
                    <a:pt x="9841" y="2202"/>
                    <a:pt x="9308" y="2235"/>
                    <a:pt x="10475" y="1735"/>
                  </a:cubicBezTo>
                  <a:cubicBezTo>
                    <a:pt x="11042" y="1501"/>
                    <a:pt x="11409" y="1334"/>
                    <a:pt x="11643" y="1234"/>
                  </a:cubicBezTo>
                  <a:cubicBezTo>
                    <a:pt x="11476" y="801"/>
                    <a:pt x="11309" y="367"/>
                    <a:pt x="11042" y="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51"/>
            <p:cNvSpPr/>
            <p:nvPr/>
          </p:nvSpPr>
          <p:spPr>
            <a:xfrm>
              <a:off x="2346925" y="2434765"/>
              <a:ext cx="867433" cy="445060"/>
            </a:xfrm>
            <a:custGeom>
              <a:avLst/>
              <a:gdLst/>
              <a:ahLst/>
              <a:cxnLst/>
              <a:rect l="l" t="t" r="r" b="b"/>
              <a:pathLst>
                <a:path w="11509" h="5905" extrusionOk="0">
                  <a:moveTo>
                    <a:pt x="11409" y="0"/>
                  </a:moveTo>
                  <a:lnTo>
                    <a:pt x="11175" y="134"/>
                  </a:lnTo>
                  <a:cubicBezTo>
                    <a:pt x="10995" y="218"/>
                    <a:pt x="10858" y="224"/>
                    <a:pt x="10716" y="224"/>
                  </a:cubicBezTo>
                  <a:cubicBezTo>
                    <a:pt x="10691" y="224"/>
                    <a:pt x="10667" y="224"/>
                    <a:pt x="10642" y="224"/>
                  </a:cubicBezTo>
                  <a:cubicBezTo>
                    <a:pt x="10409" y="224"/>
                    <a:pt x="10142" y="240"/>
                    <a:pt x="9641" y="567"/>
                  </a:cubicBezTo>
                  <a:cubicBezTo>
                    <a:pt x="9107" y="901"/>
                    <a:pt x="8573" y="1201"/>
                    <a:pt x="8006" y="1468"/>
                  </a:cubicBezTo>
                  <a:cubicBezTo>
                    <a:pt x="7673" y="1668"/>
                    <a:pt x="7339" y="1835"/>
                    <a:pt x="6972" y="2002"/>
                  </a:cubicBezTo>
                  <a:cubicBezTo>
                    <a:pt x="6672" y="2102"/>
                    <a:pt x="6338" y="2202"/>
                    <a:pt x="6005" y="2268"/>
                  </a:cubicBezTo>
                  <a:cubicBezTo>
                    <a:pt x="5471" y="2435"/>
                    <a:pt x="4804" y="2469"/>
                    <a:pt x="4304" y="2635"/>
                  </a:cubicBezTo>
                  <a:cubicBezTo>
                    <a:pt x="4200" y="2665"/>
                    <a:pt x="4093" y="2675"/>
                    <a:pt x="3982" y="2675"/>
                  </a:cubicBezTo>
                  <a:cubicBezTo>
                    <a:pt x="3759" y="2675"/>
                    <a:pt x="3521" y="2635"/>
                    <a:pt x="3261" y="2635"/>
                  </a:cubicBezTo>
                  <a:cubicBezTo>
                    <a:pt x="3066" y="2635"/>
                    <a:pt x="2858" y="2658"/>
                    <a:pt x="2636" y="2735"/>
                  </a:cubicBezTo>
                  <a:cubicBezTo>
                    <a:pt x="2135" y="2902"/>
                    <a:pt x="1635" y="3036"/>
                    <a:pt x="1101" y="3102"/>
                  </a:cubicBezTo>
                  <a:cubicBezTo>
                    <a:pt x="834" y="3202"/>
                    <a:pt x="534" y="3236"/>
                    <a:pt x="201" y="3303"/>
                  </a:cubicBezTo>
                  <a:lnTo>
                    <a:pt x="1" y="3303"/>
                  </a:lnTo>
                  <a:cubicBezTo>
                    <a:pt x="434" y="4337"/>
                    <a:pt x="1168" y="5237"/>
                    <a:pt x="2069" y="5904"/>
                  </a:cubicBezTo>
                  <a:lnTo>
                    <a:pt x="2336" y="5838"/>
                  </a:lnTo>
                  <a:cubicBezTo>
                    <a:pt x="2803" y="5804"/>
                    <a:pt x="3270" y="5704"/>
                    <a:pt x="3703" y="5571"/>
                  </a:cubicBezTo>
                  <a:cubicBezTo>
                    <a:pt x="4804" y="5237"/>
                    <a:pt x="5838" y="4870"/>
                    <a:pt x="5838" y="4870"/>
                  </a:cubicBezTo>
                  <a:cubicBezTo>
                    <a:pt x="6472" y="4804"/>
                    <a:pt x="7106" y="4737"/>
                    <a:pt x="7739" y="4604"/>
                  </a:cubicBezTo>
                  <a:cubicBezTo>
                    <a:pt x="8407" y="4437"/>
                    <a:pt x="9074" y="4237"/>
                    <a:pt x="9707" y="3970"/>
                  </a:cubicBezTo>
                  <a:cubicBezTo>
                    <a:pt x="10275" y="3703"/>
                    <a:pt x="10608" y="3469"/>
                    <a:pt x="11075" y="3236"/>
                  </a:cubicBezTo>
                  <a:cubicBezTo>
                    <a:pt x="11342" y="2535"/>
                    <a:pt x="11509" y="1801"/>
                    <a:pt x="11509" y="1068"/>
                  </a:cubicBezTo>
                  <a:cubicBezTo>
                    <a:pt x="11509" y="701"/>
                    <a:pt x="11475" y="334"/>
                    <a:pt x="11409" y="0"/>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51"/>
            <p:cNvSpPr/>
            <p:nvPr/>
          </p:nvSpPr>
          <p:spPr>
            <a:xfrm>
              <a:off x="2537988" y="2726372"/>
              <a:ext cx="623611" cy="236436"/>
            </a:xfrm>
            <a:custGeom>
              <a:avLst/>
              <a:gdLst/>
              <a:ahLst/>
              <a:cxnLst/>
              <a:rect l="l" t="t" r="r" b="b"/>
              <a:pathLst>
                <a:path w="8274" h="3137" extrusionOk="0">
                  <a:moveTo>
                    <a:pt x="8273" y="1"/>
                  </a:moveTo>
                  <a:lnTo>
                    <a:pt x="8273" y="1"/>
                  </a:lnTo>
                  <a:cubicBezTo>
                    <a:pt x="8040" y="101"/>
                    <a:pt x="7773" y="201"/>
                    <a:pt x="7606" y="268"/>
                  </a:cubicBezTo>
                  <a:cubicBezTo>
                    <a:pt x="7273" y="434"/>
                    <a:pt x="7273" y="368"/>
                    <a:pt x="6705" y="601"/>
                  </a:cubicBezTo>
                  <a:cubicBezTo>
                    <a:pt x="6305" y="735"/>
                    <a:pt x="5872" y="868"/>
                    <a:pt x="5438" y="968"/>
                  </a:cubicBezTo>
                  <a:cubicBezTo>
                    <a:pt x="5004" y="1101"/>
                    <a:pt x="4437" y="1202"/>
                    <a:pt x="4037" y="1368"/>
                  </a:cubicBezTo>
                  <a:cubicBezTo>
                    <a:pt x="3603" y="1502"/>
                    <a:pt x="2536" y="2069"/>
                    <a:pt x="2536" y="2069"/>
                  </a:cubicBezTo>
                  <a:cubicBezTo>
                    <a:pt x="2269" y="2169"/>
                    <a:pt x="1969" y="2236"/>
                    <a:pt x="1669" y="2236"/>
                  </a:cubicBezTo>
                  <a:cubicBezTo>
                    <a:pt x="1518" y="2202"/>
                    <a:pt x="1360" y="2186"/>
                    <a:pt x="1202" y="2186"/>
                  </a:cubicBezTo>
                  <a:cubicBezTo>
                    <a:pt x="1043" y="2186"/>
                    <a:pt x="885" y="2202"/>
                    <a:pt x="735" y="2236"/>
                  </a:cubicBezTo>
                  <a:cubicBezTo>
                    <a:pt x="534" y="2236"/>
                    <a:pt x="234" y="2269"/>
                    <a:pt x="1" y="2302"/>
                  </a:cubicBezTo>
                  <a:cubicBezTo>
                    <a:pt x="901" y="2836"/>
                    <a:pt x="1935" y="3136"/>
                    <a:pt x="3003" y="3136"/>
                  </a:cubicBezTo>
                  <a:cubicBezTo>
                    <a:pt x="5204" y="3136"/>
                    <a:pt x="7206" y="1935"/>
                    <a:pt x="8273" y="1"/>
                  </a:cubicBezTo>
                  <a:close/>
                </a:path>
              </a:pathLst>
            </a:custGeom>
            <a:solidFill>
              <a:srgbClr val="F1C9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3" name="Google Shape;20553;p51"/>
            <p:cNvSpPr/>
            <p:nvPr/>
          </p:nvSpPr>
          <p:spPr>
            <a:xfrm>
              <a:off x="1851668" y="2112483"/>
              <a:ext cx="1837897" cy="803444"/>
            </a:xfrm>
            <a:custGeom>
              <a:avLst/>
              <a:gdLst/>
              <a:ahLst/>
              <a:cxnLst/>
              <a:rect l="l" t="t" r="r" b="b"/>
              <a:pathLst>
                <a:path w="24385" h="10660" extrusionOk="0">
                  <a:moveTo>
                    <a:pt x="17878" y="1301"/>
                  </a:moveTo>
                  <a:cubicBezTo>
                    <a:pt x="17479" y="1301"/>
                    <a:pt x="17044" y="1325"/>
                    <a:pt x="16579" y="1374"/>
                  </a:cubicBezTo>
                  <a:cubicBezTo>
                    <a:pt x="16712" y="1508"/>
                    <a:pt x="16846" y="1674"/>
                    <a:pt x="16946" y="1841"/>
                  </a:cubicBezTo>
                  <a:cubicBezTo>
                    <a:pt x="18080" y="1841"/>
                    <a:pt x="18814" y="2041"/>
                    <a:pt x="18980" y="2508"/>
                  </a:cubicBezTo>
                  <a:cubicBezTo>
                    <a:pt x="19347" y="3542"/>
                    <a:pt x="16512" y="5477"/>
                    <a:pt x="12643" y="6811"/>
                  </a:cubicBezTo>
                  <a:cubicBezTo>
                    <a:pt x="10388" y="7589"/>
                    <a:pt x="8281" y="8004"/>
                    <a:pt x="6842" y="8004"/>
                  </a:cubicBezTo>
                  <a:cubicBezTo>
                    <a:pt x="5811" y="8004"/>
                    <a:pt x="5124" y="7791"/>
                    <a:pt x="4970" y="7345"/>
                  </a:cubicBezTo>
                  <a:cubicBezTo>
                    <a:pt x="4837" y="6911"/>
                    <a:pt x="5271" y="6278"/>
                    <a:pt x="6171" y="5610"/>
                  </a:cubicBezTo>
                  <a:lnTo>
                    <a:pt x="6171" y="5310"/>
                  </a:lnTo>
                  <a:lnTo>
                    <a:pt x="6171" y="5177"/>
                  </a:lnTo>
                  <a:lnTo>
                    <a:pt x="6171" y="4977"/>
                  </a:lnTo>
                  <a:cubicBezTo>
                    <a:pt x="4237" y="6178"/>
                    <a:pt x="3269" y="7345"/>
                    <a:pt x="3536" y="8146"/>
                  </a:cubicBezTo>
                  <a:cubicBezTo>
                    <a:pt x="3760" y="8773"/>
                    <a:pt x="4727" y="9080"/>
                    <a:pt x="6150" y="9080"/>
                  </a:cubicBezTo>
                  <a:cubicBezTo>
                    <a:pt x="7902" y="9080"/>
                    <a:pt x="10346" y="8614"/>
                    <a:pt x="12943" y="7712"/>
                  </a:cubicBezTo>
                  <a:cubicBezTo>
                    <a:pt x="15011" y="7045"/>
                    <a:pt x="16946" y="6077"/>
                    <a:pt x="18714" y="4843"/>
                  </a:cubicBezTo>
                  <a:cubicBezTo>
                    <a:pt x="20148" y="3843"/>
                    <a:pt x="20815" y="2875"/>
                    <a:pt x="20582" y="2241"/>
                  </a:cubicBezTo>
                  <a:cubicBezTo>
                    <a:pt x="20371" y="1636"/>
                    <a:pt x="19372" y="1301"/>
                    <a:pt x="17878" y="1301"/>
                  </a:cubicBezTo>
                  <a:close/>
                  <a:moveTo>
                    <a:pt x="19243" y="635"/>
                  </a:moveTo>
                  <a:cubicBezTo>
                    <a:pt x="18345" y="635"/>
                    <a:pt x="17287" y="735"/>
                    <a:pt x="16112" y="940"/>
                  </a:cubicBezTo>
                  <a:cubicBezTo>
                    <a:pt x="16212" y="1041"/>
                    <a:pt x="16312" y="1141"/>
                    <a:pt x="16412" y="1241"/>
                  </a:cubicBezTo>
                  <a:cubicBezTo>
                    <a:pt x="16932" y="1183"/>
                    <a:pt x="17415" y="1155"/>
                    <a:pt x="17855" y="1155"/>
                  </a:cubicBezTo>
                  <a:cubicBezTo>
                    <a:pt x="19446" y="1155"/>
                    <a:pt x="20480" y="1521"/>
                    <a:pt x="20715" y="2175"/>
                  </a:cubicBezTo>
                  <a:cubicBezTo>
                    <a:pt x="20982" y="2942"/>
                    <a:pt x="20315" y="3943"/>
                    <a:pt x="18814" y="5010"/>
                  </a:cubicBezTo>
                  <a:cubicBezTo>
                    <a:pt x="17012" y="6244"/>
                    <a:pt x="15044" y="7245"/>
                    <a:pt x="12976" y="7912"/>
                  </a:cubicBezTo>
                  <a:cubicBezTo>
                    <a:pt x="10808" y="8713"/>
                    <a:pt x="8540" y="9180"/>
                    <a:pt x="6205" y="9280"/>
                  </a:cubicBezTo>
                  <a:cubicBezTo>
                    <a:pt x="4670" y="9280"/>
                    <a:pt x="3603" y="8913"/>
                    <a:pt x="3369" y="8212"/>
                  </a:cubicBezTo>
                  <a:cubicBezTo>
                    <a:pt x="3069" y="7312"/>
                    <a:pt x="4070" y="6077"/>
                    <a:pt x="6105" y="4810"/>
                  </a:cubicBezTo>
                  <a:lnTo>
                    <a:pt x="6171" y="4810"/>
                  </a:lnTo>
                  <a:cubicBezTo>
                    <a:pt x="6171" y="4710"/>
                    <a:pt x="6171" y="4610"/>
                    <a:pt x="6205" y="4543"/>
                  </a:cubicBezTo>
                  <a:cubicBezTo>
                    <a:pt x="6205" y="4443"/>
                    <a:pt x="6205" y="4443"/>
                    <a:pt x="6205" y="4376"/>
                  </a:cubicBezTo>
                  <a:cubicBezTo>
                    <a:pt x="3169" y="6044"/>
                    <a:pt x="1435" y="7779"/>
                    <a:pt x="1801" y="8846"/>
                  </a:cubicBezTo>
                  <a:cubicBezTo>
                    <a:pt x="2041" y="9536"/>
                    <a:pt x="3143" y="9929"/>
                    <a:pt x="4889" y="9929"/>
                  </a:cubicBezTo>
                  <a:cubicBezTo>
                    <a:pt x="5086" y="9929"/>
                    <a:pt x="5291" y="9924"/>
                    <a:pt x="5504" y="9914"/>
                  </a:cubicBezTo>
                  <a:cubicBezTo>
                    <a:pt x="10708" y="9447"/>
                    <a:pt x="15711" y="7712"/>
                    <a:pt x="20081" y="4843"/>
                  </a:cubicBezTo>
                  <a:cubicBezTo>
                    <a:pt x="21816" y="3609"/>
                    <a:pt x="22650" y="2475"/>
                    <a:pt x="22383" y="1708"/>
                  </a:cubicBezTo>
                  <a:lnTo>
                    <a:pt x="22349" y="1708"/>
                  </a:lnTo>
                  <a:cubicBezTo>
                    <a:pt x="22108" y="1005"/>
                    <a:pt x="20971" y="635"/>
                    <a:pt x="19243" y="635"/>
                  </a:cubicBezTo>
                  <a:close/>
                  <a:moveTo>
                    <a:pt x="20054" y="0"/>
                  </a:moveTo>
                  <a:cubicBezTo>
                    <a:pt x="18793" y="0"/>
                    <a:pt x="17277" y="171"/>
                    <a:pt x="15611" y="507"/>
                  </a:cubicBezTo>
                  <a:cubicBezTo>
                    <a:pt x="15745" y="574"/>
                    <a:pt x="15845" y="674"/>
                    <a:pt x="15945" y="774"/>
                  </a:cubicBezTo>
                  <a:lnTo>
                    <a:pt x="16012" y="774"/>
                  </a:lnTo>
                  <a:cubicBezTo>
                    <a:pt x="17252" y="546"/>
                    <a:pt x="18360" y="435"/>
                    <a:pt x="19298" y="435"/>
                  </a:cubicBezTo>
                  <a:cubicBezTo>
                    <a:pt x="21110" y="435"/>
                    <a:pt x="22286" y="850"/>
                    <a:pt x="22550" y="1641"/>
                  </a:cubicBezTo>
                  <a:cubicBezTo>
                    <a:pt x="22850" y="2508"/>
                    <a:pt x="22049" y="3709"/>
                    <a:pt x="20248" y="5010"/>
                  </a:cubicBezTo>
                  <a:cubicBezTo>
                    <a:pt x="15811" y="7879"/>
                    <a:pt x="10775" y="9647"/>
                    <a:pt x="5504" y="10114"/>
                  </a:cubicBezTo>
                  <a:lnTo>
                    <a:pt x="4937" y="10114"/>
                  </a:lnTo>
                  <a:cubicBezTo>
                    <a:pt x="3069" y="10114"/>
                    <a:pt x="1902" y="9680"/>
                    <a:pt x="1635" y="8880"/>
                  </a:cubicBezTo>
                  <a:cubicBezTo>
                    <a:pt x="1201" y="7712"/>
                    <a:pt x="2969" y="5877"/>
                    <a:pt x="6205" y="4143"/>
                  </a:cubicBezTo>
                  <a:lnTo>
                    <a:pt x="6271" y="4109"/>
                  </a:lnTo>
                  <a:cubicBezTo>
                    <a:pt x="6305" y="3976"/>
                    <a:pt x="6338" y="3843"/>
                    <a:pt x="6371" y="3709"/>
                  </a:cubicBezTo>
                  <a:lnTo>
                    <a:pt x="6371" y="3709"/>
                  </a:lnTo>
                  <a:cubicBezTo>
                    <a:pt x="2469" y="5677"/>
                    <a:pt x="0" y="7912"/>
                    <a:pt x="501" y="9347"/>
                  </a:cubicBezTo>
                  <a:cubicBezTo>
                    <a:pt x="805" y="10228"/>
                    <a:pt x="2162" y="10660"/>
                    <a:pt x="4158" y="10660"/>
                  </a:cubicBezTo>
                  <a:cubicBezTo>
                    <a:pt x="6543" y="10660"/>
                    <a:pt x="9839" y="10044"/>
                    <a:pt x="13343" y="8846"/>
                  </a:cubicBezTo>
                  <a:cubicBezTo>
                    <a:pt x="19748" y="6611"/>
                    <a:pt x="24384" y="3242"/>
                    <a:pt x="23717" y="1307"/>
                  </a:cubicBezTo>
                  <a:cubicBezTo>
                    <a:pt x="23410" y="428"/>
                    <a:pt x="22051" y="0"/>
                    <a:pt x="200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عنوان 2">
            <a:extLst>
              <a:ext uri="{FF2B5EF4-FFF2-40B4-BE49-F238E27FC236}">
                <a16:creationId xmlns:a16="http://schemas.microsoft.com/office/drawing/2014/main" id="{434C915E-A45A-3743-1D95-7139A8162DB4}"/>
              </a:ext>
            </a:extLst>
          </p:cNvPr>
          <p:cNvSpPr>
            <a:spLocks noGrp="1"/>
          </p:cNvSpPr>
          <p:nvPr>
            <p:ph type="title"/>
          </p:nvPr>
        </p:nvSpPr>
        <p:spPr>
          <a:xfrm>
            <a:off x="713250" y="95025"/>
            <a:ext cx="7717500" cy="572700"/>
          </a:xfrm>
        </p:spPr>
        <p:txBody>
          <a:bodyPr/>
          <a:lstStyle/>
          <a:p>
            <a:r>
              <a:rPr lang="ar-SA" dirty="0"/>
              <a:t>موعد الأسبوع العالمي للفضاء</a:t>
            </a:r>
          </a:p>
        </p:txBody>
      </p:sp>
      <p:sp>
        <p:nvSpPr>
          <p:cNvPr id="4" name="مربع نص 3">
            <a:extLst>
              <a:ext uri="{FF2B5EF4-FFF2-40B4-BE49-F238E27FC236}">
                <a16:creationId xmlns:a16="http://schemas.microsoft.com/office/drawing/2014/main" id="{015DBC02-F654-F3E0-14F5-2600930FDC43}"/>
              </a:ext>
            </a:extLst>
          </p:cNvPr>
          <p:cNvSpPr txBox="1"/>
          <p:nvPr/>
        </p:nvSpPr>
        <p:spPr>
          <a:xfrm>
            <a:off x="1587500" y="684107"/>
            <a:ext cx="6970250" cy="954107"/>
          </a:xfrm>
          <a:prstGeom prst="rect">
            <a:avLst/>
          </a:prstGeom>
          <a:ln>
            <a:noFill/>
          </a:ln>
        </p:spPr>
        <p:style>
          <a:lnRef idx="3">
            <a:schemeClr val="lt1"/>
          </a:lnRef>
          <a:fillRef idx="1">
            <a:schemeClr val="accent1"/>
          </a:fillRef>
          <a:effectRef idx="1">
            <a:schemeClr val="accent1"/>
          </a:effectRef>
          <a:fontRef idx="minor">
            <a:schemeClr val="lt1"/>
          </a:fontRef>
        </p:style>
        <p:txBody>
          <a:bodyPr wrap="square" rtlCol="1">
            <a:spAutoFit/>
          </a:bodyPr>
          <a:lstStyle/>
          <a:p>
            <a:pPr algn="r"/>
            <a:r>
              <a:rPr lang="ar-SA" b="1" dirty="0"/>
              <a:t>أقرت الجمعية العامة للأمم المتحدة الأسبوع العالمي للفضاء عام 1999، ليحتفل العالم بمساهمات علوم وتكنولوجيا الفضاء في الفترة من 4 إلى 10 تشرين أول/أكتوبر من كل عام، ويبدأ الأسبوع العالمي للفضاء لعام 2022 يوم الثلاثاء (4 أكتوبر) وحتى يوم الإثنين (10 أكتوبر).</a:t>
            </a:r>
          </a:p>
          <a:p>
            <a:pPr algn="r"/>
            <a:r>
              <a:rPr lang="ar-SA" b="1" dirty="0"/>
              <a:t>و تم اختيار هذه التواريخ تخليدا لذكرى حدثين هامين، وهما:</a:t>
            </a:r>
          </a:p>
        </p:txBody>
      </p:sp>
      <p:sp>
        <p:nvSpPr>
          <p:cNvPr id="9" name="عنصر نائب للنص 8">
            <a:extLst>
              <a:ext uri="{FF2B5EF4-FFF2-40B4-BE49-F238E27FC236}">
                <a16:creationId xmlns:a16="http://schemas.microsoft.com/office/drawing/2014/main" id="{8BCDCD2C-9651-5984-EF41-98E4997C5957}"/>
              </a:ext>
            </a:extLst>
          </p:cNvPr>
          <p:cNvSpPr>
            <a:spLocks noGrp="1"/>
          </p:cNvSpPr>
          <p:nvPr>
            <p:ph type="body" idx="2"/>
          </p:nvPr>
        </p:nvSpPr>
        <p:spPr>
          <a:xfrm>
            <a:off x="4916983" y="3277652"/>
            <a:ext cx="2516439" cy="724392"/>
          </a:xfrm>
        </p:spPr>
        <p:txBody>
          <a:bodyPr/>
          <a:lstStyle/>
          <a:p>
            <a:r>
              <a:rPr lang="ar-SA" b="1" dirty="0"/>
              <a:t>إطلاق أول قمر اصطناعي من صنع الإنسان (سبوتنيك 1)، ما فتح الطريق </a:t>
            </a:r>
            <a:r>
              <a:rPr lang="ar-SA" b="1" dirty="0" err="1"/>
              <a:t>لإستكشاف</a:t>
            </a:r>
            <a:r>
              <a:rPr lang="ar-SA" b="1" dirty="0"/>
              <a:t> الفضاء.</a:t>
            </a:r>
          </a:p>
        </p:txBody>
      </p:sp>
      <p:sp>
        <p:nvSpPr>
          <p:cNvPr id="11" name="عنصر نائب للنص 10">
            <a:extLst>
              <a:ext uri="{FF2B5EF4-FFF2-40B4-BE49-F238E27FC236}">
                <a16:creationId xmlns:a16="http://schemas.microsoft.com/office/drawing/2014/main" id="{8C9228C7-5802-9F6E-97AB-05C2CADFE90E}"/>
              </a:ext>
            </a:extLst>
          </p:cNvPr>
          <p:cNvSpPr>
            <a:spLocks noGrp="1"/>
          </p:cNvSpPr>
          <p:nvPr>
            <p:ph type="body" idx="1"/>
          </p:nvPr>
        </p:nvSpPr>
        <p:spPr>
          <a:xfrm>
            <a:off x="1158757" y="3281467"/>
            <a:ext cx="2933239" cy="1416535"/>
          </a:xfrm>
        </p:spPr>
        <p:txBody>
          <a:bodyPr/>
          <a:lstStyle/>
          <a:p>
            <a:r>
              <a:rPr lang="ar-SA" b="1" dirty="0"/>
              <a:t>دخول معاهدة "كارتا ماجنا (الميثاق الأعظم) المتعلقة بالفضاء " حيز التنفيذ، وهي الصك الأساسي للقانون الدولي للفضاء الذي يُعرف رسميا باسم معاهدة المبادئ المنظمة لأنشطة الدول في ميدان استكشاف واستخدام الفضاء الخارجي، بما في ذلك القمر والأجرام السماوية الأخرى</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811"/>
        <p:cNvGrpSpPr/>
        <p:nvPr/>
      </p:nvGrpSpPr>
      <p:grpSpPr>
        <a:xfrm>
          <a:off x="0" y="0"/>
          <a:ext cx="0" cy="0"/>
          <a:chOff x="0" y="0"/>
          <a:chExt cx="0" cy="0"/>
        </a:xfrm>
      </p:grpSpPr>
      <p:sp>
        <p:nvSpPr>
          <p:cNvPr id="5" name="عنوان 4">
            <a:extLst>
              <a:ext uri="{FF2B5EF4-FFF2-40B4-BE49-F238E27FC236}">
                <a16:creationId xmlns:a16="http://schemas.microsoft.com/office/drawing/2014/main" id="{46264F57-5F3C-9B47-4A38-C74A00684AE1}"/>
              </a:ext>
            </a:extLst>
          </p:cNvPr>
          <p:cNvSpPr>
            <a:spLocks noGrp="1"/>
          </p:cNvSpPr>
          <p:nvPr>
            <p:ph type="title"/>
          </p:nvPr>
        </p:nvSpPr>
        <p:spPr/>
        <p:txBody>
          <a:bodyPr/>
          <a:lstStyle/>
          <a:p>
            <a:r>
              <a:rPr lang="ar-SA" dirty="0"/>
              <a:t>(أهداف الأمم المتحدة الـ17 للتنمية المستدامة)</a:t>
            </a:r>
          </a:p>
        </p:txBody>
      </p:sp>
      <p:pic>
        <p:nvPicPr>
          <p:cNvPr id="6" name="صورة 6">
            <a:extLst>
              <a:ext uri="{FF2B5EF4-FFF2-40B4-BE49-F238E27FC236}">
                <a16:creationId xmlns:a16="http://schemas.microsoft.com/office/drawing/2014/main" id="{2B825098-FCE9-A668-A5FA-A84A6B15B1DA}"/>
              </a:ext>
            </a:extLst>
          </p:cNvPr>
          <p:cNvPicPr>
            <a:picLocks noChangeAspect="1"/>
          </p:cNvPicPr>
          <p:nvPr/>
        </p:nvPicPr>
        <p:blipFill>
          <a:blip r:embed="rId3"/>
          <a:stretch>
            <a:fillRect/>
          </a:stretch>
        </p:blipFill>
        <p:spPr>
          <a:xfrm>
            <a:off x="713225" y="1253196"/>
            <a:ext cx="7717500" cy="363385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817"/>
        <p:cNvGrpSpPr/>
        <p:nvPr/>
      </p:nvGrpSpPr>
      <p:grpSpPr>
        <a:xfrm>
          <a:off x="0" y="0"/>
          <a:ext cx="0" cy="0"/>
          <a:chOff x="0" y="0"/>
          <a:chExt cx="0" cy="0"/>
        </a:xfrm>
      </p:grpSpPr>
      <p:cxnSp>
        <p:nvCxnSpPr>
          <p:cNvPr id="19831" name="Google Shape;19831;p46"/>
          <p:cNvCxnSpPr/>
          <p:nvPr/>
        </p:nvCxnSpPr>
        <p:spPr>
          <a:xfrm>
            <a:off x="972900" y="1895275"/>
            <a:ext cx="1357500" cy="0"/>
          </a:xfrm>
          <a:prstGeom prst="straightConnector1">
            <a:avLst/>
          </a:prstGeom>
          <a:noFill/>
          <a:ln w="19050" cap="flat" cmpd="sng">
            <a:solidFill>
              <a:srgbClr val="708EC0"/>
            </a:solidFill>
            <a:prstDash val="solid"/>
            <a:round/>
            <a:headEnd type="none" w="med" len="med"/>
            <a:tailEnd type="none" w="med" len="med"/>
          </a:ln>
        </p:spPr>
      </p:cxnSp>
      <p:cxnSp>
        <p:nvCxnSpPr>
          <p:cNvPr id="19832" name="Google Shape;19832;p46"/>
          <p:cNvCxnSpPr/>
          <p:nvPr/>
        </p:nvCxnSpPr>
        <p:spPr>
          <a:xfrm>
            <a:off x="3795950" y="1895275"/>
            <a:ext cx="1357500" cy="0"/>
          </a:xfrm>
          <a:prstGeom prst="straightConnector1">
            <a:avLst/>
          </a:prstGeom>
          <a:noFill/>
          <a:ln w="19050" cap="flat" cmpd="sng">
            <a:solidFill>
              <a:srgbClr val="708EC0"/>
            </a:solidFill>
            <a:prstDash val="solid"/>
            <a:round/>
            <a:headEnd type="none" w="med" len="med"/>
            <a:tailEnd type="none" w="med" len="med"/>
          </a:ln>
        </p:spPr>
      </p:cxnSp>
      <p:cxnSp>
        <p:nvCxnSpPr>
          <p:cNvPr id="19833" name="Google Shape;19833;p46"/>
          <p:cNvCxnSpPr/>
          <p:nvPr/>
        </p:nvCxnSpPr>
        <p:spPr>
          <a:xfrm>
            <a:off x="6618911" y="1895275"/>
            <a:ext cx="1357500" cy="0"/>
          </a:xfrm>
          <a:prstGeom prst="straightConnector1">
            <a:avLst/>
          </a:prstGeom>
          <a:noFill/>
          <a:ln w="19050" cap="flat" cmpd="sng">
            <a:solidFill>
              <a:srgbClr val="708EC0"/>
            </a:solidFill>
            <a:prstDash val="solid"/>
            <a:round/>
            <a:headEnd type="none" w="med" len="med"/>
            <a:tailEnd type="none" w="med" len="med"/>
          </a:ln>
        </p:spPr>
      </p:cxnSp>
      <p:cxnSp>
        <p:nvCxnSpPr>
          <p:cNvPr id="19834" name="Google Shape;19834;p46"/>
          <p:cNvCxnSpPr/>
          <p:nvPr/>
        </p:nvCxnSpPr>
        <p:spPr>
          <a:xfrm>
            <a:off x="972900" y="3299100"/>
            <a:ext cx="1357500" cy="0"/>
          </a:xfrm>
          <a:prstGeom prst="straightConnector1">
            <a:avLst/>
          </a:prstGeom>
          <a:noFill/>
          <a:ln w="19050" cap="flat" cmpd="sng">
            <a:solidFill>
              <a:srgbClr val="708EC0"/>
            </a:solidFill>
            <a:prstDash val="solid"/>
            <a:round/>
            <a:headEnd type="none" w="med" len="med"/>
            <a:tailEnd type="none" w="med" len="med"/>
          </a:ln>
        </p:spPr>
      </p:cxnSp>
      <p:cxnSp>
        <p:nvCxnSpPr>
          <p:cNvPr id="19835" name="Google Shape;19835;p46"/>
          <p:cNvCxnSpPr/>
          <p:nvPr/>
        </p:nvCxnSpPr>
        <p:spPr>
          <a:xfrm>
            <a:off x="3795950" y="3299100"/>
            <a:ext cx="1357500" cy="0"/>
          </a:xfrm>
          <a:prstGeom prst="straightConnector1">
            <a:avLst/>
          </a:prstGeom>
          <a:noFill/>
          <a:ln w="19050" cap="flat" cmpd="sng">
            <a:solidFill>
              <a:srgbClr val="708EC0"/>
            </a:solidFill>
            <a:prstDash val="solid"/>
            <a:round/>
            <a:headEnd type="none" w="med" len="med"/>
            <a:tailEnd type="none" w="med" len="med"/>
          </a:ln>
        </p:spPr>
      </p:cxnSp>
      <p:sp>
        <p:nvSpPr>
          <p:cNvPr id="19837" name="Google Shape;19837;p46"/>
          <p:cNvSpPr txBox="1">
            <a:spLocks noGrp="1"/>
          </p:cNvSpPr>
          <p:nvPr>
            <p:ph type="title"/>
          </p:nvPr>
        </p:nvSpPr>
        <p:spPr>
          <a:xfrm>
            <a:off x="910265" y="1493625"/>
            <a:ext cx="262500" cy="309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01</a:t>
            </a:r>
            <a:endParaRPr/>
          </a:p>
        </p:txBody>
      </p:sp>
      <p:sp>
        <p:nvSpPr>
          <p:cNvPr id="19838" name="Google Shape;19838;p46"/>
          <p:cNvSpPr txBox="1">
            <a:spLocks noGrp="1"/>
          </p:cNvSpPr>
          <p:nvPr>
            <p:ph type="title" idx="16"/>
          </p:nvPr>
        </p:nvSpPr>
        <p:spPr>
          <a:xfrm>
            <a:off x="3746181" y="1493625"/>
            <a:ext cx="278100" cy="309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02</a:t>
            </a:r>
            <a:endParaRPr/>
          </a:p>
        </p:txBody>
      </p:sp>
      <p:sp>
        <p:nvSpPr>
          <p:cNvPr id="19839" name="Google Shape;19839;p46"/>
          <p:cNvSpPr txBox="1">
            <a:spLocks noGrp="1"/>
          </p:cNvSpPr>
          <p:nvPr>
            <p:ph type="title" idx="17"/>
          </p:nvPr>
        </p:nvSpPr>
        <p:spPr>
          <a:xfrm>
            <a:off x="6569497" y="1491850"/>
            <a:ext cx="278700" cy="309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03</a:t>
            </a:r>
            <a:endParaRPr/>
          </a:p>
        </p:txBody>
      </p:sp>
      <p:sp>
        <p:nvSpPr>
          <p:cNvPr id="19840" name="Google Shape;19840;p46"/>
          <p:cNvSpPr txBox="1">
            <a:spLocks noGrp="1"/>
          </p:cNvSpPr>
          <p:nvPr>
            <p:ph type="title" idx="18"/>
          </p:nvPr>
        </p:nvSpPr>
        <p:spPr>
          <a:xfrm>
            <a:off x="931463" y="2897198"/>
            <a:ext cx="262500" cy="309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04</a:t>
            </a:r>
            <a:endParaRPr/>
          </a:p>
        </p:txBody>
      </p:sp>
      <p:sp>
        <p:nvSpPr>
          <p:cNvPr id="19841" name="Google Shape;19841;p46"/>
          <p:cNvSpPr txBox="1">
            <a:spLocks noGrp="1"/>
          </p:cNvSpPr>
          <p:nvPr>
            <p:ph type="title" idx="19"/>
          </p:nvPr>
        </p:nvSpPr>
        <p:spPr>
          <a:xfrm>
            <a:off x="3747379" y="2895401"/>
            <a:ext cx="278100" cy="309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05</a:t>
            </a:r>
            <a:endParaRPr/>
          </a:p>
        </p:txBody>
      </p:sp>
      <p:sp>
        <p:nvSpPr>
          <p:cNvPr id="19879" name="عنوان فرعي 19878">
            <a:extLst>
              <a:ext uri="{FF2B5EF4-FFF2-40B4-BE49-F238E27FC236}">
                <a16:creationId xmlns:a16="http://schemas.microsoft.com/office/drawing/2014/main" id="{76F35BC6-BC60-BF27-8F9A-7F0566B9B6E3}"/>
              </a:ext>
            </a:extLst>
          </p:cNvPr>
          <p:cNvSpPr>
            <a:spLocks noGrp="1"/>
          </p:cNvSpPr>
          <p:nvPr>
            <p:ph type="subTitle" idx="8"/>
          </p:nvPr>
        </p:nvSpPr>
        <p:spPr>
          <a:xfrm>
            <a:off x="3688694" y="3287204"/>
            <a:ext cx="2171449" cy="776100"/>
          </a:xfrm>
        </p:spPr>
        <p:txBody>
          <a:bodyPr/>
          <a:lstStyle/>
          <a:p>
            <a:r>
              <a:rPr lang="ar-SA" sz="1600" b="1" dirty="0"/>
              <a:t>إثراء الشباب حول العلوم، والتكنولوجيا، والهندسة، والرياضيات.</a:t>
            </a:r>
          </a:p>
        </p:txBody>
      </p:sp>
      <p:sp>
        <p:nvSpPr>
          <p:cNvPr id="19885" name="عنوان فرعي 19884">
            <a:extLst>
              <a:ext uri="{FF2B5EF4-FFF2-40B4-BE49-F238E27FC236}">
                <a16:creationId xmlns:a16="http://schemas.microsoft.com/office/drawing/2014/main" id="{1DA9852E-3BDE-C924-31F7-D4E4F2B472D1}"/>
              </a:ext>
            </a:extLst>
          </p:cNvPr>
          <p:cNvSpPr>
            <a:spLocks noGrp="1"/>
          </p:cNvSpPr>
          <p:nvPr>
            <p:ph type="subTitle" idx="4"/>
          </p:nvPr>
        </p:nvSpPr>
        <p:spPr>
          <a:xfrm>
            <a:off x="603449" y="3299100"/>
            <a:ext cx="2272194" cy="900970"/>
          </a:xfrm>
        </p:spPr>
        <p:txBody>
          <a:bodyPr/>
          <a:lstStyle/>
          <a:p>
            <a:r>
              <a:rPr lang="ar-SA" sz="1600" b="1" dirty="0"/>
              <a:t>التشجيع على زيادة استخدام الفضاء من أجل التنمية الاقتصادية المستدامة.</a:t>
            </a:r>
          </a:p>
        </p:txBody>
      </p:sp>
      <p:sp>
        <p:nvSpPr>
          <p:cNvPr id="19887" name="عنوان فرعي 19886">
            <a:extLst>
              <a:ext uri="{FF2B5EF4-FFF2-40B4-BE49-F238E27FC236}">
                <a16:creationId xmlns:a16="http://schemas.microsoft.com/office/drawing/2014/main" id="{348C8A15-A301-FFFE-0495-94C419FC5786}"/>
              </a:ext>
            </a:extLst>
          </p:cNvPr>
          <p:cNvSpPr>
            <a:spLocks noGrp="1"/>
          </p:cNvSpPr>
          <p:nvPr>
            <p:ph type="subTitle" idx="2"/>
          </p:nvPr>
        </p:nvSpPr>
        <p:spPr>
          <a:xfrm>
            <a:off x="603449" y="1883311"/>
            <a:ext cx="2145194" cy="776100"/>
          </a:xfrm>
        </p:spPr>
        <p:txBody>
          <a:bodyPr/>
          <a:lstStyle/>
          <a:p>
            <a:r>
              <a:rPr lang="ar-SA" sz="1600" b="1" dirty="0"/>
              <a:t>تثقيف الناس في جميع انحاء العالم حول الفوائد التي يتلقونها من الفضاء.</a:t>
            </a:r>
          </a:p>
        </p:txBody>
      </p:sp>
      <p:sp>
        <p:nvSpPr>
          <p:cNvPr id="19889" name="عنوان فرعي 19888">
            <a:extLst>
              <a:ext uri="{FF2B5EF4-FFF2-40B4-BE49-F238E27FC236}">
                <a16:creationId xmlns:a16="http://schemas.microsoft.com/office/drawing/2014/main" id="{294C1729-E847-4D4C-2BE7-FB35876530D9}"/>
              </a:ext>
            </a:extLst>
          </p:cNvPr>
          <p:cNvSpPr>
            <a:spLocks noGrp="1"/>
          </p:cNvSpPr>
          <p:nvPr>
            <p:ph type="subTitle" idx="6"/>
          </p:nvPr>
        </p:nvSpPr>
        <p:spPr>
          <a:xfrm>
            <a:off x="3688695" y="1883311"/>
            <a:ext cx="1826734" cy="776100"/>
          </a:xfrm>
        </p:spPr>
        <p:txBody>
          <a:bodyPr/>
          <a:lstStyle/>
          <a:p>
            <a:r>
              <a:rPr lang="ar-SA" sz="1600" b="1" dirty="0"/>
              <a:t>إثبات الدعم العام للبرامج الفضائية</a:t>
            </a:r>
          </a:p>
        </p:txBody>
      </p:sp>
      <p:sp>
        <p:nvSpPr>
          <p:cNvPr id="19891" name="عنوان فرعي 19890">
            <a:extLst>
              <a:ext uri="{FF2B5EF4-FFF2-40B4-BE49-F238E27FC236}">
                <a16:creationId xmlns:a16="http://schemas.microsoft.com/office/drawing/2014/main" id="{B0EC943B-BA65-DAAB-7F5B-9BD8F8DCE45B}"/>
              </a:ext>
            </a:extLst>
          </p:cNvPr>
          <p:cNvSpPr>
            <a:spLocks noGrp="1"/>
          </p:cNvSpPr>
          <p:nvPr>
            <p:ph type="subTitle" idx="13"/>
          </p:nvPr>
        </p:nvSpPr>
        <p:spPr>
          <a:xfrm>
            <a:off x="6504214" y="1883311"/>
            <a:ext cx="2036337" cy="713167"/>
          </a:xfrm>
        </p:spPr>
        <p:txBody>
          <a:bodyPr/>
          <a:lstStyle/>
          <a:p>
            <a:r>
              <a:rPr lang="ar-SA" sz="1600" b="1" dirty="0"/>
              <a:t>تعزيز التعاون الدولي في مجال التوعية والتعليم في الفضاء.</a:t>
            </a:r>
          </a:p>
        </p:txBody>
      </p:sp>
      <p:sp>
        <p:nvSpPr>
          <p:cNvPr id="3" name="عنوان 2">
            <a:extLst>
              <a:ext uri="{FF2B5EF4-FFF2-40B4-BE49-F238E27FC236}">
                <a16:creationId xmlns:a16="http://schemas.microsoft.com/office/drawing/2014/main" id="{D88F22F8-B28C-4022-A6D0-A9E0D93DECF0}"/>
              </a:ext>
            </a:extLst>
          </p:cNvPr>
          <p:cNvSpPr>
            <a:spLocks noGrp="1"/>
          </p:cNvSpPr>
          <p:nvPr>
            <p:ph type="title" idx="21"/>
          </p:nvPr>
        </p:nvSpPr>
        <p:spPr/>
        <p:txBody>
          <a:bodyPr/>
          <a:lstStyle/>
          <a:p>
            <a:r>
              <a:rPr lang="ar-SA" b="1" dirty="0"/>
              <a:t>أهداف الأسبوع  العالمي للفضاء</a:t>
            </a:r>
          </a:p>
        </p:txBody>
      </p:sp>
      <p:sp>
        <p:nvSpPr>
          <p:cNvPr id="4" name="مربع نص 3">
            <a:extLst>
              <a:ext uri="{FF2B5EF4-FFF2-40B4-BE49-F238E27FC236}">
                <a16:creationId xmlns:a16="http://schemas.microsoft.com/office/drawing/2014/main" id="{06437E6B-6FA9-19C1-602A-C2D5629791CE}"/>
              </a:ext>
            </a:extLst>
          </p:cNvPr>
          <p:cNvSpPr txBox="1"/>
          <p:nvPr/>
        </p:nvSpPr>
        <p:spPr>
          <a:xfrm>
            <a:off x="1193963" y="1056764"/>
            <a:ext cx="4870002" cy="369332"/>
          </a:xfrm>
          <a:prstGeom prst="rect">
            <a:avLst/>
          </a:prstGeom>
          <a:ln>
            <a:noFill/>
          </a:ln>
        </p:spPr>
        <p:style>
          <a:lnRef idx="3">
            <a:schemeClr val="lt1"/>
          </a:lnRef>
          <a:fillRef idx="1">
            <a:schemeClr val="accent1"/>
          </a:fillRef>
          <a:effectRef idx="1">
            <a:schemeClr val="accent1"/>
          </a:effectRef>
          <a:fontRef idx="minor">
            <a:schemeClr val="lt1"/>
          </a:fontRef>
        </p:style>
        <p:txBody>
          <a:bodyPr wrap="square" rtlCol="1">
            <a:spAutoFit/>
          </a:bodyPr>
          <a:lstStyle/>
          <a:p>
            <a:pPr algn="r"/>
            <a:r>
              <a:rPr lang="ar-SA" sz="1800" b="1" dirty="0"/>
              <a:t>يهدف الأسبوع العالمي للفضاء إلى:</a:t>
            </a:r>
          </a:p>
        </p:txBody>
      </p:sp>
      <p:grpSp>
        <p:nvGrpSpPr>
          <p:cNvPr id="20" name="Google Shape;25863;p78">
            <a:extLst>
              <a:ext uri="{FF2B5EF4-FFF2-40B4-BE49-F238E27FC236}">
                <a16:creationId xmlns:a16="http://schemas.microsoft.com/office/drawing/2014/main" id="{DA898186-291A-6AF2-0B01-F7533490EEDC}"/>
              </a:ext>
            </a:extLst>
          </p:cNvPr>
          <p:cNvGrpSpPr/>
          <p:nvPr/>
        </p:nvGrpSpPr>
        <p:grpSpPr>
          <a:xfrm>
            <a:off x="6268359" y="3204701"/>
            <a:ext cx="2183733" cy="1318561"/>
            <a:chOff x="4336498" y="2521807"/>
            <a:chExt cx="733984" cy="481046"/>
          </a:xfrm>
        </p:grpSpPr>
        <p:sp>
          <p:nvSpPr>
            <p:cNvPr id="6" name="Google Shape;25864;p78">
              <a:extLst>
                <a:ext uri="{FF2B5EF4-FFF2-40B4-BE49-F238E27FC236}">
                  <a16:creationId xmlns:a16="http://schemas.microsoft.com/office/drawing/2014/main" id="{E40E48C7-255F-5058-2968-8A6815612A9B}"/>
                </a:ext>
              </a:extLst>
            </p:cNvPr>
            <p:cNvSpPr/>
            <p:nvPr/>
          </p:nvSpPr>
          <p:spPr>
            <a:xfrm>
              <a:off x="4447968" y="2521807"/>
              <a:ext cx="481046" cy="481046"/>
            </a:xfrm>
            <a:custGeom>
              <a:avLst/>
              <a:gdLst/>
              <a:ahLst/>
              <a:cxnLst/>
              <a:rect l="l" t="t" r="r" b="b"/>
              <a:pathLst>
                <a:path w="13330" h="13330" extrusionOk="0">
                  <a:moveTo>
                    <a:pt x="11329" y="3056"/>
                  </a:moveTo>
                  <a:cubicBezTo>
                    <a:pt x="13329" y="5633"/>
                    <a:pt x="12849" y="9345"/>
                    <a:pt x="10273" y="11329"/>
                  </a:cubicBezTo>
                  <a:cubicBezTo>
                    <a:pt x="7681" y="13329"/>
                    <a:pt x="3984" y="12849"/>
                    <a:pt x="2000" y="10273"/>
                  </a:cubicBezTo>
                  <a:cubicBezTo>
                    <a:pt x="0" y="7681"/>
                    <a:pt x="480" y="3985"/>
                    <a:pt x="3056" y="1984"/>
                  </a:cubicBezTo>
                  <a:cubicBezTo>
                    <a:pt x="5633" y="0"/>
                    <a:pt x="9345" y="480"/>
                    <a:pt x="11329" y="305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5865;p78">
              <a:extLst>
                <a:ext uri="{FF2B5EF4-FFF2-40B4-BE49-F238E27FC236}">
                  <a16:creationId xmlns:a16="http://schemas.microsoft.com/office/drawing/2014/main" id="{9D7C43D0-A704-04FD-FFC1-EE06F8D4CEA6}"/>
                </a:ext>
              </a:extLst>
            </p:cNvPr>
            <p:cNvSpPr/>
            <p:nvPr/>
          </p:nvSpPr>
          <p:spPr>
            <a:xfrm>
              <a:off x="4870064" y="2651716"/>
              <a:ext cx="7542" cy="13894"/>
            </a:xfrm>
            <a:custGeom>
              <a:avLst/>
              <a:gdLst/>
              <a:ahLst/>
              <a:cxnLst/>
              <a:rect l="l" t="t" r="r" b="b"/>
              <a:pathLst>
                <a:path w="209" h="385" extrusionOk="0">
                  <a:moveTo>
                    <a:pt x="208" y="385"/>
                  </a:moveTo>
                  <a:cubicBezTo>
                    <a:pt x="144" y="257"/>
                    <a:pt x="80" y="129"/>
                    <a:pt x="0" y="1"/>
                  </a:cubicBezTo>
                  <a:close/>
                </a:path>
              </a:pathLst>
            </a:custGeom>
            <a:solidFill>
              <a:srgbClr val="FFC4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5866;p78">
              <a:extLst>
                <a:ext uri="{FF2B5EF4-FFF2-40B4-BE49-F238E27FC236}">
                  <a16:creationId xmlns:a16="http://schemas.microsoft.com/office/drawing/2014/main" id="{D75DC7F7-23F6-6BD1-B17F-68EB0D1D746D}"/>
                </a:ext>
              </a:extLst>
            </p:cNvPr>
            <p:cNvSpPr/>
            <p:nvPr/>
          </p:nvSpPr>
          <p:spPr>
            <a:xfrm>
              <a:off x="4486074" y="2552408"/>
              <a:ext cx="295087" cy="143809"/>
            </a:xfrm>
            <a:custGeom>
              <a:avLst/>
              <a:gdLst/>
              <a:ahLst/>
              <a:cxnLst/>
              <a:rect l="l" t="t" r="r" b="b"/>
              <a:pathLst>
                <a:path w="8177" h="3985" extrusionOk="0">
                  <a:moveTo>
                    <a:pt x="6545" y="0"/>
                  </a:moveTo>
                  <a:cubicBezTo>
                    <a:pt x="5745" y="384"/>
                    <a:pt x="4881" y="784"/>
                    <a:pt x="4016" y="1152"/>
                  </a:cubicBezTo>
                  <a:cubicBezTo>
                    <a:pt x="2896" y="1632"/>
                    <a:pt x="1808" y="2080"/>
                    <a:pt x="768" y="2464"/>
                  </a:cubicBezTo>
                  <a:cubicBezTo>
                    <a:pt x="432" y="2929"/>
                    <a:pt x="176" y="3457"/>
                    <a:pt x="0" y="3985"/>
                  </a:cubicBezTo>
                  <a:cubicBezTo>
                    <a:pt x="1408" y="3505"/>
                    <a:pt x="2912" y="2929"/>
                    <a:pt x="4481" y="2240"/>
                  </a:cubicBezTo>
                  <a:cubicBezTo>
                    <a:pt x="5793" y="1680"/>
                    <a:pt x="7025" y="1104"/>
                    <a:pt x="8177" y="512"/>
                  </a:cubicBezTo>
                  <a:cubicBezTo>
                    <a:pt x="7649" y="272"/>
                    <a:pt x="7105" y="96"/>
                    <a:pt x="6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5867;p78">
              <a:extLst>
                <a:ext uri="{FF2B5EF4-FFF2-40B4-BE49-F238E27FC236}">
                  <a16:creationId xmlns:a16="http://schemas.microsoft.com/office/drawing/2014/main" id="{0D6BC668-D597-78B2-26E8-F4DBE413DDDE}"/>
                </a:ext>
              </a:extLst>
            </p:cNvPr>
            <p:cNvSpPr/>
            <p:nvPr/>
          </p:nvSpPr>
          <p:spPr>
            <a:xfrm>
              <a:off x="4478568" y="2635550"/>
              <a:ext cx="398478" cy="193465"/>
            </a:xfrm>
            <a:custGeom>
              <a:avLst/>
              <a:gdLst/>
              <a:ahLst/>
              <a:cxnLst/>
              <a:rect l="l" t="t" r="r" b="b"/>
              <a:pathLst>
                <a:path w="11042" h="5361" extrusionOk="0">
                  <a:moveTo>
                    <a:pt x="10545" y="0"/>
                  </a:moveTo>
                  <a:cubicBezTo>
                    <a:pt x="9153" y="705"/>
                    <a:pt x="7601" y="1441"/>
                    <a:pt x="5953" y="2161"/>
                  </a:cubicBezTo>
                  <a:cubicBezTo>
                    <a:pt x="3808" y="3089"/>
                    <a:pt x="1776" y="3873"/>
                    <a:pt x="0" y="4465"/>
                  </a:cubicBezTo>
                  <a:cubicBezTo>
                    <a:pt x="48" y="4769"/>
                    <a:pt x="128" y="5073"/>
                    <a:pt x="224" y="5361"/>
                  </a:cubicBezTo>
                  <a:cubicBezTo>
                    <a:pt x="2032" y="4769"/>
                    <a:pt x="4128" y="3969"/>
                    <a:pt x="6321" y="3009"/>
                  </a:cubicBezTo>
                  <a:cubicBezTo>
                    <a:pt x="8017" y="2273"/>
                    <a:pt x="9617" y="1521"/>
                    <a:pt x="11041" y="801"/>
                  </a:cubicBezTo>
                  <a:cubicBezTo>
                    <a:pt x="10897" y="513"/>
                    <a:pt x="10737" y="257"/>
                    <a:pt x="10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5868;p78">
              <a:extLst>
                <a:ext uri="{FF2B5EF4-FFF2-40B4-BE49-F238E27FC236}">
                  <a16:creationId xmlns:a16="http://schemas.microsoft.com/office/drawing/2014/main" id="{9A48B8BA-53EF-E4D9-B822-3564815516D0}"/>
                </a:ext>
              </a:extLst>
            </p:cNvPr>
            <p:cNvSpPr/>
            <p:nvPr/>
          </p:nvSpPr>
          <p:spPr>
            <a:xfrm>
              <a:off x="4615983" y="2850910"/>
              <a:ext cx="266254" cy="124394"/>
            </a:xfrm>
            <a:custGeom>
              <a:avLst/>
              <a:gdLst/>
              <a:ahLst/>
              <a:cxnLst/>
              <a:rect l="l" t="t" r="r" b="b"/>
              <a:pathLst>
                <a:path w="7378" h="3447" extrusionOk="0">
                  <a:moveTo>
                    <a:pt x="7377" y="1"/>
                  </a:moveTo>
                  <a:lnTo>
                    <a:pt x="7377" y="1"/>
                  </a:lnTo>
                  <a:cubicBezTo>
                    <a:pt x="6417" y="465"/>
                    <a:pt x="5425" y="929"/>
                    <a:pt x="4369" y="1377"/>
                  </a:cubicBezTo>
                  <a:cubicBezTo>
                    <a:pt x="2849" y="2033"/>
                    <a:pt x="1377" y="2609"/>
                    <a:pt x="0" y="3089"/>
                  </a:cubicBezTo>
                  <a:cubicBezTo>
                    <a:pt x="641" y="3331"/>
                    <a:pt x="1320" y="3446"/>
                    <a:pt x="2002" y="3446"/>
                  </a:cubicBezTo>
                  <a:cubicBezTo>
                    <a:pt x="2087" y="3446"/>
                    <a:pt x="2172" y="3445"/>
                    <a:pt x="2257" y="3441"/>
                  </a:cubicBezTo>
                  <a:cubicBezTo>
                    <a:pt x="3089" y="3121"/>
                    <a:pt x="3937" y="2769"/>
                    <a:pt x="4817" y="2401"/>
                  </a:cubicBezTo>
                  <a:cubicBezTo>
                    <a:pt x="5233" y="2225"/>
                    <a:pt x="5649" y="2033"/>
                    <a:pt x="6049" y="1857"/>
                  </a:cubicBezTo>
                  <a:cubicBezTo>
                    <a:pt x="6609" y="1329"/>
                    <a:pt x="7057" y="689"/>
                    <a:pt x="7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5869;p78">
              <a:extLst>
                <a:ext uri="{FF2B5EF4-FFF2-40B4-BE49-F238E27FC236}">
                  <a16:creationId xmlns:a16="http://schemas.microsoft.com/office/drawing/2014/main" id="{C8CB3B5E-AD71-F2B9-94C4-59DB807BAFA9}"/>
                </a:ext>
              </a:extLst>
            </p:cNvPr>
            <p:cNvSpPr/>
            <p:nvPr/>
          </p:nvSpPr>
          <p:spPr>
            <a:xfrm>
              <a:off x="4518407" y="2724465"/>
              <a:ext cx="383466" cy="192346"/>
            </a:xfrm>
            <a:custGeom>
              <a:avLst/>
              <a:gdLst/>
              <a:ahLst/>
              <a:cxnLst/>
              <a:rect l="l" t="t" r="r" b="b"/>
              <a:pathLst>
                <a:path w="10626" h="5330" extrusionOk="0">
                  <a:moveTo>
                    <a:pt x="10513" y="1"/>
                  </a:moveTo>
                  <a:cubicBezTo>
                    <a:pt x="8945" y="833"/>
                    <a:pt x="7121" y="1697"/>
                    <a:pt x="5137" y="2561"/>
                  </a:cubicBezTo>
                  <a:cubicBezTo>
                    <a:pt x="3329" y="3345"/>
                    <a:pt x="1568" y="4033"/>
                    <a:pt x="0" y="4577"/>
                  </a:cubicBezTo>
                  <a:cubicBezTo>
                    <a:pt x="192" y="4849"/>
                    <a:pt x="416" y="5105"/>
                    <a:pt x="656" y="5329"/>
                  </a:cubicBezTo>
                  <a:cubicBezTo>
                    <a:pt x="2160" y="4801"/>
                    <a:pt x="3809" y="4145"/>
                    <a:pt x="5521" y="3409"/>
                  </a:cubicBezTo>
                  <a:cubicBezTo>
                    <a:pt x="7361" y="2609"/>
                    <a:pt x="9105" y="1793"/>
                    <a:pt x="10625" y="1009"/>
                  </a:cubicBezTo>
                  <a:cubicBezTo>
                    <a:pt x="10609" y="673"/>
                    <a:pt x="10577" y="337"/>
                    <a:pt x="10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5870;p78">
              <a:extLst>
                <a:ext uri="{FF2B5EF4-FFF2-40B4-BE49-F238E27FC236}">
                  <a16:creationId xmlns:a16="http://schemas.microsoft.com/office/drawing/2014/main" id="{8F86DC59-F661-22AF-E0EF-9B501CCD0C68}"/>
                </a:ext>
              </a:extLst>
            </p:cNvPr>
            <p:cNvSpPr/>
            <p:nvPr/>
          </p:nvSpPr>
          <p:spPr>
            <a:xfrm>
              <a:off x="4475681" y="2591669"/>
              <a:ext cx="351095" cy="158244"/>
            </a:xfrm>
            <a:custGeom>
              <a:avLst/>
              <a:gdLst/>
              <a:ahLst/>
              <a:cxnLst/>
              <a:rect l="l" t="t" r="r" b="b"/>
              <a:pathLst>
                <a:path w="9729" h="4385" extrusionOk="0">
                  <a:moveTo>
                    <a:pt x="9409" y="0"/>
                  </a:moveTo>
                  <a:cubicBezTo>
                    <a:pt x="8113" y="672"/>
                    <a:pt x="6673" y="1360"/>
                    <a:pt x="5137" y="2033"/>
                  </a:cubicBezTo>
                  <a:cubicBezTo>
                    <a:pt x="3344" y="2801"/>
                    <a:pt x="1616" y="3457"/>
                    <a:pt x="48" y="3985"/>
                  </a:cubicBezTo>
                  <a:cubicBezTo>
                    <a:pt x="32" y="4113"/>
                    <a:pt x="16" y="4257"/>
                    <a:pt x="0" y="4385"/>
                  </a:cubicBezTo>
                  <a:cubicBezTo>
                    <a:pt x="1632" y="3857"/>
                    <a:pt x="3424" y="3185"/>
                    <a:pt x="5297" y="2369"/>
                  </a:cubicBezTo>
                  <a:cubicBezTo>
                    <a:pt x="6897" y="1681"/>
                    <a:pt x="8401" y="960"/>
                    <a:pt x="9729" y="256"/>
                  </a:cubicBezTo>
                  <a:cubicBezTo>
                    <a:pt x="9633" y="160"/>
                    <a:pt x="9521" y="80"/>
                    <a:pt x="94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5871;p78">
              <a:extLst>
                <a:ext uri="{FF2B5EF4-FFF2-40B4-BE49-F238E27FC236}">
                  <a16:creationId xmlns:a16="http://schemas.microsoft.com/office/drawing/2014/main" id="{0F0BA76E-56BF-D97C-151A-B29FC5158354}"/>
                </a:ext>
              </a:extLst>
            </p:cNvPr>
            <p:cNvSpPr/>
            <p:nvPr/>
          </p:nvSpPr>
          <p:spPr>
            <a:xfrm>
              <a:off x="4528222" y="2549882"/>
              <a:ext cx="169792" cy="72428"/>
            </a:xfrm>
            <a:custGeom>
              <a:avLst/>
              <a:gdLst/>
              <a:ahLst/>
              <a:cxnLst/>
              <a:rect l="l" t="t" r="r" b="b"/>
              <a:pathLst>
                <a:path w="4705" h="2007" extrusionOk="0">
                  <a:moveTo>
                    <a:pt x="4429" y="0"/>
                  </a:moveTo>
                  <a:cubicBezTo>
                    <a:pt x="4154" y="0"/>
                    <a:pt x="3881" y="18"/>
                    <a:pt x="3617" y="54"/>
                  </a:cubicBezTo>
                  <a:cubicBezTo>
                    <a:pt x="3217" y="230"/>
                    <a:pt x="2816" y="406"/>
                    <a:pt x="2416" y="582"/>
                  </a:cubicBezTo>
                  <a:cubicBezTo>
                    <a:pt x="1856" y="822"/>
                    <a:pt x="1312" y="1046"/>
                    <a:pt x="784" y="1270"/>
                  </a:cubicBezTo>
                  <a:cubicBezTo>
                    <a:pt x="496" y="1494"/>
                    <a:pt x="224" y="1734"/>
                    <a:pt x="0" y="2006"/>
                  </a:cubicBezTo>
                  <a:cubicBezTo>
                    <a:pt x="832" y="1686"/>
                    <a:pt x="1696" y="1350"/>
                    <a:pt x="2576" y="966"/>
                  </a:cubicBezTo>
                  <a:cubicBezTo>
                    <a:pt x="3313" y="646"/>
                    <a:pt x="4017" y="326"/>
                    <a:pt x="4705" y="6"/>
                  </a:cubicBezTo>
                  <a:cubicBezTo>
                    <a:pt x="4613" y="2"/>
                    <a:pt x="4521" y="0"/>
                    <a:pt x="4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5872;p78">
              <a:extLst>
                <a:ext uri="{FF2B5EF4-FFF2-40B4-BE49-F238E27FC236}">
                  <a16:creationId xmlns:a16="http://schemas.microsoft.com/office/drawing/2014/main" id="{FD52F3A5-4D7D-2BCA-33D2-D6744FE59A67}"/>
                </a:ext>
              </a:extLst>
            </p:cNvPr>
            <p:cNvSpPr/>
            <p:nvPr/>
          </p:nvSpPr>
          <p:spPr>
            <a:xfrm>
              <a:off x="4552472" y="2779316"/>
              <a:ext cx="348244" cy="157125"/>
            </a:xfrm>
            <a:custGeom>
              <a:avLst/>
              <a:gdLst/>
              <a:ahLst/>
              <a:cxnLst/>
              <a:rect l="l" t="t" r="r" b="b"/>
              <a:pathLst>
                <a:path w="9650" h="4354" extrusionOk="0">
                  <a:moveTo>
                    <a:pt x="9649" y="1"/>
                  </a:moveTo>
                  <a:lnTo>
                    <a:pt x="9649" y="1"/>
                  </a:lnTo>
                  <a:cubicBezTo>
                    <a:pt x="8353" y="673"/>
                    <a:pt x="6929" y="1361"/>
                    <a:pt x="5409" y="2017"/>
                  </a:cubicBezTo>
                  <a:cubicBezTo>
                    <a:pt x="3489" y="2849"/>
                    <a:pt x="1648" y="3537"/>
                    <a:pt x="0" y="4081"/>
                  </a:cubicBezTo>
                  <a:cubicBezTo>
                    <a:pt x="112" y="4177"/>
                    <a:pt x="240" y="4257"/>
                    <a:pt x="352" y="4353"/>
                  </a:cubicBezTo>
                  <a:cubicBezTo>
                    <a:pt x="1952" y="3825"/>
                    <a:pt x="3729" y="3153"/>
                    <a:pt x="5553" y="2369"/>
                  </a:cubicBezTo>
                  <a:cubicBezTo>
                    <a:pt x="6993" y="1745"/>
                    <a:pt x="8353" y="1089"/>
                    <a:pt x="9585" y="465"/>
                  </a:cubicBezTo>
                  <a:cubicBezTo>
                    <a:pt x="9617" y="305"/>
                    <a:pt x="9633" y="161"/>
                    <a:pt x="9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5873;p78">
              <a:extLst>
                <a:ext uri="{FF2B5EF4-FFF2-40B4-BE49-F238E27FC236}">
                  <a16:creationId xmlns:a16="http://schemas.microsoft.com/office/drawing/2014/main" id="{285B09AD-F677-CED6-E81D-E87135F176D4}"/>
                </a:ext>
              </a:extLst>
            </p:cNvPr>
            <p:cNvSpPr/>
            <p:nvPr/>
          </p:nvSpPr>
          <p:spPr>
            <a:xfrm>
              <a:off x="4498776" y="2690978"/>
              <a:ext cx="395591" cy="183649"/>
            </a:xfrm>
            <a:custGeom>
              <a:avLst/>
              <a:gdLst/>
              <a:ahLst/>
              <a:cxnLst/>
              <a:rect l="l" t="t" r="r" b="b"/>
              <a:pathLst>
                <a:path w="10962" h="5089" extrusionOk="0">
                  <a:moveTo>
                    <a:pt x="10817" y="1"/>
                  </a:moveTo>
                  <a:cubicBezTo>
                    <a:pt x="9217" y="833"/>
                    <a:pt x="7473" y="1665"/>
                    <a:pt x="5601" y="2465"/>
                  </a:cubicBezTo>
                  <a:cubicBezTo>
                    <a:pt x="3648" y="3313"/>
                    <a:pt x="1760" y="4049"/>
                    <a:pt x="0" y="4657"/>
                  </a:cubicBezTo>
                  <a:cubicBezTo>
                    <a:pt x="80" y="4801"/>
                    <a:pt x="160" y="4945"/>
                    <a:pt x="240" y="5089"/>
                  </a:cubicBezTo>
                  <a:cubicBezTo>
                    <a:pt x="1984" y="4481"/>
                    <a:pt x="3857" y="3745"/>
                    <a:pt x="5793" y="2913"/>
                  </a:cubicBezTo>
                  <a:cubicBezTo>
                    <a:pt x="7633" y="2113"/>
                    <a:pt x="9377" y="1281"/>
                    <a:pt x="10961" y="465"/>
                  </a:cubicBezTo>
                  <a:cubicBezTo>
                    <a:pt x="10913" y="321"/>
                    <a:pt x="10865" y="161"/>
                    <a:pt x="10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5874;p78">
              <a:extLst>
                <a:ext uri="{FF2B5EF4-FFF2-40B4-BE49-F238E27FC236}">
                  <a16:creationId xmlns:a16="http://schemas.microsoft.com/office/drawing/2014/main" id="{71623641-4253-DA6B-4E04-1C6D17BC35C9}"/>
                </a:ext>
              </a:extLst>
            </p:cNvPr>
            <p:cNvSpPr/>
            <p:nvPr/>
          </p:nvSpPr>
          <p:spPr>
            <a:xfrm>
              <a:off x="4475681" y="2614187"/>
              <a:ext cx="368995" cy="160553"/>
            </a:xfrm>
            <a:custGeom>
              <a:avLst/>
              <a:gdLst/>
              <a:ahLst/>
              <a:cxnLst/>
              <a:rect l="l" t="t" r="r" b="b"/>
              <a:pathLst>
                <a:path w="10225" h="4449" extrusionOk="0">
                  <a:moveTo>
                    <a:pt x="10129" y="0"/>
                  </a:moveTo>
                  <a:cubicBezTo>
                    <a:pt x="8737" y="736"/>
                    <a:pt x="7185" y="1489"/>
                    <a:pt x="5521" y="2209"/>
                  </a:cubicBezTo>
                  <a:cubicBezTo>
                    <a:pt x="3568" y="3057"/>
                    <a:pt x="1680" y="3761"/>
                    <a:pt x="0" y="4305"/>
                  </a:cubicBezTo>
                  <a:lnTo>
                    <a:pt x="0" y="4449"/>
                  </a:lnTo>
                  <a:cubicBezTo>
                    <a:pt x="1696" y="3905"/>
                    <a:pt x="3600" y="3201"/>
                    <a:pt x="5569" y="2337"/>
                  </a:cubicBezTo>
                  <a:cubicBezTo>
                    <a:pt x="7265" y="1617"/>
                    <a:pt x="8833" y="849"/>
                    <a:pt x="10225" y="112"/>
                  </a:cubicBezTo>
                  <a:cubicBezTo>
                    <a:pt x="10193" y="64"/>
                    <a:pt x="10161" y="32"/>
                    <a:pt x="101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5875;p78">
              <a:extLst>
                <a:ext uri="{FF2B5EF4-FFF2-40B4-BE49-F238E27FC236}">
                  <a16:creationId xmlns:a16="http://schemas.microsoft.com/office/drawing/2014/main" id="{7B475753-AF41-5458-6398-0725DD423DA9}"/>
                </a:ext>
              </a:extLst>
            </p:cNvPr>
            <p:cNvSpPr/>
            <p:nvPr/>
          </p:nvSpPr>
          <p:spPr>
            <a:xfrm>
              <a:off x="4479723" y="2579544"/>
              <a:ext cx="322803" cy="142076"/>
            </a:xfrm>
            <a:custGeom>
              <a:avLst/>
              <a:gdLst/>
              <a:ahLst/>
              <a:cxnLst/>
              <a:rect l="l" t="t" r="r" b="b"/>
              <a:pathLst>
                <a:path w="8945" h="3937" extrusionOk="0">
                  <a:moveTo>
                    <a:pt x="8801" y="0"/>
                  </a:moveTo>
                  <a:cubicBezTo>
                    <a:pt x="7521" y="656"/>
                    <a:pt x="6113" y="1328"/>
                    <a:pt x="4625" y="1985"/>
                  </a:cubicBezTo>
                  <a:cubicBezTo>
                    <a:pt x="3024" y="2673"/>
                    <a:pt x="1472" y="3281"/>
                    <a:pt x="32" y="3761"/>
                  </a:cubicBezTo>
                  <a:lnTo>
                    <a:pt x="0" y="3937"/>
                  </a:lnTo>
                  <a:cubicBezTo>
                    <a:pt x="1456" y="3441"/>
                    <a:pt x="3040" y="2833"/>
                    <a:pt x="4673" y="2113"/>
                  </a:cubicBezTo>
                  <a:cubicBezTo>
                    <a:pt x="6209" y="1456"/>
                    <a:pt x="7649" y="768"/>
                    <a:pt x="8945" y="96"/>
                  </a:cubicBezTo>
                  <a:lnTo>
                    <a:pt x="88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5876;p78">
              <a:extLst>
                <a:ext uri="{FF2B5EF4-FFF2-40B4-BE49-F238E27FC236}">
                  <a16:creationId xmlns:a16="http://schemas.microsoft.com/office/drawing/2014/main" id="{628D554C-132D-A495-3800-CD49E7D4F2C4}"/>
                </a:ext>
              </a:extLst>
            </p:cNvPr>
            <p:cNvSpPr/>
            <p:nvPr/>
          </p:nvSpPr>
          <p:spPr>
            <a:xfrm>
              <a:off x="4590001" y="2818577"/>
              <a:ext cx="303785" cy="136339"/>
            </a:xfrm>
            <a:custGeom>
              <a:avLst/>
              <a:gdLst/>
              <a:ahLst/>
              <a:cxnLst/>
              <a:rect l="l" t="t" r="r" b="b"/>
              <a:pathLst>
                <a:path w="8418" h="3778" extrusionOk="0">
                  <a:moveTo>
                    <a:pt x="8417" y="1"/>
                  </a:moveTo>
                  <a:cubicBezTo>
                    <a:pt x="7089" y="705"/>
                    <a:pt x="5617" y="1409"/>
                    <a:pt x="4033" y="2081"/>
                  </a:cubicBezTo>
                  <a:cubicBezTo>
                    <a:pt x="2641" y="2689"/>
                    <a:pt x="1281" y="3233"/>
                    <a:pt x="0" y="3681"/>
                  </a:cubicBezTo>
                  <a:cubicBezTo>
                    <a:pt x="64" y="3713"/>
                    <a:pt x="128" y="3745"/>
                    <a:pt x="192" y="3777"/>
                  </a:cubicBezTo>
                  <a:cubicBezTo>
                    <a:pt x="1425" y="3329"/>
                    <a:pt x="2737" y="2817"/>
                    <a:pt x="4097" y="2225"/>
                  </a:cubicBezTo>
                  <a:cubicBezTo>
                    <a:pt x="5633" y="1569"/>
                    <a:pt x="7057" y="881"/>
                    <a:pt x="8353" y="209"/>
                  </a:cubicBezTo>
                  <a:cubicBezTo>
                    <a:pt x="8369" y="145"/>
                    <a:pt x="8401" y="65"/>
                    <a:pt x="8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5877;p78">
              <a:extLst>
                <a:ext uri="{FF2B5EF4-FFF2-40B4-BE49-F238E27FC236}">
                  <a16:creationId xmlns:a16="http://schemas.microsoft.com/office/drawing/2014/main" id="{899DC78E-2AFA-1E38-58B3-3D265B147A96}"/>
                </a:ext>
              </a:extLst>
            </p:cNvPr>
            <p:cNvSpPr/>
            <p:nvPr/>
          </p:nvSpPr>
          <p:spPr>
            <a:xfrm>
              <a:off x="4336498" y="2606681"/>
              <a:ext cx="733984" cy="350554"/>
            </a:xfrm>
            <a:custGeom>
              <a:avLst/>
              <a:gdLst/>
              <a:ahLst/>
              <a:cxnLst/>
              <a:rect l="l" t="t" r="r" b="b"/>
              <a:pathLst>
                <a:path w="20339" h="9714" extrusionOk="0">
                  <a:moveTo>
                    <a:pt x="20162" y="624"/>
                  </a:moveTo>
                  <a:cubicBezTo>
                    <a:pt x="20338" y="1249"/>
                    <a:pt x="18578" y="2593"/>
                    <a:pt x="15794" y="4113"/>
                  </a:cubicBezTo>
                  <a:lnTo>
                    <a:pt x="15650" y="4193"/>
                  </a:lnTo>
                  <a:cubicBezTo>
                    <a:pt x="14210" y="4961"/>
                    <a:pt x="12498" y="5793"/>
                    <a:pt x="10642" y="6577"/>
                  </a:cubicBezTo>
                  <a:cubicBezTo>
                    <a:pt x="8786" y="7345"/>
                    <a:pt x="7073" y="7985"/>
                    <a:pt x="5553" y="8465"/>
                  </a:cubicBezTo>
                  <a:lnTo>
                    <a:pt x="5409" y="8513"/>
                  </a:lnTo>
                  <a:cubicBezTo>
                    <a:pt x="2433" y="9441"/>
                    <a:pt x="337" y="9713"/>
                    <a:pt x="161" y="9089"/>
                  </a:cubicBezTo>
                  <a:cubicBezTo>
                    <a:pt x="1" y="8513"/>
                    <a:pt x="1553" y="7281"/>
                    <a:pt x="4049" y="5873"/>
                  </a:cubicBezTo>
                  <a:cubicBezTo>
                    <a:pt x="4097" y="6001"/>
                    <a:pt x="4129" y="6145"/>
                    <a:pt x="4177" y="6273"/>
                  </a:cubicBezTo>
                  <a:cubicBezTo>
                    <a:pt x="2833" y="7009"/>
                    <a:pt x="2033" y="7569"/>
                    <a:pt x="2097" y="7793"/>
                  </a:cubicBezTo>
                  <a:cubicBezTo>
                    <a:pt x="2161" y="8017"/>
                    <a:pt x="3153" y="7841"/>
                    <a:pt x="4689" y="7361"/>
                  </a:cubicBezTo>
                  <a:lnTo>
                    <a:pt x="4721" y="7345"/>
                  </a:lnTo>
                  <a:cubicBezTo>
                    <a:pt x="6177" y="6881"/>
                    <a:pt x="8145" y="6145"/>
                    <a:pt x="10258" y="5249"/>
                  </a:cubicBezTo>
                  <a:cubicBezTo>
                    <a:pt x="12258" y="4401"/>
                    <a:pt x="14082" y="3553"/>
                    <a:pt x="15442" y="2833"/>
                  </a:cubicBezTo>
                  <a:lnTo>
                    <a:pt x="15442" y="2833"/>
                  </a:lnTo>
                  <a:cubicBezTo>
                    <a:pt x="17042" y="1985"/>
                    <a:pt x="18034" y="1313"/>
                    <a:pt x="17954" y="1073"/>
                  </a:cubicBezTo>
                  <a:cubicBezTo>
                    <a:pt x="17890" y="832"/>
                    <a:pt x="16738" y="1057"/>
                    <a:pt x="14994" y="1633"/>
                  </a:cubicBezTo>
                  <a:lnTo>
                    <a:pt x="14770" y="1265"/>
                  </a:lnTo>
                  <a:cubicBezTo>
                    <a:pt x="17842" y="304"/>
                    <a:pt x="19986" y="0"/>
                    <a:pt x="20162" y="624"/>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25853;p78">
            <a:extLst>
              <a:ext uri="{FF2B5EF4-FFF2-40B4-BE49-F238E27FC236}">
                <a16:creationId xmlns:a16="http://schemas.microsoft.com/office/drawing/2014/main" id="{5257B9A3-B023-CB18-47B7-43606AD65F63}"/>
              </a:ext>
            </a:extLst>
          </p:cNvPr>
          <p:cNvGrpSpPr/>
          <p:nvPr/>
        </p:nvGrpSpPr>
        <p:grpSpPr>
          <a:xfrm rot="10587334" flipH="1" flipV="1">
            <a:off x="6432780" y="4548765"/>
            <a:ext cx="494069" cy="388499"/>
            <a:chOff x="3968134" y="3400607"/>
            <a:chExt cx="585556" cy="606378"/>
          </a:xfrm>
        </p:grpSpPr>
        <p:sp>
          <p:nvSpPr>
            <p:cNvPr id="49" name="Google Shape;25854;p78">
              <a:extLst>
                <a:ext uri="{FF2B5EF4-FFF2-40B4-BE49-F238E27FC236}">
                  <a16:creationId xmlns:a16="http://schemas.microsoft.com/office/drawing/2014/main" id="{89522CF4-F500-8512-DF74-BD3BF2F80782}"/>
                </a:ext>
              </a:extLst>
            </p:cNvPr>
            <p:cNvSpPr/>
            <p:nvPr/>
          </p:nvSpPr>
          <p:spPr>
            <a:xfrm>
              <a:off x="3968134" y="3400607"/>
              <a:ext cx="585556" cy="606378"/>
            </a:xfrm>
            <a:custGeom>
              <a:avLst/>
              <a:gdLst/>
              <a:ahLst/>
              <a:cxnLst/>
              <a:rect l="l" t="t" r="r" b="b"/>
              <a:pathLst>
                <a:path w="16226" h="16803" extrusionOk="0">
                  <a:moveTo>
                    <a:pt x="16209" y="8690"/>
                  </a:moveTo>
                  <a:lnTo>
                    <a:pt x="16209" y="8690"/>
                  </a:lnTo>
                  <a:cubicBezTo>
                    <a:pt x="16209" y="8994"/>
                    <a:pt x="16193" y="9298"/>
                    <a:pt x="16161" y="9602"/>
                  </a:cubicBezTo>
                  <a:cubicBezTo>
                    <a:pt x="16145" y="9762"/>
                    <a:pt x="16113" y="9938"/>
                    <a:pt x="16097" y="10098"/>
                  </a:cubicBezTo>
                  <a:cubicBezTo>
                    <a:pt x="16017" y="10514"/>
                    <a:pt x="15905" y="10930"/>
                    <a:pt x="15761" y="11346"/>
                  </a:cubicBezTo>
                  <a:cubicBezTo>
                    <a:pt x="15601" y="11810"/>
                    <a:pt x="15393" y="12258"/>
                    <a:pt x="15153" y="12690"/>
                  </a:cubicBezTo>
                  <a:cubicBezTo>
                    <a:pt x="15041" y="12882"/>
                    <a:pt x="14945" y="13058"/>
                    <a:pt x="14817" y="13234"/>
                  </a:cubicBezTo>
                  <a:cubicBezTo>
                    <a:pt x="14529" y="13666"/>
                    <a:pt x="14177" y="14082"/>
                    <a:pt x="13793" y="14466"/>
                  </a:cubicBezTo>
                  <a:cubicBezTo>
                    <a:pt x="13473" y="14786"/>
                    <a:pt x="13105" y="15090"/>
                    <a:pt x="12721" y="15362"/>
                  </a:cubicBezTo>
                  <a:lnTo>
                    <a:pt x="12721" y="15362"/>
                  </a:lnTo>
                  <a:lnTo>
                    <a:pt x="12689" y="15378"/>
                  </a:lnTo>
                  <a:cubicBezTo>
                    <a:pt x="12465" y="15538"/>
                    <a:pt x="12225" y="15682"/>
                    <a:pt x="12001" y="15810"/>
                  </a:cubicBezTo>
                  <a:lnTo>
                    <a:pt x="12001" y="15810"/>
                  </a:lnTo>
                  <a:cubicBezTo>
                    <a:pt x="10801" y="16466"/>
                    <a:pt x="9473" y="16802"/>
                    <a:pt x="8113" y="16802"/>
                  </a:cubicBezTo>
                  <a:cubicBezTo>
                    <a:pt x="7041" y="16802"/>
                    <a:pt x="5969" y="16594"/>
                    <a:pt x="4976" y="16178"/>
                  </a:cubicBezTo>
                  <a:cubicBezTo>
                    <a:pt x="4336" y="15906"/>
                    <a:pt x="3744" y="15554"/>
                    <a:pt x="3200" y="15138"/>
                  </a:cubicBezTo>
                  <a:lnTo>
                    <a:pt x="3200" y="15138"/>
                  </a:lnTo>
                  <a:cubicBezTo>
                    <a:pt x="2736" y="14802"/>
                    <a:pt x="2336" y="14402"/>
                    <a:pt x="1968" y="13970"/>
                  </a:cubicBezTo>
                  <a:cubicBezTo>
                    <a:pt x="1664" y="13634"/>
                    <a:pt x="1408" y="13266"/>
                    <a:pt x="1168" y="12882"/>
                  </a:cubicBezTo>
                  <a:cubicBezTo>
                    <a:pt x="1008" y="12610"/>
                    <a:pt x="848" y="12322"/>
                    <a:pt x="720" y="12018"/>
                  </a:cubicBezTo>
                  <a:cubicBezTo>
                    <a:pt x="384" y="11282"/>
                    <a:pt x="160" y="10498"/>
                    <a:pt x="64" y="9682"/>
                  </a:cubicBezTo>
                  <a:cubicBezTo>
                    <a:pt x="16" y="9346"/>
                    <a:pt x="0" y="9010"/>
                    <a:pt x="0" y="8674"/>
                  </a:cubicBezTo>
                  <a:lnTo>
                    <a:pt x="0" y="8642"/>
                  </a:lnTo>
                  <a:cubicBezTo>
                    <a:pt x="0" y="8018"/>
                    <a:pt x="80" y="7394"/>
                    <a:pt x="224" y="6785"/>
                  </a:cubicBezTo>
                  <a:cubicBezTo>
                    <a:pt x="304" y="6481"/>
                    <a:pt x="384" y="6177"/>
                    <a:pt x="496" y="5889"/>
                  </a:cubicBezTo>
                  <a:cubicBezTo>
                    <a:pt x="1008" y="4497"/>
                    <a:pt x="1888" y="3265"/>
                    <a:pt x="3056" y="2337"/>
                  </a:cubicBezTo>
                  <a:cubicBezTo>
                    <a:pt x="5553" y="337"/>
                    <a:pt x="8993" y="1"/>
                    <a:pt x="11841" y="1473"/>
                  </a:cubicBezTo>
                  <a:cubicBezTo>
                    <a:pt x="12193" y="1649"/>
                    <a:pt x="12529" y="1857"/>
                    <a:pt x="12849" y="2081"/>
                  </a:cubicBezTo>
                  <a:cubicBezTo>
                    <a:pt x="13905" y="2849"/>
                    <a:pt x="14769" y="3857"/>
                    <a:pt x="15361" y="5025"/>
                  </a:cubicBezTo>
                  <a:cubicBezTo>
                    <a:pt x="15745" y="5761"/>
                    <a:pt x="16001" y="6561"/>
                    <a:pt x="16129" y="7378"/>
                  </a:cubicBezTo>
                  <a:lnTo>
                    <a:pt x="16129" y="7378"/>
                  </a:lnTo>
                  <a:cubicBezTo>
                    <a:pt x="16177" y="7682"/>
                    <a:pt x="16209" y="7970"/>
                    <a:pt x="16225" y="8274"/>
                  </a:cubicBezTo>
                  <a:cubicBezTo>
                    <a:pt x="16209" y="8418"/>
                    <a:pt x="16209" y="8546"/>
                    <a:pt x="16209" y="86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5855;p78">
              <a:extLst>
                <a:ext uri="{FF2B5EF4-FFF2-40B4-BE49-F238E27FC236}">
                  <a16:creationId xmlns:a16="http://schemas.microsoft.com/office/drawing/2014/main" id="{12FBEB90-2F8C-4561-BB5B-0A7FA0B334F0}"/>
                </a:ext>
              </a:extLst>
            </p:cNvPr>
            <p:cNvSpPr/>
            <p:nvPr/>
          </p:nvSpPr>
          <p:spPr>
            <a:xfrm>
              <a:off x="4042038" y="3476279"/>
              <a:ext cx="445248" cy="53157"/>
            </a:xfrm>
            <a:custGeom>
              <a:avLst/>
              <a:gdLst/>
              <a:ahLst/>
              <a:cxnLst/>
              <a:rect l="l" t="t" r="r" b="b"/>
              <a:pathLst>
                <a:path w="12338" h="1473" extrusionOk="0">
                  <a:moveTo>
                    <a:pt x="10769" y="0"/>
                  </a:moveTo>
                  <a:lnTo>
                    <a:pt x="992" y="256"/>
                  </a:lnTo>
                  <a:cubicBezTo>
                    <a:pt x="624" y="544"/>
                    <a:pt x="304" y="864"/>
                    <a:pt x="0" y="1200"/>
                  </a:cubicBezTo>
                  <a:lnTo>
                    <a:pt x="12337" y="1472"/>
                  </a:lnTo>
                  <a:cubicBezTo>
                    <a:pt x="11889" y="912"/>
                    <a:pt x="11361" y="416"/>
                    <a:pt x="10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5856;p78">
              <a:extLst>
                <a:ext uri="{FF2B5EF4-FFF2-40B4-BE49-F238E27FC236}">
                  <a16:creationId xmlns:a16="http://schemas.microsoft.com/office/drawing/2014/main" id="{D8A84418-A016-662D-1D02-5446ED1770A8}"/>
                </a:ext>
              </a:extLst>
            </p:cNvPr>
            <p:cNvSpPr/>
            <p:nvPr/>
          </p:nvSpPr>
          <p:spPr>
            <a:xfrm>
              <a:off x="3986032" y="3568659"/>
              <a:ext cx="563615" cy="98771"/>
            </a:xfrm>
            <a:custGeom>
              <a:avLst/>
              <a:gdLst/>
              <a:ahLst/>
              <a:cxnLst/>
              <a:rect l="l" t="t" r="r" b="b"/>
              <a:pathLst>
                <a:path w="15618" h="2737" extrusionOk="0">
                  <a:moveTo>
                    <a:pt x="560" y="0"/>
                  </a:moveTo>
                  <a:cubicBezTo>
                    <a:pt x="336" y="400"/>
                    <a:pt x="144" y="800"/>
                    <a:pt x="0" y="1232"/>
                  </a:cubicBezTo>
                  <a:lnTo>
                    <a:pt x="15617" y="2737"/>
                  </a:lnTo>
                  <a:cubicBezTo>
                    <a:pt x="15489" y="1920"/>
                    <a:pt x="15233" y="1120"/>
                    <a:pt x="14849" y="384"/>
                  </a:cubicBezTo>
                  <a:lnTo>
                    <a:pt x="5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5857;p78">
              <a:extLst>
                <a:ext uri="{FF2B5EF4-FFF2-40B4-BE49-F238E27FC236}">
                  <a16:creationId xmlns:a16="http://schemas.microsoft.com/office/drawing/2014/main" id="{140B9B9E-67C5-ACFB-A111-878FA6C1F7C3}"/>
                </a:ext>
              </a:extLst>
            </p:cNvPr>
            <p:cNvSpPr/>
            <p:nvPr/>
          </p:nvSpPr>
          <p:spPr>
            <a:xfrm>
              <a:off x="3968134" y="3645450"/>
              <a:ext cx="584978" cy="68747"/>
            </a:xfrm>
            <a:custGeom>
              <a:avLst/>
              <a:gdLst/>
              <a:ahLst/>
              <a:cxnLst/>
              <a:rect l="l" t="t" r="r" b="b"/>
              <a:pathLst>
                <a:path w="16210" h="1905" extrusionOk="0">
                  <a:moveTo>
                    <a:pt x="224" y="0"/>
                  </a:moveTo>
                  <a:cubicBezTo>
                    <a:pt x="80" y="609"/>
                    <a:pt x="0" y="1233"/>
                    <a:pt x="0" y="1857"/>
                  </a:cubicBezTo>
                  <a:lnTo>
                    <a:pt x="16209" y="1905"/>
                  </a:lnTo>
                  <a:cubicBezTo>
                    <a:pt x="16209" y="1761"/>
                    <a:pt x="16209" y="1633"/>
                    <a:pt x="16209" y="1505"/>
                  </a:cubicBezTo>
                  <a:lnTo>
                    <a:pt x="2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5858;p78">
              <a:extLst>
                <a:ext uri="{FF2B5EF4-FFF2-40B4-BE49-F238E27FC236}">
                  <a16:creationId xmlns:a16="http://schemas.microsoft.com/office/drawing/2014/main" id="{E211CB92-76CF-42AC-9381-276244FC9BC0}"/>
                </a:ext>
              </a:extLst>
            </p:cNvPr>
            <p:cNvSpPr/>
            <p:nvPr/>
          </p:nvSpPr>
          <p:spPr>
            <a:xfrm>
              <a:off x="3970443" y="3747068"/>
              <a:ext cx="580937" cy="87223"/>
            </a:xfrm>
            <a:custGeom>
              <a:avLst/>
              <a:gdLst/>
              <a:ahLst/>
              <a:cxnLst/>
              <a:rect l="l" t="t" r="r" b="b"/>
              <a:pathLst>
                <a:path w="16098" h="2417" extrusionOk="0">
                  <a:moveTo>
                    <a:pt x="16097" y="1"/>
                  </a:moveTo>
                  <a:lnTo>
                    <a:pt x="0" y="81"/>
                  </a:lnTo>
                  <a:cubicBezTo>
                    <a:pt x="96" y="881"/>
                    <a:pt x="304" y="1665"/>
                    <a:pt x="640" y="2417"/>
                  </a:cubicBezTo>
                  <a:lnTo>
                    <a:pt x="16033" y="497"/>
                  </a:lnTo>
                  <a:lnTo>
                    <a:pt x="1609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5859;p78">
              <a:extLst>
                <a:ext uri="{FF2B5EF4-FFF2-40B4-BE49-F238E27FC236}">
                  <a16:creationId xmlns:a16="http://schemas.microsoft.com/office/drawing/2014/main" id="{CE2B0C59-5943-BE77-877A-8B9EE5A8D4E1}"/>
                </a:ext>
              </a:extLst>
            </p:cNvPr>
            <p:cNvSpPr/>
            <p:nvPr/>
          </p:nvSpPr>
          <p:spPr>
            <a:xfrm>
              <a:off x="4009705" y="3865429"/>
              <a:ext cx="493172" cy="57235"/>
            </a:xfrm>
            <a:custGeom>
              <a:avLst/>
              <a:gdLst/>
              <a:ahLst/>
              <a:cxnLst/>
              <a:rect l="l" t="t" r="r" b="b"/>
              <a:pathLst>
                <a:path w="13666" h="1586" extrusionOk="0">
                  <a:moveTo>
                    <a:pt x="0" y="1"/>
                  </a:moveTo>
                  <a:lnTo>
                    <a:pt x="0" y="1"/>
                  </a:lnTo>
                  <a:cubicBezTo>
                    <a:pt x="240" y="385"/>
                    <a:pt x="496" y="753"/>
                    <a:pt x="800" y="1089"/>
                  </a:cubicBezTo>
                  <a:lnTo>
                    <a:pt x="12641" y="1585"/>
                  </a:lnTo>
                  <a:cubicBezTo>
                    <a:pt x="13025" y="1201"/>
                    <a:pt x="13377" y="785"/>
                    <a:pt x="13665" y="353"/>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5860;p78">
              <a:extLst>
                <a:ext uri="{FF2B5EF4-FFF2-40B4-BE49-F238E27FC236}">
                  <a16:creationId xmlns:a16="http://schemas.microsoft.com/office/drawing/2014/main" id="{3C5833F5-FAC6-623B-EF99-74AFBFA92B7F}"/>
                </a:ext>
              </a:extLst>
            </p:cNvPr>
            <p:cNvSpPr/>
            <p:nvPr/>
          </p:nvSpPr>
          <p:spPr>
            <a:xfrm>
              <a:off x="4083031" y="3946875"/>
              <a:ext cx="344203" cy="36990"/>
            </a:xfrm>
            <a:custGeom>
              <a:avLst/>
              <a:gdLst/>
              <a:ahLst/>
              <a:cxnLst/>
              <a:rect l="l" t="t" r="r" b="b"/>
              <a:pathLst>
                <a:path w="9538" h="1025" extrusionOk="0">
                  <a:moveTo>
                    <a:pt x="0" y="0"/>
                  </a:moveTo>
                  <a:cubicBezTo>
                    <a:pt x="544" y="416"/>
                    <a:pt x="1152" y="752"/>
                    <a:pt x="1776" y="1024"/>
                  </a:cubicBezTo>
                  <a:lnTo>
                    <a:pt x="8801" y="672"/>
                  </a:lnTo>
                  <a:lnTo>
                    <a:pt x="9537" y="224"/>
                  </a:lnTo>
                  <a:cubicBezTo>
                    <a:pt x="7217" y="160"/>
                    <a:pt x="2369" y="3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5861;p78">
              <a:extLst>
                <a:ext uri="{FF2B5EF4-FFF2-40B4-BE49-F238E27FC236}">
                  <a16:creationId xmlns:a16="http://schemas.microsoft.com/office/drawing/2014/main" id="{98A6C48E-3E61-1FB4-D120-FE12D3D67DD5}"/>
                </a:ext>
              </a:extLst>
            </p:cNvPr>
            <p:cNvSpPr/>
            <p:nvPr/>
          </p:nvSpPr>
          <p:spPr>
            <a:xfrm>
              <a:off x="4035687" y="3810001"/>
              <a:ext cx="501255" cy="49115"/>
            </a:xfrm>
            <a:custGeom>
              <a:avLst/>
              <a:gdLst/>
              <a:ahLst/>
              <a:cxnLst/>
              <a:rect l="l" t="t" r="r" b="b"/>
              <a:pathLst>
                <a:path w="13890" h="1361" extrusionOk="0">
                  <a:moveTo>
                    <a:pt x="13889" y="1"/>
                  </a:moveTo>
                  <a:lnTo>
                    <a:pt x="0" y="961"/>
                  </a:lnTo>
                  <a:lnTo>
                    <a:pt x="13281" y="1361"/>
                  </a:lnTo>
                  <a:cubicBezTo>
                    <a:pt x="13521" y="929"/>
                    <a:pt x="13729" y="465"/>
                    <a:pt x="138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5862;p78">
              <a:extLst>
                <a:ext uri="{FF2B5EF4-FFF2-40B4-BE49-F238E27FC236}">
                  <a16:creationId xmlns:a16="http://schemas.microsoft.com/office/drawing/2014/main" id="{70E27862-7DCA-D983-F8A9-0FE310BA7A22}"/>
                </a:ext>
              </a:extLst>
            </p:cNvPr>
            <p:cNvSpPr/>
            <p:nvPr/>
          </p:nvSpPr>
          <p:spPr>
            <a:xfrm>
              <a:off x="4134995" y="3421428"/>
              <a:ext cx="260443" cy="32948"/>
            </a:xfrm>
            <a:custGeom>
              <a:avLst/>
              <a:gdLst/>
              <a:ahLst/>
              <a:cxnLst/>
              <a:rect l="l" t="t" r="r" b="b"/>
              <a:pathLst>
                <a:path w="7217" h="913" extrusionOk="0">
                  <a:moveTo>
                    <a:pt x="3476" y="1"/>
                  </a:moveTo>
                  <a:cubicBezTo>
                    <a:pt x="2288" y="1"/>
                    <a:pt x="1100" y="261"/>
                    <a:pt x="0" y="784"/>
                  </a:cubicBezTo>
                  <a:lnTo>
                    <a:pt x="7217" y="912"/>
                  </a:lnTo>
                  <a:cubicBezTo>
                    <a:pt x="6045" y="305"/>
                    <a:pt x="4761" y="1"/>
                    <a:pt x="3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993"/>
        <p:cNvGrpSpPr/>
        <p:nvPr/>
      </p:nvGrpSpPr>
      <p:grpSpPr>
        <a:xfrm>
          <a:off x="0" y="0"/>
          <a:ext cx="0" cy="0"/>
          <a:chOff x="0" y="0"/>
          <a:chExt cx="0" cy="0"/>
        </a:xfrm>
      </p:grpSpPr>
      <p:sp>
        <p:nvSpPr>
          <p:cNvPr id="19994" name="Google Shape;19994;p50"/>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sz="3200" b="1" dirty="0"/>
              <a:t>معلومات عامة عن الفضاء </a:t>
            </a:r>
            <a:endParaRPr sz="3200" b="1" dirty="0"/>
          </a:p>
        </p:txBody>
      </p:sp>
      <p:grpSp>
        <p:nvGrpSpPr>
          <p:cNvPr id="19996" name="Google Shape;19996;p50"/>
          <p:cNvGrpSpPr/>
          <p:nvPr/>
        </p:nvGrpSpPr>
        <p:grpSpPr>
          <a:xfrm>
            <a:off x="2713521" y="-1042442"/>
            <a:ext cx="9396663" cy="9396655"/>
            <a:chOff x="2831584" y="-723946"/>
            <a:chExt cx="9002359" cy="9002352"/>
          </a:xfrm>
        </p:grpSpPr>
        <p:grpSp>
          <p:nvGrpSpPr>
            <p:cNvPr id="19997" name="Google Shape;19997;p50"/>
            <p:cNvGrpSpPr/>
            <p:nvPr/>
          </p:nvGrpSpPr>
          <p:grpSpPr>
            <a:xfrm rot="5508363" flipH="1">
              <a:off x="4971888" y="1381129"/>
              <a:ext cx="4063007" cy="3958708"/>
              <a:chOff x="5272775" y="2011375"/>
              <a:chExt cx="3027200" cy="2935100"/>
            </a:xfrm>
          </p:grpSpPr>
          <p:sp>
            <p:nvSpPr>
              <p:cNvPr id="19998" name="Google Shape;19998;p50"/>
              <p:cNvSpPr/>
              <p:nvPr/>
            </p:nvSpPr>
            <p:spPr>
              <a:xfrm>
                <a:off x="6106700" y="2471800"/>
                <a:ext cx="13375" cy="12125"/>
              </a:xfrm>
              <a:custGeom>
                <a:avLst/>
                <a:gdLst/>
                <a:ahLst/>
                <a:cxnLst/>
                <a:rect l="l" t="t" r="r" b="b"/>
                <a:pathLst>
                  <a:path w="535" h="485" extrusionOk="0">
                    <a:moveTo>
                      <a:pt x="280" y="1"/>
                    </a:moveTo>
                    <a:cubicBezTo>
                      <a:pt x="218" y="1"/>
                      <a:pt x="151" y="26"/>
                      <a:pt x="101" y="76"/>
                    </a:cubicBezTo>
                    <a:cubicBezTo>
                      <a:pt x="1" y="142"/>
                      <a:pt x="1" y="309"/>
                      <a:pt x="101" y="409"/>
                    </a:cubicBezTo>
                    <a:cubicBezTo>
                      <a:pt x="134" y="459"/>
                      <a:pt x="193" y="484"/>
                      <a:pt x="255" y="484"/>
                    </a:cubicBezTo>
                    <a:cubicBezTo>
                      <a:pt x="318" y="484"/>
                      <a:pt x="384" y="459"/>
                      <a:pt x="435" y="409"/>
                    </a:cubicBezTo>
                    <a:cubicBezTo>
                      <a:pt x="535" y="309"/>
                      <a:pt x="535" y="176"/>
                      <a:pt x="435" y="76"/>
                    </a:cubicBezTo>
                    <a:cubicBezTo>
                      <a:pt x="401" y="26"/>
                      <a:pt x="343"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50"/>
              <p:cNvSpPr/>
              <p:nvPr/>
            </p:nvSpPr>
            <p:spPr>
              <a:xfrm>
                <a:off x="5595700" y="3047225"/>
                <a:ext cx="14025" cy="12000"/>
              </a:xfrm>
              <a:custGeom>
                <a:avLst/>
                <a:gdLst/>
                <a:ahLst/>
                <a:cxnLst/>
                <a:rect l="l" t="t" r="r" b="b"/>
                <a:pathLst>
                  <a:path w="561" h="480" extrusionOk="0">
                    <a:moveTo>
                      <a:pt x="293" y="0"/>
                    </a:moveTo>
                    <a:cubicBezTo>
                      <a:pt x="235" y="0"/>
                      <a:pt x="176" y="25"/>
                      <a:pt x="126" y="75"/>
                    </a:cubicBezTo>
                    <a:lnTo>
                      <a:pt x="126" y="108"/>
                    </a:lnTo>
                    <a:cubicBezTo>
                      <a:pt x="1" y="284"/>
                      <a:pt x="140" y="479"/>
                      <a:pt x="316" y="479"/>
                    </a:cubicBezTo>
                    <a:cubicBezTo>
                      <a:pt x="374" y="479"/>
                      <a:pt x="436" y="458"/>
                      <a:pt x="493" y="409"/>
                    </a:cubicBezTo>
                    <a:cubicBezTo>
                      <a:pt x="560" y="309"/>
                      <a:pt x="560" y="175"/>
                      <a:pt x="460" y="75"/>
                    </a:cubicBezTo>
                    <a:cubicBezTo>
                      <a:pt x="410" y="25"/>
                      <a:pt x="352"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50"/>
              <p:cNvSpPr/>
              <p:nvPr/>
            </p:nvSpPr>
            <p:spPr>
              <a:xfrm>
                <a:off x="5931575" y="2955475"/>
                <a:ext cx="13375" cy="12225"/>
              </a:xfrm>
              <a:custGeom>
                <a:avLst/>
                <a:gdLst/>
                <a:ahLst/>
                <a:cxnLst/>
                <a:rect l="l" t="t" r="r" b="b"/>
                <a:pathLst>
                  <a:path w="535" h="489" extrusionOk="0">
                    <a:moveTo>
                      <a:pt x="238" y="0"/>
                    </a:moveTo>
                    <a:cubicBezTo>
                      <a:pt x="215" y="0"/>
                      <a:pt x="191" y="3"/>
                      <a:pt x="168" y="9"/>
                    </a:cubicBezTo>
                    <a:cubicBezTo>
                      <a:pt x="68" y="76"/>
                      <a:pt x="1" y="209"/>
                      <a:pt x="34" y="343"/>
                    </a:cubicBezTo>
                    <a:cubicBezTo>
                      <a:pt x="85" y="445"/>
                      <a:pt x="175" y="488"/>
                      <a:pt x="274" y="488"/>
                    </a:cubicBezTo>
                    <a:cubicBezTo>
                      <a:pt x="305" y="488"/>
                      <a:pt x="336" y="484"/>
                      <a:pt x="368" y="476"/>
                    </a:cubicBezTo>
                    <a:cubicBezTo>
                      <a:pt x="501" y="409"/>
                      <a:pt x="535" y="276"/>
                      <a:pt x="501" y="143"/>
                    </a:cubicBezTo>
                    <a:cubicBezTo>
                      <a:pt x="446" y="60"/>
                      <a:pt x="346" y="0"/>
                      <a:pt x="2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50"/>
              <p:cNvSpPr/>
              <p:nvPr/>
            </p:nvSpPr>
            <p:spPr>
              <a:xfrm>
                <a:off x="8152325" y="2173500"/>
                <a:ext cx="16325" cy="12700"/>
              </a:xfrm>
              <a:custGeom>
                <a:avLst/>
                <a:gdLst/>
                <a:ahLst/>
                <a:cxnLst/>
                <a:rect l="l" t="t" r="r" b="b"/>
                <a:pathLst>
                  <a:path w="653" h="508" extrusionOk="0">
                    <a:moveTo>
                      <a:pt x="293" y="0"/>
                    </a:moveTo>
                    <a:cubicBezTo>
                      <a:pt x="254" y="0"/>
                      <a:pt x="212" y="10"/>
                      <a:pt x="168" y="32"/>
                    </a:cubicBezTo>
                    <a:cubicBezTo>
                      <a:pt x="68" y="66"/>
                      <a:pt x="1" y="199"/>
                      <a:pt x="34" y="333"/>
                    </a:cubicBezTo>
                    <a:cubicBezTo>
                      <a:pt x="62" y="443"/>
                      <a:pt x="158" y="508"/>
                      <a:pt x="266" y="508"/>
                    </a:cubicBezTo>
                    <a:cubicBezTo>
                      <a:pt x="289" y="508"/>
                      <a:pt x="312" y="505"/>
                      <a:pt x="335" y="499"/>
                    </a:cubicBezTo>
                    <a:cubicBezTo>
                      <a:pt x="653" y="413"/>
                      <a:pt x="545" y="0"/>
                      <a:pt x="29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50"/>
              <p:cNvSpPr/>
              <p:nvPr/>
            </p:nvSpPr>
            <p:spPr>
              <a:xfrm>
                <a:off x="8125650" y="2210475"/>
                <a:ext cx="13175" cy="12225"/>
              </a:xfrm>
              <a:custGeom>
                <a:avLst/>
                <a:gdLst/>
                <a:ahLst/>
                <a:cxnLst/>
                <a:rect l="l" t="t" r="r" b="b"/>
                <a:pathLst>
                  <a:path w="527" h="489" extrusionOk="0">
                    <a:moveTo>
                      <a:pt x="264" y="0"/>
                    </a:moveTo>
                    <a:cubicBezTo>
                      <a:pt x="186" y="0"/>
                      <a:pt x="109" y="37"/>
                      <a:pt x="67" y="121"/>
                    </a:cubicBezTo>
                    <a:cubicBezTo>
                      <a:pt x="1" y="221"/>
                      <a:pt x="1" y="355"/>
                      <a:pt x="134" y="455"/>
                    </a:cubicBezTo>
                    <a:cubicBezTo>
                      <a:pt x="172" y="478"/>
                      <a:pt x="214" y="488"/>
                      <a:pt x="255" y="488"/>
                    </a:cubicBezTo>
                    <a:cubicBezTo>
                      <a:pt x="394" y="488"/>
                      <a:pt x="527" y="368"/>
                      <a:pt x="501" y="188"/>
                    </a:cubicBezTo>
                    <a:cubicBezTo>
                      <a:pt x="482" y="72"/>
                      <a:pt x="372" y="0"/>
                      <a:pt x="26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50"/>
              <p:cNvSpPr/>
              <p:nvPr/>
            </p:nvSpPr>
            <p:spPr>
              <a:xfrm>
                <a:off x="6069175" y="3281375"/>
                <a:ext cx="13950" cy="12100"/>
              </a:xfrm>
              <a:custGeom>
                <a:avLst/>
                <a:gdLst/>
                <a:ahLst/>
                <a:cxnLst/>
                <a:rect l="l" t="t" r="r" b="b"/>
                <a:pathLst>
                  <a:path w="558" h="484" extrusionOk="0">
                    <a:moveTo>
                      <a:pt x="247" y="1"/>
                    </a:moveTo>
                    <a:cubicBezTo>
                      <a:pt x="220" y="1"/>
                      <a:pt x="193" y="6"/>
                      <a:pt x="168" y="16"/>
                    </a:cubicBezTo>
                    <a:cubicBezTo>
                      <a:pt x="34" y="82"/>
                      <a:pt x="1" y="249"/>
                      <a:pt x="68" y="349"/>
                    </a:cubicBezTo>
                    <a:cubicBezTo>
                      <a:pt x="113" y="441"/>
                      <a:pt x="194" y="484"/>
                      <a:pt x="275" y="484"/>
                    </a:cubicBezTo>
                    <a:cubicBezTo>
                      <a:pt x="370" y="484"/>
                      <a:pt x="465" y="424"/>
                      <a:pt x="501" y="316"/>
                    </a:cubicBezTo>
                    <a:cubicBezTo>
                      <a:pt x="558" y="146"/>
                      <a:pt x="399"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50"/>
              <p:cNvSpPr/>
              <p:nvPr/>
            </p:nvSpPr>
            <p:spPr>
              <a:xfrm>
                <a:off x="5326975" y="3766100"/>
                <a:ext cx="16450" cy="12700"/>
              </a:xfrm>
              <a:custGeom>
                <a:avLst/>
                <a:gdLst/>
                <a:ahLst/>
                <a:cxnLst/>
                <a:rect l="l" t="t" r="r" b="b"/>
                <a:pathLst>
                  <a:path w="658" h="508" extrusionOk="0">
                    <a:moveTo>
                      <a:pt x="298" y="1"/>
                    </a:moveTo>
                    <a:cubicBezTo>
                      <a:pt x="256" y="1"/>
                      <a:pt x="212" y="13"/>
                      <a:pt x="168" y="41"/>
                    </a:cubicBezTo>
                    <a:cubicBezTo>
                      <a:pt x="34" y="107"/>
                      <a:pt x="1" y="274"/>
                      <a:pt x="101" y="374"/>
                    </a:cubicBezTo>
                    <a:cubicBezTo>
                      <a:pt x="145" y="463"/>
                      <a:pt x="234" y="508"/>
                      <a:pt x="318" y="508"/>
                    </a:cubicBezTo>
                    <a:cubicBezTo>
                      <a:pt x="360" y="508"/>
                      <a:pt x="401" y="497"/>
                      <a:pt x="435" y="474"/>
                    </a:cubicBezTo>
                    <a:cubicBezTo>
                      <a:pt x="657" y="307"/>
                      <a:pt x="508"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50"/>
              <p:cNvSpPr/>
              <p:nvPr/>
            </p:nvSpPr>
            <p:spPr>
              <a:xfrm>
                <a:off x="6218575" y="3441950"/>
                <a:ext cx="10750" cy="10325"/>
              </a:xfrm>
              <a:custGeom>
                <a:avLst/>
                <a:gdLst/>
                <a:ahLst/>
                <a:cxnLst/>
                <a:rect l="l" t="t" r="r" b="b"/>
                <a:pathLst>
                  <a:path w="430" h="413" extrusionOk="0">
                    <a:moveTo>
                      <a:pt x="302" y="0"/>
                    </a:moveTo>
                    <a:cubicBezTo>
                      <a:pt x="165" y="0"/>
                      <a:pt x="1" y="413"/>
                      <a:pt x="189" y="413"/>
                    </a:cubicBezTo>
                    <a:cubicBezTo>
                      <a:pt x="210" y="413"/>
                      <a:pt x="234" y="408"/>
                      <a:pt x="263" y="398"/>
                    </a:cubicBezTo>
                    <a:cubicBezTo>
                      <a:pt x="363" y="364"/>
                      <a:pt x="429" y="231"/>
                      <a:pt x="396" y="97"/>
                    </a:cubicBezTo>
                    <a:cubicBezTo>
                      <a:pt x="371" y="28"/>
                      <a:pt x="337"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50"/>
              <p:cNvSpPr/>
              <p:nvPr/>
            </p:nvSpPr>
            <p:spPr>
              <a:xfrm>
                <a:off x="6526175" y="4097550"/>
                <a:ext cx="14200" cy="12350"/>
              </a:xfrm>
              <a:custGeom>
                <a:avLst/>
                <a:gdLst/>
                <a:ahLst/>
                <a:cxnLst/>
                <a:rect l="l" t="t" r="r" b="b"/>
                <a:pathLst>
                  <a:path w="568" h="494" extrusionOk="0">
                    <a:moveTo>
                      <a:pt x="288" y="1"/>
                    </a:moveTo>
                    <a:cubicBezTo>
                      <a:pt x="239" y="1"/>
                      <a:pt x="187" y="19"/>
                      <a:pt x="134" y="59"/>
                    </a:cubicBezTo>
                    <a:cubicBezTo>
                      <a:pt x="34" y="126"/>
                      <a:pt x="1" y="259"/>
                      <a:pt x="67" y="392"/>
                    </a:cubicBezTo>
                    <a:cubicBezTo>
                      <a:pt x="132" y="457"/>
                      <a:pt x="210" y="494"/>
                      <a:pt x="285" y="494"/>
                    </a:cubicBezTo>
                    <a:cubicBezTo>
                      <a:pt x="326" y="494"/>
                      <a:pt x="365" y="483"/>
                      <a:pt x="401" y="459"/>
                    </a:cubicBezTo>
                    <a:cubicBezTo>
                      <a:pt x="534" y="359"/>
                      <a:pt x="568" y="226"/>
                      <a:pt x="468" y="126"/>
                    </a:cubicBezTo>
                    <a:cubicBezTo>
                      <a:pt x="427" y="45"/>
                      <a:pt x="362" y="1"/>
                      <a:pt x="2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50"/>
              <p:cNvSpPr/>
              <p:nvPr/>
            </p:nvSpPr>
            <p:spPr>
              <a:xfrm>
                <a:off x="6346050" y="4366175"/>
                <a:ext cx="13825" cy="12225"/>
              </a:xfrm>
              <a:custGeom>
                <a:avLst/>
                <a:gdLst/>
                <a:ahLst/>
                <a:cxnLst/>
                <a:rect l="l" t="t" r="r" b="b"/>
                <a:pathLst>
                  <a:path w="553" h="489" extrusionOk="0">
                    <a:moveTo>
                      <a:pt x="278" y="1"/>
                    </a:moveTo>
                    <a:cubicBezTo>
                      <a:pt x="202" y="1"/>
                      <a:pt x="123" y="38"/>
                      <a:pt x="67" y="122"/>
                    </a:cubicBezTo>
                    <a:cubicBezTo>
                      <a:pt x="0" y="222"/>
                      <a:pt x="34" y="388"/>
                      <a:pt x="134" y="455"/>
                    </a:cubicBezTo>
                    <a:cubicBezTo>
                      <a:pt x="180" y="478"/>
                      <a:pt x="227" y="489"/>
                      <a:pt x="273" y="489"/>
                    </a:cubicBezTo>
                    <a:cubicBezTo>
                      <a:pt x="425" y="489"/>
                      <a:pt x="552" y="368"/>
                      <a:pt x="501" y="188"/>
                    </a:cubicBezTo>
                    <a:cubicBezTo>
                      <a:pt x="481" y="72"/>
                      <a:pt x="383"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50"/>
              <p:cNvSpPr/>
              <p:nvPr/>
            </p:nvSpPr>
            <p:spPr>
              <a:xfrm>
                <a:off x="8083500" y="3369150"/>
                <a:ext cx="13825" cy="12125"/>
              </a:xfrm>
              <a:custGeom>
                <a:avLst/>
                <a:gdLst/>
                <a:ahLst/>
                <a:cxnLst/>
                <a:rect l="l" t="t" r="r" b="b"/>
                <a:pathLst>
                  <a:path w="553" h="485" extrusionOk="0">
                    <a:moveTo>
                      <a:pt x="292" y="1"/>
                    </a:moveTo>
                    <a:cubicBezTo>
                      <a:pt x="192" y="1"/>
                      <a:pt x="90" y="60"/>
                      <a:pt x="52" y="174"/>
                    </a:cubicBezTo>
                    <a:cubicBezTo>
                      <a:pt x="0" y="329"/>
                      <a:pt x="129" y="484"/>
                      <a:pt x="282" y="484"/>
                    </a:cubicBezTo>
                    <a:cubicBezTo>
                      <a:pt x="327" y="484"/>
                      <a:pt x="374" y="471"/>
                      <a:pt x="419" y="441"/>
                    </a:cubicBezTo>
                    <a:cubicBezTo>
                      <a:pt x="519" y="374"/>
                      <a:pt x="552" y="241"/>
                      <a:pt x="486" y="107"/>
                    </a:cubicBezTo>
                    <a:cubicBezTo>
                      <a:pt x="442" y="35"/>
                      <a:pt x="368" y="1"/>
                      <a:pt x="29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50"/>
              <p:cNvSpPr/>
              <p:nvPr/>
            </p:nvSpPr>
            <p:spPr>
              <a:xfrm>
                <a:off x="7163850" y="4549850"/>
                <a:ext cx="15325" cy="12225"/>
              </a:xfrm>
              <a:custGeom>
                <a:avLst/>
                <a:gdLst/>
                <a:ahLst/>
                <a:cxnLst/>
                <a:rect l="l" t="t" r="r" b="b"/>
                <a:pathLst>
                  <a:path w="613" h="489" extrusionOk="0">
                    <a:moveTo>
                      <a:pt x="336" y="0"/>
                    </a:moveTo>
                    <a:cubicBezTo>
                      <a:pt x="151" y="0"/>
                      <a:pt x="1" y="236"/>
                      <a:pt x="179" y="413"/>
                    </a:cubicBezTo>
                    <a:cubicBezTo>
                      <a:pt x="212" y="463"/>
                      <a:pt x="270" y="488"/>
                      <a:pt x="333" y="488"/>
                    </a:cubicBezTo>
                    <a:cubicBezTo>
                      <a:pt x="395" y="488"/>
                      <a:pt x="462" y="463"/>
                      <a:pt x="512" y="413"/>
                    </a:cubicBezTo>
                    <a:cubicBezTo>
                      <a:pt x="612" y="347"/>
                      <a:pt x="612" y="180"/>
                      <a:pt x="512" y="80"/>
                    </a:cubicBezTo>
                    <a:cubicBezTo>
                      <a:pt x="456" y="24"/>
                      <a:pt x="394" y="0"/>
                      <a:pt x="33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50"/>
              <p:cNvSpPr/>
              <p:nvPr/>
            </p:nvSpPr>
            <p:spPr>
              <a:xfrm>
                <a:off x="5533200" y="4799325"/>
                <a:ext cx="16475" cy="12300"/>
              </a:xfrm>
              <a:custGeom>
                <a:avLst/>
                <a:gdLst/>
                <a:ahLst/>
                <a:cxnLst/>
                <a:rect l="l" t="t" r="r" b="b"/>
                <a:pathLst>
                  <a:path w="659" h="492" extrusionOk="0">
                    <a:moveTo>
                      <a:pt x="362" y="1"/>
                    </a:moveTo>
                    <a:cubicBezTo>
                      <a:pt x="166" y="1"/>
                      <a:pt x="1" y="267"/>
                      <a:pt x="225" y="442"/>
                    </a:cubicBezTo>
                    <a:cubicBezTo>
                      <a:pt x="258" y="475"/>
                      <a:pt x="316" y="492"/>
                      <a:pt x="379" y="492"/>
                    </a:cubicBezTo>
                    <a:cubicBezTo>
                      <a:pt x="441" y="492"/>
                      <a:pt x="508" y="475"/>
                      <a:pt x="558" y="442"/>
                    </a:cubicBezTo>
                    <a:cubicBezTo>
                      <a:pt x="625" y="341"/>
                      <a:pt x="658" y="175"/>
                      <a:pt x="558" y="108"/>
                    </a:cubicBezTo>
                    <a:cubicBezTo>
                      <a:pt x="499" y="32"/>
                      <a:pt x="429" y="1"/>
                      <a:pt x="3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50"/>
              <p:cNvSpPr/>
              <p:nvPr/>
            </p:nvSpPr>
            <p:spPr>
              <a:xfrm>
                <a:off x="7781700" y="4934425"/>
                <a:ext cx="16600" cy="12050"/>
              </a:xfrm>
              <a:custGeom>
                <a:avLst/>
                <a:gdLst/>
                <a:ahLst/>
                <a:cxnLst/>
                <a:rect l="l" t="t" r="r" b="b"/>
                <a:pathLst>
                  <a:path w="664" h="482" extrusionOk="0">
                    <a:moveTo>
                      <a:pt x="310" y="1"/>
                    </a:moveTo>
                    <a:cubicBezTo>
                      <a:pt x="291" y="1"/>
                      <a:pt x="270" y="3"/>
                      <a:pt x="249" y="8"/>
                    </a:cubicBezTo>
                    <a:cubicBezTo>
                      <a:pt x="1" y="101"/>
                      <a:pt x="99" y="482"/>
                      <a:pt x="354" y="482"/>
                    </a:cubicBezTo>
                    <a:cubicBezTo>
                      <a:pt x="374" y="482"/>
                      <a:pt x="394" y="479"/>
                      <a:pt x="416" y="475"/>
                    </a:cubicBezTo>
                    <a:cubicBezTo>
                      <a:pt x="664" y="382"/>
                      <a:pt x="566" y="1"/>
                      <a:pt x="3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50"/>
              <p:cNvSpPr/>
              <p:nvPr/>
            </p:nvSpPr>
            <p:spPr>
              <a:xfrm>
                <a:off x="7923850" y="2065875"/>
                <a:ext cx="12525" cy="12550"/>
              </a:xfrm>
              <a:custGeom>
                <a:avLst/>
                <a:gdLst/>
                <a:ahLst/>
                <a:cxnLst/>
                <a:rect l="l" t="t" r="r" b="b"/>
                <a:pathLst>
                  <a:path w="501" h="502" extrusionOk="0">
                    <a:moveTo>
                      <a:pt x="267" y="1"/>
                    </a:moveTo>
                    <a:cubicBezTo>
                      <a:pt x="134" y="1"/>
                      <a:pt x="33" y="101"/>
                      <a:pt x="33" y="234"/>
                    </a:cubicBezTo>
                    <a:cubicBezTo>
                      <a:pt x="0" y="368"/>
                      <a:pt x="134" y="501"/>
                      <a:pt x="267" y="501"/>
                    </a:cubicBezTo>
                    <a:cubicBezTo>
                      <a:pt x="400" y="501"/>
                      <a:pt x="500" y="401"/>
                      <a:pt x="500" y="268"/>
                    </a:cubicBezTo>
                    <a:cubicBezTo>
                      <a:pt x="500" y="134"/>
                      <a:pt x="400"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50"/>
              <p:cNvSpPr/>
              <p:nvPr/>
            </p:nvSpPr>
            <p:spPr>
              <a:xfrm>
                <a:off x="8007525" y="2054175"/>
                <a:ext cx="16975" cy="11775"/>
              </a:xfrm>
              <a:custGeom>
                <a:avLst/>
                <a:gdLst/>
                <a:ahLst/>
                <a:cxnLst/>
                <a:rect l="l" t="t" r="r" b="b"/>
                <a:pathLst>
                  <a:path w="679" h="471" extrusionOk="0">
                    <a:moveTo>
                      <a:pt x="353" y="0"/>
                    </a:moveTo>
                    <a:cubicBezTo>
                      <a:pt x="343" y="0"/>
                      <a:pt x="333" y="1"/>
                      <a:pt x="322" y="2"/>
                    </a:cubicBezTo>
                    <a:cubicBezTo>
                      <a:pt x="0" y="34"/>
                      <a:pt x="51" y="471"/>
                      <a:pt x="356" y="471"/>
                    </a:cubicBezTo>
                    <a:cubicBezTo>
                      <a:pt x="366" y="471"/>
                      <a:pt x="378" y="470"/>
                      <a:pt x="389" y="469"/>
                    </a:cubicBezTo>
                    <a:cubicBezTo>
                      <a:pt x="679" y="437"/>
                      <a:pt x="62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50"/>
              <p:cNvSpPr/>
              <p:nvPr/>
            </p:nvSpPr>
            <p:spPr>
              <a:xfrm>
                <a:off x="8209875" y="2482825"/>
                <a:ext cx="13375" cy="12225"/>
              </a:xfrm>
              <a:custGeom>
                <a:avLst/>
                <a:gdLst/>
                <a:ahLst/>
                <a:cxnLst/>
                <a:rect l="l" t="t" r="r" b="b"/>
                <a:pathLst>
                  <a:path w="535" h="489" extrusionOk="0">
                    <a:moveTo>
                      <a:pt x="270" y="0"/>
                    </a:moveTo>
                    <a:cubicBezTo>
                      <a:pt x="208" y="0"/>
                      <a:pt x="146" y="22"/>
                      <a:pt x="101" y="68"/>
                    </a:cubicBezTo>
                    <a:cubicBezTo>
                      <a:pt x="1" y="168"/>
                      <a:pt x="34" y="335"/>
                      <a:pt x="134" y="435"/>
                    </a:cubicBezTo>
                    <a:cubicBezTo>
                      <a:pt x="181" y="472"/>
                      <a:pt x="232" y="489"/>
                      <a:pt x="283" y="489"/>
                    </a:cubicBezTo>
                    <a:cubicBezTo>
                      <a:pt x="413" y="489"/>
                      <a:pt x="534" y="379"/>
                      <a:pt x="534" y="235"/>
                    </a:cubicBezTo>
                    <a:cubicBezTo>
                      <a:pt x="512" y="82"/>
                      <a:pt x="390"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50"/>
              <p:cNvSpPr/>
              <p:nvPr/>
            </p:nvSpPr>
            <p:spPr>
              <a:xfrm>
                <a:off x="7394300" y="4304825"/>
                <a:ext cx="24625" cy="20625"/>
              </a:xfrm>
              <a:custGeom>
                <a:avLst/>
                <a:gdLst/>
                <a:ahLst/>
                <a:cxnLst/>
                <a:rect l="l" t="t" r="r" b="b"/>
                <a:pathLst>
                  <a:path w="985" h="825" extrusionOk="0">
                    <a:moveTo>
                      <a:pt x="475" y="0"/>
                    </a:moveTo>
                    <a:cubicBezTo>
                      <a:pt x="451" y="0"/>
                      <a:pt x="426" y="2"/>
                      <a:pt x="401" y="7"/>
                    </a:cubicBezTo>
                    <a:cubicBezTo>
                      <a:pt x="167" y="7"/>
                      <a:pt x="0" y="241"/>
                      <a:pt x="34" y="474"/>
                    </a:cubicBezTo>
                    <a:cubicBezTo>
                      <a:pt x="54" y="700"/>
                      <a:pt x="252" y="825"/>
                      <a:pt x="448" y="825"/>
                    </a:cubicBezTo>
                    <a:cubicBezTo>
                      <a:pt x="570" y="825"/>
                      <a:pt x="691" y="777"/>
                      <a:pt x="768" y="674"/>
                    </a:cubicBezTo>
                    <a:cubicBezTo>
                      <a:pt x="985" y="395"/>
                      <a:pt x="798"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50"/>
              <p:cNvSpPr/>
              <p:nvPr/>
            </p:nvSpPr>
            <p:spPr>
              <a:xfrm>
                <a:off x="7711550" y="3810525"/>
                <a:ext cx="23025" cy="21375"/>
              </a:xfrm>
              <a:custGeom>
                <a:avLst/>
                <a:gdLst/>
                <a:ahLst/>
                <a:cxnLst/>
                <a:rect l="l" t="t" r="r" b="b"/>
                <a:pathLst>
                  <a:path w="921" h="855" extrusionOk="0">
                    <a:moveTo>
                      <a:pt x="465" y="1"/>
                    </a:moveTo>
                    <a:cubicBezTo>
                      <a:pt x="212" y="1"/>
                      <a:pt x="1" y="246"/>
                      <a:pt x="53" y="532"/>
                    </a:cubicBezTo>
                    <a:cubicBezTo>
                      <a:pt x="91" y="743"/>
                      <a:pt x="272" y="854"/>
                      <a:pt x="458" y="854"/>
                    </a:cubicBezTo>
                    <a:cubicBezTo>
                      <a:pt x="595" y="854"/>
                      <a:pt x="735" y="793"/>
                      <a:pt x="820" y="665"/>
                    </a:cubicBezTo>
                    <a:cubicBezTo>
                      <a:pt x="920" y="465"/>
                      <a:pt x="887" y="198"/>
                      <a:pt x="687" y="65"/>
                    </a:cubicBezTo>
                    <a:cubicBezTo>
                      <a:pt x="613" y="21"/>
                      <a:pt x="537" y="1"/>
                      <a:pt x="4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50"/>
              <p:cNvSpPr/>
              <p:nvPr/>
            </p:nvSpPr>
            <p:spPr>
              <a:xfrm>
                <a:off x="8108700" y="2112275"/>
                <a:ext cx="26150" cy="20775"/>
              </a:xfrm>
              <a:custGeom>
                <a:avLst/>
                <a:gdLst/>
                <a:ahLst/>
                <a:cxnLst/>
                <a:rect l="l" t="t" r="r" b="b"/>
                <a:pathLst>
                  <a:path w="1046" h="831" extrusionOk="0">
                    <a:moveTo>
                      <a:pt x="547" y="0"/>
                    </a:moveTo>
                    <a:cubicBezTo>
                      <a:pt x="396" y="0"/>
                      <a:pt x="247" y="75"/>
                      <a:pt x="178" y="213"/>
                    </a:cubicBezTo>
                    <a:cubicBezTo>
                      <a:pt x="1" y="509"/>
                      <a:pt x="216" y="830"/>
                      <a:pt x="523" y="830"/>
                    </a:cubicBezTo>
                    <a:cubicBezTo>
                      <a:pt x="562" y="830"/>
                      <a:pt x="603" y="825"/>
                      <a:pt x="645" y="814"/>
                    </a:cubicBezTo>
                    <a:cubicBezTo>
                      <a:pt x="1012" y="713"/>
                      <a:pt x="1045" y="246"/>
                      <a:pt x="745" y="46"/>
                    </a:cubicBezTo>
                    <a:cubicBezTo>
                      <a:pt x="683" y="15"/>
                      <a:pt x="615" y="0"/>
                      <a:pt x="5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50"/>
              <p:cNvSpPr/>
              <p:nvPr/>
            </p:nvSpPr>
            <p:spPr>
              <a:xfrm>
                <a:off x="7454350" y="4887975"/>
                <a:ext cx="21700" cy="20800"/>
              </a:xfrm>
              <a:custGeom>
                <a:avLst/>
                <a:gdLst/>
                <a:ahLst/>
                <a:cxnLst/>
                <a:rect l="l" t="t" r="r" b="b"/>
                <a:pathLst>
                  <a:path w="868" h="832" extrusionOk="0">
                    <a:moveTo>
                      <a:pt x="428" y="0"/>
                    </a:moveTo>
                    <a:cubicBezTo>
                      <a:pt x="219" y="0"/>
                      <a:pt x="22" y="155"/>
                      <a:pt x="0" y="398"/>
                    </a:cubicBezTo>
                    <a:cubicBezTo>
                      <a:pt x="0" y="656"/>
                      <a:pt x="215" y="832"/>
                      <a:pt x="435" y="832"/>
                    </a:cubicBezTo>
                    <a:cubicBezTo>
                      <a:pt x="528" y="832"/>
                      <a:pt x="621" y="801"/>
                      <a:pt x="701" y="732"/>
                    </a:cubicBezTo>
                    <a:cubicBezTo>
                      <a:pt x="867" y="565"/>
                      <a:pt x="867" y="298"/>
                      <a:pt x="734" y="131"/>
                    </a:cubicBezTo>
                    <a:cubicBezTo>
                      <a:pt x="644" y="41"/>
                      <a:pt x="534" y="0"/>
                      <a:pt x="4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50"/>
              <p:cNvSpPr/>
              <p:nvPr/>
            </p:nvSpPr>
            <p:spPr>
              <a:xfrm>
                <a:off x="7936600" y="4793775"/>
                <a:ext cx="44800" cy="38500"/>
              </a:xfrm>
              <a:custGeom>
                <a:avLst/>
                <a:gdLst/>
                <a:ahLst/>
                <a:cxnLst/>
                <a:rect l="l" t="t" r="r" b="b"/>
                <a:pathLst>
                  <a:path w="1792" h="1540" extrusionOk="0">
                    <a:moveTo>
                      <a:pt x="922" y="0"/>
                    </a:moveTo>
                    <a:cubicBezTo>
                      <a:pt x="410" y="0"/>
                      <a:pt x="0" y="532"/>
                      <a:pt x="224" y="1064"/>
                    </a:cubicBezTo>
                    <a:cubicBezTo>
                      <a:pt x="357" y="1381"/>
                      <a:pt x="649" y="1539"/>
                      <a:pt x="937" y="1539"/>
                    </a:cubicBezTo>
                    <a:cubicBezTo>
                      <a:pt x="1225" y="1539"/>
                      <a:pt x="1508" y="1381"/>
                      <a:pt x="1625" y="1064"/>
                    </a:cubicBezTo>
                    <a:cubicBezTo>
                      <a:pt x="1792" y="664"/>
                      <a:pt x="1592" y="230"/>
                      <a:pt x="1225" y="63"/>
                    </a:cubicBezTo>
                    <a:cubicBezTo>
                      <a:pt x="1123" y="20"/>
                      <a:pt x="1020" y="0"/>
                      <a:pt x="9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50"/>
              <p:cNvSpPr/>
              <p:nvPr/>
            </p:nvSpPr>
            <p:spPr>
              <a:xfrm>
                <a:off x="5984125" y="4653325"/>
                <a:ext cx="44025" cy="38125"/>
              </a:xfrm>
              <a:custGeom>
                <a:avLst/>
                <a:gdLst/>
                <a:ahLst/>
                <a:cxnLst/>
                <a:rect l="l" t="t" r="r" b="b"/>
                <a:pathLst>
                  <a:path w="1761" h="1525" extrusionOk="0">
                    <a:moveTo>
                      <a:pt x="883" y="0"/>
                    </a:moveTo>
                    <a:cubicBezTo>
                      <a:pt x="780" y="0"/>
                      <a:pt x="673" y="24"/>
                      <a:pt x="567" y="77"/>
                    </a:cubicBezTo>
                    <a:cubicBezTo>
                      <a:pt x="167" y="244"/>
                      <a:pt x="0" y="678"/>
                      <a:pt x="167" y="1078"/>
                    </a:cubicBezTo>
                    <a:cubicBezTo>
                      <a:pt x="299" y="1374"/>
                      <a:pt x="585" y="1524"/>
                      <a:pt x="868" y="1524"/>
                    </a:cubicBezTo>
                    <a:cubicBezTo>
                      <a:pt x="1160" y="1524"/>
                      <a:pt x="1450" y="1366"/>
                      <a:pt x="1568" y="1044"/>
                    </a:cubicBezTo>
                    <a:cubicBezTo>
                      <a:pt x="1761" y="522"/>
                      <a:pt x="1364" y="0"/>
                      <a:pt x="8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50"/>
              <p:cNvSpPr/>
              <p:nvPr/>
            </p:nvSpPr>
            <p:spPr>
              <a:xfrm>
                <a:off x="5495625" y="4410425"/>
                <a:ext cx="47375" cy="38350"/>
              </a:xfrm>
              <a:custGeom>
                <a:avLst/>
                <a:gdLst/>
                <a:ahLst/>
                <a:cxnLst/>
                <a:rect l="l" t="t" r="r" b="b"/>
                <a:pathLst>
                  <a:path w="1895" h="1534" extrusionOk="0">
                    <a:moveTo>
                      <a:pt x="956" y="1"/>
                    </a:moveTo>
                    <a:cubicBezTo>
                      <a:pt x="677" y="1"/>
                      <a:pt x="402" y="160"/>
                      <a:pt x="260" y="420"/>
                    </a:cubicBezTo>
                    <a:cubicBezTo>
                      <a:pt x="0" y="939"/>
                      <a:pt x="414" y="1533"/>
                      <a:pt x="941" y="1533"/>
                    </a:cubicBezTo>
                    <a:cubicBezTo>
                      <a:pt x="1023" y="1533"/>
                      <a:pt x="1108" y="1519"/>
                      <a:pt x="1194" y="1487"/>
                    </a:cubicBezTo>
                    <a:cubicBezTo>
                      <a:pt x="1828" y="1287"/>
                      <a:pt x="1894" y="386"/>
                      <a:pt x="1294" y="86"/>
                    </a:cubicBezTo>
                    <a:cubicBezTo>
                      <a:pt x="1187" y="28"/>
                      <a:pt x="1071" y="1"/>
                      <a:pt x="9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50"/>
              <p:cNvSpPr/>
              <p:nvPr/>
            </p:nvSpPr>
            <p:spPr>
              <a:xfrm>
                <a:off x="7260875" y="3364475"/>
                <a:ext cx="43375" cy="38025"/>
              </a:xfrm>
              <a:custGeom>
                <a:avLst/>
                <a:gdLst/>
                <a:ahLst/>
                <a:cxnLst/>
                <a:rect l="l" t="t" r="r" b="b"/>
                <a:pathLst>
                  <a:path w="1735" h="1521" extrusionOk="0">
                    <a:moveTo>
                      <a:pt x="866" y="0"/>
                    </a:moveTo>
                    <a:cubicBezTo>
                      <a:pt x="720" y="0"/>
                      <a:pt x="570" y="41"/>
                      <a:pt x="434" y="128"/>
                    </a:cubicBezTo>
                    <a:cubicBezTo>
                      <a:pt x="100" y="361"/>
                      <a:pt x="0" y="828"/>
                      <a:pt x="234" y="1162"/>
                    </a:cubicBezTo>
                    <a:cubicBezTo>
                      <a:pt x="382" y="1395"/>
                      <a:pt x="626" y="1521"/>
                      <a:pt x="878" y="1521"/>
                    </a:cubicBezTo>
                    <a:cubicBezTo>
                      <a:pt x="1021" y="1521"/>
                      <a:pt x="1168" y="1480"/>
                      <a:pt x="1301" y="1395"/>
                    </a:cubicBezTo>
                    <a:cubicBezTo>
                      <a:pt x="1635" y="1162"/>
                      <a:pt x="1735" y="695"/>
                      <a:pt x="1501" y="328"/>
                    </a:cubicBezTo>
                    <a:cubicBezTo>
                      <a:pt x="1354" y="118"/>
                      <a:pt x="1115" y="0"/>
                      <a:pt x="8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50"/>
              <p:cNvSpPr/>
              <p:nvPr/>
            </p:nvSpPr>
            <p:spPr>
              <a:xfrm>
                <a:off x="7432725" y="2516450"/>
                <a:ext cx="45000" cy="37875"/>
              </a:xfrm>
              <a:custGeom>
                <a:avLst/>
                <a:gdLst/>
                <a:ahLst/>
                <a:cxnLst/>
                <a:rect l="l" t="t" r="r" b="b"/>
                <a:pathLst>
                  <a:path w="1800" h="1515" extrusionOk="0">
                    <a:moveTo>
                      <a:pt x="973" y="0"/>
                    </a:moveTo>
                    <a:cubicBezTo>
                      <a:pt x="402" y="0"/>
                      <a:pt x="0" y="647"/>
                      <a:pt x="331" y="1158"/>
                    </a:cubicBezTo>
                    <a:cubicBezTo>
                      <a:pt x="488" y="1400"/>
                      <a:pt x="735" y="1515"/>
                      <a:pt x="981" y="1515"/>
                    </a:cubicBezTo>
                    <a:cubicBezTo>
                      <a:pt x="1311" y="1515"/>
                      <a:pt x="1637" y="1307"/>
                      <a:pt x="1732" y="925"/>
                    </a:cubicBezTo>
                    <a:cubicBezTo>
                      <a:pt x="1799" y="525"/>
                      <a:pt x="1566" y="91"/>
                      <a:pt x="1165" y="24"/>
                    </a:cubicBezTo>
                    <a:cubicBezTo>
                      <a:pt x="1100" y="8"/>
                      <a:pt x="1035" y="0"/>
                      <a:pt x="9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50"/>
              <p:cNvSpPr/>
              <p:nvPr/>
            </p:nvSpPr>
            <p:spPr>
              <a:xfrm>
                <a:off x="7765300" y="2445900"/>
                <a:ext cx="45150" cy="38200"/>
              </a:xfrm>
              <a:custGeom>
                <a:avLst/>
                <a:gdLst/>
                <a:ahLst/>
                <a:cxnLst/>
                <a:rect l="l" t="t" r="r" b="b"/>
                <a:pathLst>
                  <a:path w="1806" h="1528" extrusionOk="0">
                    <a:moveTo>
                      <a:pt x="963" y="1"/>
                    </a:moveTo>
                    <a:cubicBezTo>
                      <a:pt x="727" y="1"/>
                      <a:pt x="490" y="110"/>
                      <a:pt x="338" y="344"/>
                    </a:cubicBezTo>
                    <a:cubicBezTo>
                      <a:pt x="1" y="866"/>
                      <a:pt x="396" y="1528"/>
                      <a:pt x="980" y="1528"/>
                    </a:cubicBezTo>
                    <a:cubicBezTo>
                      <a:pt x="1032" y="1528"/>
                      <a:pt x="1084" y="1523"/>
                      <a:pt x="1138" y="1512"/>
                    </a:cubicBezTo>
                    <a:cubicBezTo>
                      <a:pt x="1539" y="1412"/>
                      <a:pt x="1806" y="1012"/>
                      <a:pt x="1705" y="611"/>
                    </a:cubicBezTo>
                    <a:cubicBezTo>
                      <a:pt x="1627" y="220"/>
                      <a:pt x="1297" y="1"/>
                      <a:pt x="9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50"/>
              <p:cNvSpPr/>
              <p:nvPr/>
            </p:nvSpPr>
            <p:spPr>
              <a:xfrm>
                <a:off x="8059775" y="3876125"/>
                <a:ext cx="15675" cy="11950"/>
              </a:xfrm>
              <a:custGeom>
                <a:avLst/>
                <a:gdLst/>
                <a:ahLst/>
                <a:cxnLst/>
                <a:rect l="l" t="t" r="r" b="b"/>
                <a:pathLst>
                  <a:path w="627" h="478" extrusionOk="0">
                    <a:moveTo>
                      <a:pt x="272" y="1"/>
                    </a:moveTo>
                    <a:cubicBezTo>
                      <a:pt x="228" y="1"/>
                      <a:pt x="181" y="13"/>
                      <a:pt x="134" y="43"/>
                    </a:cubicBezTo>
                    <a:cubicBezTo>
                      <a:pt x="34" y="110"/>
                      <a:pt x="0" y="276"/>
                      <a:pt x="100" y="376"/>
                    </a:cubicBezTo>
                    <a:cubicBezTo>
                      <a:pt x="143" y="441"/>
                      <a:pt x="214" y="478"/>
                      <a:pt x="295" y="478"/>
                    </a:cubicBezTo>
                    <a:cubicBezTo>
                      <a:pt x="339" y="478"/>
                      <a:pt x="387" y="467"/>
                      <a:pt x="434" y="443"/>
                    </a:cubicBezTo>
                    <a:cubicBezTo>
                      <a:pt x="626" y="278"/>
                      <a:pt x="479"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50"/>
              <p:cNvSpPr/>
              <p:nvPr/>
            </p:nvSpPr>
            <p:spPr>
              <a:xfrm>
                <a:off x="7967200" y="3380650"/>
                <a:ext cx="15150" cy="12250"/>
              </a:xfrm>
              <a:custGeom>
                <a:avLst/>
                <a:gdLst/>
                <a:ahLst/>
                <a:cxnLst/>
                <a:rect l="l" t="t" r="r" b="b"/>
                <a:pathLst>
                  <a:path w="606" h="490" extrusionOk="0">
                    <a:moveTo>
                      <a:pt x="282" y="0"/>
                    </a:moveTo>
                    <a:cubicBezTo>
                      <a:pt x="257" y="0"/>
                      <a:pt x="230" y="5"/>
                      <a:pt x="201" y="14"/>
                    </a:cubicBezTo>
                    <a:cubicBezTo>
                      <a:pt x="67" y="48"/>
                      <a:pt x="1" y="181"/>
                      <a:pt x="34" y="314"/>
                    </a:cubicBezTo>
                    <a:cubicBezTo>
                      <a:pt x="62" y="425"/>
                      <a:pt x="158" y="490"/>
                      <a:pt x="266" y="490"/>
                    </a:cubicBezTo>
                    <a:cubicBezTo>
                      <a:pt x="288" y="490"/>
                      <a:pt x="311" y="487"/>
                      <a:pt x="334" y="481"/>
                    </a:cubicBezTo>
                    <a:cubicBezTo>
                      <a:pt x="606" y="391"/>
                      <a:pt x="523" y="0"/>
                      <a:pt x="28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50"/>
              <p:cNvSpPr/>
              <p:nvPr/>
            </p:nvSpPr>
            <p:spPr>
              <a:xfrm>
                <a:off x="7610275" y="2819725"/>
                <a:ext cx="11925" cy="10225"/>
              </a:xfrm>
              <a:custGeom>
                <a:avLst/>
                <a:gdLst/>
                <a:ahLst/>
                <a:cxnLst/>
                <a:rect l="l" t="t" r="r" b="b"/>
                <a:pathLst>
                  <a:path w="477" h="409" extrusionOk="0">
                    <a:moveTo>
                      <a:pt x="225" y="1"/>
                    </a:moveTo>
                    <a:cubicBezTo>
                      <a:pt x="218" y="1"/>
                      <a:pt x="210" y="1"/>
                      <a:pt x="201" y="2"/>
                    </a:cubicBezTo>
                    <a:cubicBezTo>
                      <a:pt x="68" y="35"/>
                      <a:pt x="1" y="169"/>
                      <a:pt x="1" y="302"/>
                    </a:cubicBezTo>
                    <a:cubicBezTo>
                      <a:pt x="15" y="379"/>
                      <a:pt x="48" y="409"/>
                      <a:pt x="87" y="409"/>
                    </a:cubicBezTo>
                    <a:cubicBezTo>
                      <a:pt x="234" y="409"/>
                      <a:pt x="477" y="1"/>
                      <a:pt x="22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50"/>
              <p:cNvSpPr/>
              <p:nvPr/>
            </p:nvSpPr>
            <p:spPr>
              <a:xfrm>
                <a:off x="8060125" y="2302950"/>
                <a:ext cx="16350" cy="12525"/>
              </a:xfrm>
              <a:custGeom>
                <a:avLst/>
                <a:gdLst/>
                <a:ahLst/>
                <a:cxnLst/>
                <a:rect l="l" t="t" r="r" b="b"/>
                <a:pathLst>
                  <a:path w="654" h="501" extrusionOk="0">
                    <a:moveTo>
                      <a:pt x="371" y="0"/>
                    </a:moveTo>
                    <a:cubicBezTo>
                      <a:pt x="174" y="0"/>
                      <a:pt x="0" y="266"/>
                      <a:pt x="186" y="425"/>
                    </a:cubicBezTo>
                    <a:cubicBezTo>
                      <a:pt x="237" y="475"/>
                      <a:pt x="303" y="500"/>
                      <a:pt x="370" y="500"/>
                    </a:cubicBezTo>
                    <a:cubicBezTo>
                      <a:pt x="437" y="500"/>
                      <a:pt x="503" y="475"/>
                      <a:pt x="553" y="425"/>
                    </a:cubicBezTo>
                    <a:cubicBezTo>
                      <a:pt x="653" y="325"/>
                      <a:pt x="620" y="158"/>
                      <a:pt x="520" y="58"/>
                    </a:cubicBezTo>
                    <a:cubicBezTo>
                      <a:pt x="473" y="17"/>
                      <a:pt x="421" y="0"/>
                      <a:pt x="3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50"/>
              <p:cNvSpPr/>
              <p:nvPr/>
            </p:nvSpPr>
            <p:spPr>
              <a:xfrm>
                <a:off x="8283225" y="2064975"/>
                <a:ext cx="16750" cy="12825"/>
              </a:xfrm>
              <a:custGeom>
                <a:avLst/>
                <a:gdLst/>
                <a:ahLst/>
                <a:cxnLst/>
                <a:rect l="l" t="t" r="r" b="b"/>
                <a:pathLst>
                  <a:path w="670" h="513" extrusionOk="0">
                    <a:moveTo>
                      <a:pt x="352" y="1"/>
                    </a:moveTo>
                    <a:cubicBezTo>
                      <a:pt x="161" y="1"/>
                      <a:pt x="0" y="286"/>
                      <a:pt x="202" y="437"/>
                    </a:cubicBezTo>
                    <a:cubicBezTo>
                      <a:pt x="252" y="487"/>
                      <a:pt x="319" y="512"/>
                      <a:pt x="386" y="512"/>
                    </a:cubicBezTo>
                    <a:cubicBezTo>
                      <a:pt x="452" y="512"/>
                      <a:pt x="519" y="487"/>
                      <a:pt x="569" y="437"/>
                    </a:cubicBezTo>
                    <a:cubicBezTo>
                      <a:pt x="669" y="337"/>
                      <a:pt x="636" y="170"/>
                      <a:pt x="536" y="104"/>
                    </a:cubicBezTo>
                    <a:cubicBezTo>
                      <a:pt x="479" y="30"/>
                      <a:pt x="414"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50"/>
              <p:cNvSpPr/>
              <p:nvPr/>
            </p:nvSpPr>
            <p:spPr>
              <a:xfrm>
                <a:off x="7496875" y="2065050"/>
                <a:ext cx="12525" cy="11500"/>
              </a:xfrm>
              <a:custGeom>
                <a:avLst/>
                <a:gdLst/>
                <a:ahLst/>
                <a:cxnLst/>
                <a:rect l="l" t="t" r="r" b="b"/>
                <a:pathLst>
                  <a:path w="501" h="460" extrusionOk="0">
                    <a:moveTo>
                      <a:pt x="267" y="1"/>
                    </a:moveTo>
                    <a:cubicBezTo>
                      <a:pt x="134" y="1"/>
                      <a:pt x="0" y="101"/>
                      <a:pt x="0" y="234"/>
                    </a:cubicBezTo>
                    <a:cubicBezTo>
                      <a:pt x="0" y="384"/>
                      <a:pt x="125" y="459"/>
                      <a:pt x="250" y="459"/>
                    </a:cubicBezTo>
                    <a:cubicBezTo>
                      <a:pt x="376" y="459"/>
                      <a:pt x="501" y="384"/>
                      <a:pt x="501" y="234"/>
                    </a:cubicBezTo>
                    <a:cubicBezTo>
                      <a:pt x="501" y="101"/>
                      <a:pt x="367" y="1"/>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50"/>
              <p:cNvSpPr/>
              <p:nvPr/>
            </p:nvSpPr>
            <p:spPr>
              <a:xfrm>
                <a:off x="6738000" y="2077350"/>
                <a:ext cx="14200" cy="12125"/>
              </a:xfrm>
              <a:custGeom>
                <a:avLst/>
                <a:gdLst/>
                <a:ahLst/>
                <a:cxnLst/>
                <a:rect l="l" t="t" r="r" b="b"/>
                <a:pathLst>
                  <a:path w="568" h="485" extrusionOk="0">
                    <a:moveTo>
                      <a:pt x="269" y="0"/>
                    </a:moveTo>
                    <a:cubicBezTo>
                      <a:pt x="246" y="0"/>
                      <a:pt x="223" y="3"/>
                      <a:pt x="200" y="9"/>
                    </a:cubicBezTo>
                    <a:cubicBezTo>
                      <a:pt x="100" y="42"/>
                      <a:pt x="0" y="176"/>
                      <a:pt x="67" y="309"/>
                    </a:cubicBezTo>
                    <a:cubicBezTo>
                      <a:pt x="95" y="420"/>
                      <a:pt x="191" y="484"/>
                      <a:pt x="280" y="484"/>
                    </a:cubicBezTo>
                    <a:cubicBezTo>
                      <a:pt x="298" y="484"/>
                      <a:pt x="317" y="482"/>
                      <a:pt x="334" y="476"/>
                    </a:cubicBezTo>
                    <a:cubicBezTo>
                      <a:pt x="467" y="443"/>
                      <a:pt x="567"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50"/>
              <p:cNvSpPr/>
              <p:nvPr/>
            </p:nvSpPr>
            <p:spPr>
              <a:xfrm>
                <a:off x="6400250" y="2372275"/>
                <a:ext cx="13150" cy="12625"/>
              </a:xfrm>
              <a:custGeom>
                <a:avLst/>
                <a:gdLst/>
                <a:ahLst/>
                <a:cxnLst/>
                <a:rect l="l" t="t" r="r" b="b"/>
                <a:pathLst>
                  <a:path w="526" h="505" extrusionOk="0">
                    <a:moveTo>
                      <a:pt x="252" y="1"/>
                    </a:moveTo>
                    <a:cubicBezTo>
                      <a:pt x="199" y="1"/>
                      <a:pt x="146" y="17"/>
                      <a:pt x="101" y="54"/>
                    </a:cubicBezTo>
                    <a:cubicBezTo>
                      <a:pt x="1" y="154"/>
                      <a:pt x="1" y="287"/>
                      <a:pt x="67" y="421"/>
                    </a:cubicBezTo>
                    <a:cubicBezTo>
                      <a:pt x="114" y="479"/>
                      <a:pt x="177" y="505"/>
                      <a:pt x="241" y="505"/>
                    </a:cubicBezTo>
                    <a:cubicBezTo>
                      <a:pt x="359" y="505"/>
                      <a:pt x="479" y="417"/>
                      <a:pt x="501" y="287"/>
                    </a:cubicBezTo>
                    <a:cubicBezTo>
                      <a:pt x="525" y="118"/>
                      <a:pt x="391"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50"/>
              <p:cNvSpPr/>
              <p:nvPr/>
            </p:nvSpPr>
            <p:spPr>
              <a:xfrm>
                <a:off x="7253350" y="2963125"/>
                <a:ext cx="15725" cy="12450"/>
              </a:xfrm>
              <a:custGeom>
                <a:avLst/>
                <a:gdLst/>
                <a:ahLst/>
                <a:cxnLst/>
                <a:rect l="l" t="t" r="r" b="b"/>
                <a:pathLst>
                  <a:path w="629" h="498" extrusionOk="0">
                    <a:moveTo>
                      <a:pt x="339" y="0"/>
                    </a:moveTo>
                    <a:cubicBezTo>
                      <a:pt x="327" y="0"/>
                      <a:pt x="314" y="1"/>
                      <a:pt x="301" y="3"/>
                    </a:cubicBezTo>
                    <a:cubicBezTo>
                      <a:pt x="68" y="37"/>
                      <a:pt x="1" y="337"/>
                      <a:pt x="201" y="437"/>
                    </a:cubicBezTo>
                    <a:cubicBezTo>
                      <a:pt x="243" y="479"/>
                      <a:pt x="291" y="497"/>
                      <a:pt x="340" y="497"/>
                    </a:cubicBezTo>
                    <a:cubicBezTo>
                      <a:pt x="407" y="497"/>
                      <a:pt x="477" y="462"/>
                      <a:pt x="535" y="404"/>
                    </a:cubicBezTo>
                    <a:cubicBezTo>
                      <a:pt x="628" y="216"/>
                      <a:pt x="518"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50"/>
              <p:cNvSpPr/>
              <p:nvPr/>
            </p:nvSpPr>
            <p:spPr>
              <a:xfrm>
                <a:off x="7628625" y="3308450"/>
                <a:ext cx="12550" cy="12525"/>
              </a:xfrm>
              <a:custGeom>
                <a:avLst/>
                <a:gdLst/>
                <a:ahLst/>
                <a:cxnLst/>
                <a:rect l="l" t="t" r="r" b="b"/>
                <a:pathLst>
                  <a:path w="502" h="501" extrusionOk="0">
                    <a:moveTo>
                      <a:pt x="234" y="0"/>
                    </a:moveTo>
                    <a:cubicBezTo>
                      <a:pt x="101" y="34"/>
                      <a:pt x="1" y="134"/>
                      <a:pt x="34" y="267"/>
                    </a:cubicBezTo>
                    <a:cubicBezTo>
                      <a:pt x="34" y="400"/>
                      <a:pt x="134" y="501"/>
                      <a:pt x="268" y="501"/>
                    </a:cubicBezTo>
                    <a:cubicBezTo>
                      <a:pt x="401" y="501"/>
                      <a:pt x="501" y="367"/>
                      <a:pt x="501" y="234"/>
                    </a:cubicBezTo>
                    <a:cubicBezTo>
                      <a:pt x="501" y="100"/>
                      <a:pt x="368"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50"/>
              <p:cNvSpPr/>
              <p:nvPr/>
            </p:nvSpPr>
            <p:spPr>
              <a:xfrm>
                <a:off x="7041550" y="3520875"/>
                <a:ext cx="14675" cy="11825"/>
              </a:xfrm>
              <a:custGeom>
                <a:avLst/>
                <a:gdLst/>
                <a:ahLst/>
                <a:cxnLst/>
                <a:rect l="l" t="t" r="r" b="b"/>
                <a:pathLst>
                  <a:path w="587" h="473" extrusionOk="0">
                    <a:moveTo>
                      <a:pt x="302" y="1"/>
                    </a:moveTo>
                    <a:cubicBezTo>
                      <a:pt x="280" y="1"/>
                      <a:pt x="257" y="4"/>
                      <a:pt x="234" y="9"/>
                    </a:cubicBezTo>
                    <a:cubicBezTo>
                      <a:pt x="34" y="76"/>
                      <a:pt x="0" y="376"/>
                      <a:pt x="200" y="443"/>
                    </a:cubicBezTo>
                    <a:cubicBezTo>
                      <a:pt x="242" y="464"/>
                      <a:pt x="283" y="473"/>
                      <a:pt x="322" y="473"/>
                    </a:cubicBezTo>
                    <a:cubicBezTo>
                      <a:pt x="472" y="473"/>
                      <a:pt x="587" y="335"/>
                      <a:pt x="534" y="176"/>
                    </a:cubicBezTo>
                    <a:cubicBezTo>
                      <a:pt x="506" y="66"/>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50"/>
              <p:cNvSpPr/>
              <p:nvPr/>
            </p:nvSpPr>
            <p:spPr>
              <a:xfrm>
                <a:off x="7300900" y="2835400"/>
                <a:ext cx="13375" cy="12200"/>
              </a:xfrm>
              <a:custGeom>
                <a:avLst/>
                <a:gdLst/>
                <a:ahLst/>
                <a:cxnLst/>
                <a:rect l="l" t="t" r="r" b="b"/>
                <a:pathLst>
                  <a:path w="535" h="488" extrusionOk="0">
                    <a:moveTo>
                      <a:pt x="299" y="0"/>
                    </a:moveTo>
                    <a:cubicBezTo>
                      <a:pt x="190" y="0"/>
                      <a:pt x="89" y="65"/>
                      <a:pt x="34" y="175"/>
                    </a:cubicBezTo>
                    <a:cubicBezTo>
                      <a:pt x="0" y="275"/>
                      <a:pt x="67" y="409"/>
                      <a:pt x="167" y="476"/>
                    </a:cubicBezTo>
                    <a:cubicBezTo>
                      <a:pt x="199" y="484"/>
                      <a:pt x="230" y="488"/>
                      <a:pt x="261" y="488"/>
                    </a:cubicBezTo>
                    <a:cubicBezTo>
                      <a:pt x="360" y="488"/>
                      <a:pt x="450" y="444"/>
                      <a:pt x="501" y="342"/>
                    </a:cubicBezTo>
                    <a:cubicBezTo>
                      <a:pt x="534" y="209"/>
                      <a:pt x="467" y="75"/>
                      <a:pt x="367" y="9"/>
                    </a:cubicBezTo>
                    <a:cubicBezTo>
                      <a:pt x="344" y="3"/>
                      <a:pt x="321"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50"/>
              <p:cNvSpPr/>
              <p:nvPr/>
            </p:nvSpPr>
            <p:spPr>
              <a:xfrm>
                <a:off x="7146625" y="2396750"/>
                <a:ext cx="13350" cy="12125"/>
              </a:xfrm>
              <a:custGeom>
                <a:avLst/>
                <a:gdLst/>
                <a:ahLst/>
                <a:cxnLst/>
                <a:rect l="l" t="t" r="r" b="b"/>
                <a:pathLst>
                  <a:path w="534" h="485" extrusionOk="0">
                    <a:moveTo>
                      <a:pt x="271" y="0"/>
                    </a:moveTo>
                    <a:cubicBezTo>
                      <a:pt x="248" y="0"/>
                      <a:pt x="224" y="3"/>
                      <a:pt x="200" y="9"/>
                    </a:cubicBezTo>
                    <a:cubicBezTo>
                      <a:pt x="67" y="42"/>
                      <a:pt x="0" y="176"/>
                      <a:pt x="34" y="309"/>
                    </a:cubicBezTo>
                    <a:cubicBezTo>
                      <a:pt x="89" y="419"/>
                      <a:pt x="190" y="484"/>
                      <a:pt x="299" y="484"/>
                    </a:cubicBezTo>
                    <a:cubicBezTo>
                      <a:pt x="321" y="484"/>
                      <a:pt x="344" y="481"/>
                      <a:pt x="367" y="476"/>
                    </a:cubicBezTo>
                    <a:cubicBezTo>
                      <a:pt x="467" y="409"/>
                      <a:pt x="534" y="276"/>
                      <a:pt x="501" y="142"/>
                    </a:cubicBezTo>
                    <a:cubicBezTo>
                      <a:pt x="473" y="60"/>
                      <a:pt x="378" y="0"/>
                      <a:pt x="2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50"/>
              <p:cNvSpPr/>
              <p:nvPr/>
            </p:nvSpPr>
            <p:spPr>
              <a:xfrm>
                <a:off x="6674025" y="2247475"/>
                <a:ext cx="14800" cy="12275"/>
              </a:xfrm>
              <a:custGeom>
                <a:avLst/>
                <a:gdLst/>
                <a:ahLst/>
                <a:cxnLst/>
                <a:rect l="l" t="t" r="r" b="b"/>
                <a:pathLst>
                  <a:path w="592" h="491" extrusionOk="0">
                    <a:moveTo>
                      <a:pt x="289" y="0"/>
                    </a:moveTo>
                    <a:cubicBezTo>
                      <a:pt x="181" y="0"/>
                      <a:pt x="85" y="65"/>
                      <a:pt x="57" y="176"/>
                    </a:cubicBezTo>
                    <a:cubicBezTo>
                      <a:pt x="1" y="345"/>
                      <a:pt x="136" y="491"/>
                      <a:pt x="300" y="491"/>
                    </a:cubicBezTo>
                    <a:cubicBezTo>
                      <a:pt x="330" y="491"/>
                      <a:pt x="360" y="486"/>
                      <a:pt x="391" y="476"/>
                    </a:cubicBezTo>
                    <a:cubicBezTo>
                      <a:pt x="591" y="376"/>
                      <a:pt x="558" y="76"/>
                      <a:pt x="358" y="9"/>
                    </a:cubicBezTo>
                    <a:cubicBezTo>
                      <a:pt x="335" y="3"/>
                      <a:pt x="312"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50"/>
              <p:cNvSpPr/>
              <p:nvPr/>
            </p:nvSpPr>
            <p:spPr>
              <a:xfrm>
                <a:off x="6623075" y="2036025"/>
                <a:ext cx="14225" cy="12425"/>
              </a:xfrm>
              <a:custGeom>
                <a:avLst/>
                <a:gdLst/>
                <a:ahLst/>
                <a:cxnLst/>
                <a:rect l="l" t="t" r="r" b="b"/>
                <a:pathLst>
                  <a:path w="569" h="497" extrusionOk="0">
                    <a:moveTo>
                      <a:pt x="289" y="1"/>
                    </a:moveTo>
                    <a:cubicBezTo>
                      <a:pt x="143" y="1"/>
                      <a:pt x="1" y="129"/>
                      <a:pt x="61" y="328"/>
                    </a:cubicBezTo>
                    <a:cubicBezTo>
                      <a:pt x="87" y="446"/>
                      <a:pt x="175" y="497"/>
                      <a:pt x="269" y="497"/>
                    </a:cubicBezTo>
                    <a:cubicBezTo>
                      <a:pt x="412" y="497"/>
                      <a:pt x="568" y="376"/>
                      <a:pt x="528" y="194"/>
                    </a:cubicBezTo>
                    <a:cubicBezTo>
                      <a:pt x="487" y="60"/>
                      <a:pt x="387" y="1"/>
                      <a:pt x="2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50"/>
              <p:cNvSpPr/>
              <p:nvPr/>
            </p:nvSpPr>
            <p:spPr>
              <a:xfrm>
                <a:off x="5813175" y="2152275"/>
                <a:ext cx="13850" cy="12075"/>
              </a:xfrm>
              <a:custGeom>
                <a:avLst/>
                <a:gdLst/>
                <a:ahLst/>
                <a:cxnLst/>
                <a:rect l="l" t="t" r="r" b="b"/>
                <a:pathLst>
                  <a:path w="554" h="483" extrusionOk="0">
                    <a:moveTo>
                      <a:pt x="247" y="1"/>
                    </a:moveTo>
                    <a:cubicBezTo>
                      <a:pt x="221" y="1"/>
                      <a:pt x="194" y="5"/>
                      <a:pt x="167" y="14"/>
                    </a:cubicBezTo>
                    <a:cubicBezTo>
                      <a:pt x="67" y="47"/>
                      <a:pt x="0" y="181"/>
                      <a:pt x="34" y="314"/>
                    </a:cubicBezTo>
                    <a:cubicBezTo>
                      <a:pt x="70" y="423"/>
                      <a:pt x="174" y="482"/>
                      <a:pt x="273" y="482"/>
                    </a:cubicBezTo>
                    <a:cubicBezTo>
                      <a:pt x="357" y="482"/>
                      <a:pt x="437" y="439"/>
                      <a:pt x="467" y="348"/>
                    </a:cubicBezTo>
                    <a:cubicBezTo>
                      <a:pt x="554" y="174"/>
                      <a:pt x="415" y="1"/>
                      <a:pt x="2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50"/>
              <p:cNvSpPr/>
              <p:nvPr/>
            </p:nvSpPr>
            <p:spPr>
              <a:xfrm>
                <a:off x="5915850" y="2557625"/>
                <a:ext cx="14775" cy="8025"/>
              </a:xfrm>
              <a:custGeom>
                <a:avLst/>
                <a:gdLst/>
                <a:ahLst/>
                <a:cxnLst/>
                <a:rect l="l" t="t" r="r" b="b"/>
                <a:pathLst>
                  <a:path w="591" h="321" extrusionOk="0">
                    <a:moveTo>
                      <a:pt x="111" y="0"/>
                    </a:moveTo>
                    <a:cubicBezTo>
                      <a:pt x="44" y="0"/>
                      <a:pt x="1" y="39"/>
                      <a:pt x="29" y="145"/>
                    </a:cubicBezTo>
                    <a:cubicBezTo>
                      <a:pt x="57" y="256"/>
                      <a:pt x="153" y="320"/>
                      <a:pt x="261" y="320"/>
                    </a:cubicBezTo>
                    <a:cubicBezTo>
                      <a:pt x="284" y="320"/>
                      <a:pt x="307" y="318"/>
                      <a:pt x="330" y="312"/>
                    </a:cubicBezTo>
                    <a:cubicBezTo>
                      <a:pt x="591" y="241"/>
                      <a:pt x="277" y="0"/>
                      <a:pt x="1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50"/>
              <p:cNvSpPr/>
              <p:nvPr/>
            </p:nvSpPr>
            <p:spPr>
              <a:xfrm>
                <a:off x="6492250" y="2926350"/>
                <a:ext cx="17825" cy="12025"/>
              </a:xfrm>
              <a:custGeom>
                <a:avLst/>
                <a:gdLst/>
                <a:ahLst/>
                <a:cxnLst/>
                <a:rect l="l" t="t" r="r" b="b"/>
                <a:pathLst>
                  <a:path w="713" h="481" extrusionOk="0">
                    <a:moveTo>
                      <a:pt x="359" y="0"/>
                    </a:moveTo>
                    <a:cubicBezTo>
                      <a:pt x="149" y="0"/>
                      <a:pt x="1" y="301"/>
                      <a:pt x="223" y="440"/>
                    </a:cubicBezTo>
                    <a:cubicBezTo>
                      <a:pt x="273" y="468"/>
                      <a:pt x="322" y="480"/>
                      <a:pt x="366" y="480"/>
                    </a:cubicBezTo>
                    <a:cubicBezTo>
                      <a:pt x="588" y="480"/>
                      <a:pt x="713" y="179"/>
                      <a:pt x="490" y="40"/>
                    </a:cubicBezTo>
                    <a:cubicBezTo>
                      <a:pt x="446" y="12"/>
                      <a:pt x="401"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50"/>
              <p:cNvSpPr/>
              <p:nvPr/>
            </p:nvSpPr>
            <p:spPr>
              <a:xfrm>
                <a:off x="6717150" y="2748575"/>
                <a:ext cx="15600" cy="11850"/>
              </a:xfrm>
              <a:custGeom>
                <a:avLst/>
                <a:gdLst/>
                <a:ahLst/>
                <a:cxnLst/>
                <a:rect l="l" t="t" r="r" b="b"/>
                <a:pathLst>
                  <a:path w="624" h="474" extrusionOk="0">
                    <a:moveTo>
                      <a:pt x="269" y="1"/>
                    </a:moveTo>
                    <a:cubicBezTo>
                      <a:pt x="225" y="1"/>
                      <a:pt x="178" y="14"/>
                      <a:pt x="134" y="46"/>
                    </a:cubicBezTo>
                    <a:cubicBezTo>
                      <a:pt x="34" y="113"/>
                      <a:pt x="0" y="279"/>
                      <a:pt x="100" y="379"/>
                    </a:cubicBezTo>
                    <a:cubicBezTo>
                      <a:pt x="139" y="438"/>
                      <a:pt x="212" y="473"/>
                      <a:pt x="285" y="473"/>
                    </a:cubicBezTo>
                    <a:cubicBezTo>
                      <a:pt x="338" y="473"/>
                      <a:pt x="392" y="455"/>
                      <a:pt x="434" y="413"/>
                    </a:cubicBezTo>
                    <a:cubicBezTo>
                      <a:pt x="623" y="251"/>
                      <a:pt x="46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50"/>
              <p:cNvSpPr/>
              <p:nvPr/>
            </p:nvSpPr>
            <p:spPr>
              <a:xfrm>
                <a:off x="6538675" y="2427775"/>
                <a:ext cx="15575" cy="12025"/>
              </a:xfrm>
              <a:custGeom>
                <a:avLst/>
                <a:gdLst/>
                <a:ahLst/>
                <a:cxnLst/>
                <a:rect l="l" t="t" r="r" b="b"/>
                <a:pathLst>
                  <a:path w="623" h="481" extrusionOk="0">
                    <a:moveTo>
                      <a:pt x="349" y="1"/>
                    </a:moveTo>
                    <a:cubicBezTo>
                      <a:pt x="309" y="1"/>
                      <a:pt x="270" y="12"/>
                      <a:pt x="234" y="35"/>
                    </a:cubicBezTo>
                    <a:cubicBezTo>
                      <a:pt x="1" y="102"/>
                      <a:pt x="34" y="402"/>
                      <a:pt x="268" y="469"/>
                    </a:cubicBezTo>
                    <a:cubicBezTo>
                      <a:pt x="292" y="477"/>
                      <a:pt x="315" y="481"/>
                      <a:pt x="337" y="481"/>
                    </a:cubicBezTo>
                    <a:cubicBezTo>
                      <a:pt x="504" y="481"/>
                      <a:pt x="623" y="278"/>
                      <a:pt x="535" y="102"/>
                    </a:cubicBezTo>
                    <a:cubicBezTo>
                      <a:pt x="492" y="37"/>
                      <a:pt x="421" y="1"/>
                      <a:pt x="3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50"/>
              <p:cNvSpPr/>
              <p:nvPr/>
            </p:nvSpPr>
            <p:spPr>
              <a:xfrm>
                <a:off x="6043325" y="2371950"/>
                <a:ext cx="12550" cy="11850"/>
              </a:xfrm>
              <a:custGeom>
                <a:avLst/>
                <a:gdLst/>
                <a:ahLst/>
                <a:cxnLst/>
                <a:rect l="l" t="t" r="r" b="b"/>
                <a:pathLst>
                  <a:path w="502" h="474" extrusionOk="0">
                    <a:moveTo>
                      <a:pt x="268" y="0"/>
                    </a:moveTo>
                    <a:cubicBezTo>
                      <a:pt x="134" y="0"/>
                      <a:pt x="34" y="100"/>
                      <a:pt x="1" y="200"/>
                    </a:cubicBezTo>
                    <a:cubicBezTo>
                      <a:pt x="1" y="334"/>
                      <a:pt x="101" y="467"/>
                      <a:pt x="234" y="467"/>
                    </a:cubicBezTo>
                    <a:cubicBezTo>
                      <a:pt x="252" y="471"/>
                      <a:pt x="269" y="473"/>
                      <a:pt x="285" y="473"/>
                    </a:cubicBezTo>
                    <a:cubicBezTo>
                      <a:pt x="393" y="473"/>
                      <a:pt x="472" y="383"/>
                      <a:pt x="501" y="267"/>
                    </a:cubicBezTo>
                    <a:cubicBezTo>
                      <a:pt x="501" y="133"/>
                      <a:pt x="401"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50"/>
              <p:cNvSpPr/>
              <p:nvPr/>
            </p:nvSpPr>
            <p:spPr>
              <a:xfrm>
                <a:off x="5906575" y="2652125"/>
                <a:ext cx="13950" cy="12075"/>
              </a:xfrm>
              <a:custGeom>
                <a:avLst/>
                <a:gdLst/>
                <a:ahLst/>
                <a:cxnLst/>
                <a:rect l="l" t="t" r="r" b="b"/>
                <a:pathLst>
                  <a:path w="558" h="483" extrusionOk="0">
                    <a:moveTo>
                      <a:pt x="274" y="0"/>
                    </a:moveTo>
                    <a:cubicBezTo>
                      <a:pt x="194" y="0"/>
                      <a:pt x="113" y="43"/>
                      <a:pt x="67" y="134"/>
                    </a:cubicBezTo>
                    <a:cubicBezTo>
                      <a:pt x="0" y="235"/>
                      <a:pt x="67" y="401"/>
                      <a:pt x="167" y="468"/>
                    </a:cubicBezTo>
                    <a:cubicBezTo>
                      <a:pt x="198" y="478"/>
                      <a:pt x="228" y="483"/>
                      <a:pt x="258" y="483"/>
                    </a:cubicBezTo>
                    <a:cubicBezTo>
                      <a:pt x="422" y="483"/>
                      <a:pt x="557" y="337"/>
                      <a:pt x="501" y="168"/>
                    </a:cubicBezTo>
                    <a:cubicBezTo>
                      <a:pt x="464" y="59"/>
                      <a:pt x="370" y="0"/>
                      <a:pt x="2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50"/>
              <p:cNvSpPr/>
              <p:nvPr/>
            </p:nvSpPr>
            <p:spPr>
              <a:xfrm>
                <a:off x="5827350" y="3269075"/>
                <a:ext cx="14550" cy="12025"/>
              </a:xfrm>
              <a:custGeom>
                <a:avLst/>
                <a:gdLst/>
                <a:ahLst/>
                <a:cxnLst/>
                <a:rect l="l" t="t" r="r" b="b"/>
                <a:pathLst>
                  <a:path w="582" h="481" extrusionOk="0">
                    <a:moveTo>
                      <a:pt x="248" y="1"/>
                    </a:moveTo>
                    <a:cubicBezTo>
                      <a:pt x="134" y="1"/>
                      <a:pt x="34" y="92"/>
                      <a:pt x="34" y="208"/>
                    </a:cubicBezTo>
                    <a:cubicBezTo>
                      <a:pt x="0" y="341"/>
                      <a:pt x="100" y="474"/>
                      <a:pt x="234" y="474"/>
                    </a:cubicBezTo>
                    <a:cubicBezTo>
                      <a:pt x="252" y="479"/>
                      <a:pt x="270" y="481"/>
                      <a:pt x="287" y="481"/>
                    </a:cubicBezTo>
                    <a:cubicBezTo>
                      <a:pt x="541" y="481"/>
                      <a:pt x="582" y="39"/>
                      <a:pt x="300" y="7"/>
                    </a:cubicBezTo>
                    <a:cubicBezTo>
                      <a:pt x="283" y="3"/>
                      <a:pt x="265"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50"/>
              <p:cNvSpPr/>
              <p:nvPr/>
            </p:nvSpPr>
            <p:spPr>
              <a:xfrm>
                <a:off x="6250425" y="3786550"/>
                <a:ext cx="14750" cy="11750"/>
              </a:xfrm>
              <a:custGeom>
                <a:avLst/>
                <a:gdLst/>
                <a:ahLst/>
                <a:cxnLst/>
                <a:rect l="l" t="t" r="r" b="b"/>
                <a:pathLst>
                  <a:path w="590" h="470" extrusionOk="0">
                    <a:moveTo>
                      <a:pt x="324" y="0"/>
                    </a:moveTo>
                    <a:cubicBezTo>
                      <a:pt x="146" y="0"/>
                      <a:pt x="1" y="195"/>
                      <a:pt x="123" y="390"/>
                    </a:cubicBezTo>
                    <a:cubicBezTo>
                      <a:pt x="178" y="445"/>
                      <a:pt x="243" y="470"/>
                      <a:pt x="313" y="470"/>
                    </a:cubicBezTo>
                    <a:cubicBezTo>
                      <a:pt x="370" y="470"/>
                      <a:pt x="430" y="453"/>
                      <a:pt x="490" y="424"/>
                    </a:cubicBezTo>
                    <a:cubicBezTo>
                      <a:pt x="590" y="323"/>
                      <a:pt x="590" y="190"/>
                      <a:pt x="523" y="90"/>
                    </a:cubicBezTo>
                    <a:cubicBezTo>
                      <a:pt x="460" y="27"/>
                      <a:pt x="390"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50"/>
              <p:cNvSpPr/>
              <p:nvPr/>
            </p:nvSpPr>
            <p:spPr>
              <a:xfrm>
                <a:off x="6830775" y="3420100"/>
                <a:ext cx="15650" cy="12625"/>
              </a:xfrm>
              <a:custGeom>
                <a:avLst/>
                <a:gdLst/>
                <a:ahLst/>
                <a:cxnLst/>
                <a:rect l="l" t="t" r="r" b="b"/>
                <a:pathLst>
                  <a:path w="626" h="505" extrusionOk="0">
                    <a:moveTo>
                      <a:pt x="320" y="1"/>
                    </a:moveTo>
                    <a:cubicBezTo>
                      <a:pt x="138" y="1"/>
                      <a:pt x="1" y="215"/>
                      <a:pt x="125" y="371"/>
                    </a:cubicBezTo>
                    <a:cubicBezTo>
                      <a:pt x="170" y="460"/>
                      <a:pt x="244" y="504"/>
                      <a:pt x="328" y="504"/>
                    </a:cubicBezTo>
                    <a:cubicBezTo>
                      <a:pt x="370" y="504"/>
                      <a:pt x="414" y="493"/>
                      <a:pt x="459" y="471"/>
                    </a:cubicBezTo>
                    <a:cubicBezTo>
                      <a:pt x="626" y="338"/>
                      <a:pt x="592"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50"/>
              <p:cNvSpPr/>
              <p:nvPr/>
            </p:nvSpPr>
            <p:spPr>
              <a:xfrm>
                <a:off x="6683800" y="2885425"/>
                <a:ext cx="14675" cy="11825"/>
              </a:xfrm>
              <a:custGeom>
                <a:avLst/>
                <a:gdLst/>
                <a:ahLst/>
                <a:cxnLst/>
                <a:rect l="l" t="t" r="r" b="b"/>
                <a:pathLst>
                  <a:path w="587" h="473" extrusionOk="0">
                    <a:moveTo>
                      <a:pt x="302" y="1"/>
                    </a:moveTo>
                    <a:cubicBezTo>
                      <a:pt x="279" y="1"/>
                      <a:pt x="256" y="3"/>
                      <a:pt x="234" y="9"/>
                    </a:cubicBezTo>
                    <a:cubicBezTo>
                      <a:pt x="33" y="42"/>
                      <a:pt x="0" y="343"/>
                      <a:pt x="200" y="443"/>
                    </a:cubicBezTo>
                    <a:cubicBezTo>
                      <a:pt x="235" y="463"/>
                      <a:pt x="272" y="473"/>
                      <a:pt x="309" y="473"/>
                    </a:cubicBezTo>
                    <a:cubicBezTo>
                      <a:pt x="450" y="473"/>
                      <a:pt x="587" y="335"/>
                      <a:pt x="534" y="176"/>
                    </a:cubicBezTo>
                    <a:cubicBezTo>
                      <a:pt x="506" y="65"/>
                      <a:pt x="410"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50"/>
              <p:cNvSpPr/>
              <p:nvPr/>
            </p:nvSpPr>
            <p:spPr>
              <a:xfrm>
                <a:off x="6211300" y="2631000"/>
                <a:ext cx="17675" cy="12275"/>
              </a:xfrm>
              <a:custGeom>
                <a:avLst/>
                <a:gdLst/>
                <a:ahLst/>
                <a:cxnLst/>
                <a:rect l="l" t="t" r="r" b="b"/>
                <a:pathLst>
                  <a:path w="707" h="491" extrusionOk="0">
                    <a:moveTo>
                      <a:pt x="355" y="1"/>
                    </a:moveTo>
                    <a:cubicBezTo>
                      <a:pt x="174" y="1"/>
                      <a:pt x="0" y="389"/>
                      <a:pt x="253" y="446"/>
                    </a:cubicBezTo>
                    <a:cubicBezTo>
                      <a:pt x="285" y="477"/>
                      <a:pt x="318" y="490"/>
                      <a:pt x="352" y="490"/>
                    </a:cubicBezTo>
                    <a:cubicBezTo>
                      <a:pt x="533" y="490"/>
                      <a:pt x="707" y="102"/>
                      <a:pt x="454" y="45"/>
                    </a:cubicBezTo>
                    <a:cubicBezTo>
                      <a:pt x="422" y="14"/>
                      <a:pt x="388"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50"/>
              <p:cNvSpPr/>
              <p:nvPr/>
            </p:nvSpPr>
            <p:spPr>
              <a:xfrm>
                <a:off x="5730600" y="2838275"/>
                <a:ext cx="14575" cy="11950"/>
              </a:xfrm>
              <a:custGeom>
                <a:avLst/>
                <a:gdLst/>
                <a:ahLst/>
                <a:cxnLst/>
                <a:rect l="l" t="t" r="r" b="b"/>
                <a:pathLst>
                  <a:path w="583" h="478" extrusionOk="0">
                    <a:moveTo>
                      <a:pt x="297" y="0"/>
                    </a:moveTo>
                    <a:cubicBezTo>
                      <a:pt x="264" y="0"/>
                      <a:pt x="232" y="9"/>
                      <a:pt x="201" y="27"/>
                    </a:cubicBezTo>
                    <a:cubicBezTo>
                      <a:pt x="68" y="94"/>
                      <a:pt x="1" y="227"/>
                      <a:pt x="68" y="327"/>
                    </a:cubicBezTo>
                    <a:cubicBezTo>
                      <a:pt x="101" y="427"/>
                      <a:pt x="193" y="477"/>
                      <a:pt x="284" y="477"/>
                    </a:cubicBezTo>
                    <a:cubicBezTo>
                      <a:pt x="376" y="477"/>
                      <a:pt x="468" y="427"/>
                      <a:pt x="501" y="327"/>
                    </a:cubicBezTo>
                    <a:cubicBezTo>
                      <a:pt x="583" y="164"/>
                      <a:pt x="442" y="0"/>
                      <a:pt x="2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50"/>
              <p:cNvSpPr/>
              <p:nvPr/>
            </p:nvSpPr>
            <p:spPr>
              <a:xfrm>
                <a:off x="5512125" y="3208325"/>
                <a:ext cx="15575" cy="11900"/>
              </a:xfrm>
              <a:custGeom>
                <a:avLst/>
                <a:gdLst/>
                <a:ahLst/>
                <a:cxnLst/>
                <a:rect l="l" t="t" r="r" b="b"/>
                <a:pathLst>
                  <a:path w="623" h="476" extrusionOk="0">
                    <a:moveTo>
                      <a:pt x="262" y="1"/>
                    </a:moveTo>
                    <a:cubicBezTo>
                      <a:pt x="181" y="1"/>
                      <a:pt x="110" y="38"/>
                      <a:pt x="67" y="102"/>
                    </a:cubicBezTo>
                    <a:cubicBezTo>
                      <a:pt x="0" y="236"/>
                      <a:pt x="34" y="369"/>
                      <a:pt x="134" y="436"/>
                    </a:cubicBezTo>
                    <a:cubicBezTo>
                      <a:pt x="184" y="464"/>
                      <a:pt x="232" y="476"/>
                      <a:pt x="276" y="476"/>
                    </a:cubicBezTo>
                    <a:cubicBezTo>
                      <a:pt x="498" y="476"/>
                      <a:pt x="623" y="175"/>
                      <a:pt x="401" y="36"/>
                    </a:cubicBezTo>
                    <a:cubicBezTo>
                      <a:pt x="353" y="12"/>
                      <a:pt x="306"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50"/>
              <p:cNvSpPr/>
              <p:nvPr/>
            </p:nvSpPr>
            <p:spPr>
              <a:xfrm>
                <a:off x="5732275" y="3482725"/>
                <a:ext cx="15875" cy="12375"/>
              </a:xfrm>
              <a:custGeom>
                <a:avLst/>
                <a:gdLst/>
                <a:ahLst/>
                <a:cxnLst/>
                <a:rect l="l" t="t" r="r" b="b"/>
                <a:pathLst>
                  <a:path w="635" h="495" extrusionOk="0">
                    <a:moveTo>
                      <a:pt x="334" y="1"/>
                    </a:moveTo>
                    <a:cubicBezTo>
                      <a:pt x="134" y="1"/>
                      <a:pt x="1" y="234"/>
                      <a:pt x="134" y="401"/>
                    </a:cubicBezTo>
                    <a:cubicBezTo>
                      <a:pt x="173" y="459"/>
                      <a:pt x="245" y="495"/>
                      <a:pt x="319" y="495"/>
                    </a:cubicBezTo>
                    <a:cubicBezTo>
                      <a:pt x="372" y="495"/>
                      <a:pt x="426" y="476"/>
                      <a:pt x="468" y="434"/>
                    </a:cubicBezTo>
                    <a:cubicBezTo>
                      <a:pt x="634" y="301"/>
                      <a:pt x="568" y="34"/>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50"/>
              <p:cNvSpPr/>
              <p:nvPr/>
            </p:nvSpPr>
            <p:spPr>
              <a:xfrm>
                <a:off x="6486850" y="3283900"/>
                <a:ext cx="13500" cy="12050"/>
              </a:xfrm>
              <a:custGeom>
                <a:avLst/>
                <a:gdLst/>
                <a:ahLst/>
                <a:cxnLst/>
                <a:rect l="l" t="t" r="r" b="b"/>
                <a:pathLst>
                  <a:path w="540" h="482" extrusionOk="0">
                    <a:moveTo>
                      <a:pt x="266" y="0"/>
                    </a:moveTo>
                    <a:cubicBezTo>
                      <a:pt x="131" y="0"/>
                      <a:pt x="0" y="107"/>
                      <a:pt x="39" y="282"/>
                    </a:cubicBezTo>
                    <a:cubicBezTo>
                      <a:pt x="72" y="415"/>
                      <a:pt x="173" y="482"/>
                      <a:pt x="306" y="482"/>
                    </a:cubicBezTo>
                    <a:cubicBezTo>
                      <a:pt x="439" y="415"/>
                      <a:pt x="539" y="282"/>
                      <a:pt x="506" y="182"/>
                    </a:cubicBezTo>
                    <a:cubicBezTo>
                      <a:pt x="464" y="56"/>
                      <a:pt x="364" y="0"/>
                      <a:pt x="26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50"/>
              <p:cNvSpPr/>
              <p:nvPr/>
            </p:nvSpPr>
            <p:spPr>
              <a:xfrm>
                <a:off x="6651275" y="2626625"/>
                <a:ext cx="13975" cy="12400"/>
              </a:xfrm>
              <a:custGeom>
                <a:avLst/>
                <a:gdLst/>
                <a:ahLst/>
                <a:cxnLst/>
                <a:rect l="l" t="t" r="r" b="b"/>
                <a:pathLst>
                  <a:path w="559" h="496" extrusionOk="0">
                    <a:moveTo>
                      <a:pt x="256" y="1"/>
                    </a:moveTo>
                    <a:cubicBezTo>
                      <a:pt x="149" y="1"/>
                      <a:pt x="47" y="67"/>
                      <a:pt x="33" y="220"/>
                    </a:cubicBezTo>
                    <a:cubicBezTo>
                      <a:pt x="0" y="321"/>
                      <a:pt x="67" y="454"/>
                      <a:pt x="200" y="487"/>
                    </a:cubicBezTo>
                    <a:cubicBezTo>
                      <a:pt x="223" y="493"/>
                      <a:pt x="246" y="496"/>
                      <a:pt x="268" y="496"/>
                    </a:cubicBezTo>
                    <a:cubicBezTo>
                      <a:pt x="377" y="496"/>
                      <a:pt x="473" y="431"/>
                      <a:pt x="500" y="321"/>
                    </a:cubicBezTo>
                    <a:cubicBezTo>
                      <a:pt x="559" y="127"/>
                      <a:pt x="403" y="1"/>
                      <a:pt x="2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50"/>
              <p:cNvSpPr/>
              <p:nvPr/>
            </p:nvSpPr>
            <p:spPr>
              <a:xfrm>
                <a:off x="6368000" y="2181775"/>
                <a:ext cx="15600" cy="11900"/>
              </a:xfrm>
              <a:custGeom>
                <a:avLst/>
                <a:gdLst/>
                <a:ahLst/>
                <a:cxnLst/>
                <a:rect l="l" t="t" r="r" b="b"/>
                <a:pathLst>
                  <a:path w="624" h="476" extrusionOk="0">
                    <a:moveTo>
                      <a:pt x="362" y="0"/>
                    </a:moveTo>
                    <a:cubicBezTo>
                      <a:pt x="318" y="0"/>
                      <a:pt x="270" y="11"/>
                      <a:pt x="223" y="35"/>
                    </a:cubicBezTo>
                    <a:cubicBezTo>
                      <a:pt x="1" y="174"/>
                      <a:pt x="149" y="475"/>
                      <a:pt x="359" y="475"/>
                    </a:cubicBezTo>
                    <a:cubicBezTo>
                      <a:pt x="401" y="475"/>
                      <a:pt x="446" y="463"/>
                      <a:pt x="490" y="435"/>
                    </a:cubicBezTo>
                    <a:cubicBezTo>
                      <a:pt x="590" y="369"/>
                      <a:pt x="623" y="202"/>
                      <a:pt x="557" y="102"/>
                    </a:cubicBezTo>
                    <a:cubicBezTo>
                      <a:pt x="514" y="37"/>
                      <a:pt x="443" y="0"/>
                      <a:pt x="36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50"/>
              <p:cNvSpPr/>
              <p:nvPr/>
            </p:nvSpPr>
            <p:spPr>
              <a:xfrm>
                <a:off x="5917400" y="2215125"/>
                <a:ext cx="16450" cy="12575"/>
              </a:xfrm>
              <a:custGeom>
                <a:avLst/>
                <a:gdLst/>
                <a:ahLst/>
                <a:cxnLst/>
                <a:rect l="l" t="t" r="r" b="b"/>
                <a:pathLst>
                  <a:path w="658" h="503" extrusionOk="0">
                    <a:moveTo>
                      <a:pt x="332" y="0"/>
                    </a:moveTo>
                    <a:cubicBezTo>
                      <a:pt x="322" y="0"/>
                      <a:pt x="312" y="1"/>
                      <a:pt x="301" y="2"/>
                    </a:cubicBezTo>
                    <a:cubicBezTo>
                      <a:pt x="1" y="35"/>
                      <a:pt x="34" y="502"/>
                      <a:pt x="334" y="502"/>
                    </a:cubicBezTo>
                    <a:cubicBezTo>
                      <a:pt x="657" y="470"/>
                      <a:pt x="636" y="0"/>
                      <a:pt x="3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50"/>
              <p:cNvSpPr/>
              <p:nvPr/>
            </p:nvSpPr>
            <p:spPr>
              <a:xfrm>
                <a:off x="5521300" y="2595225"/>
                <a:ext cx="13350" cy="12125"/>
              </a:xfrm>
              <a:custGeom>
                <a:avLst/>
                <a:gdLst/>
                <a:ahLst/>
                <a:cxnLst/>
                <a:rect l="l" t="t" r="r" b="b"/>
                <a:pathLst>
                  <a:path w="534" h="485" extrusionOk="0">
                    <a:moveTo>
                      <a:pt x="284" y="0"/>
                    </a:moveTo>
                    <a:cubicBezTo>
                      <a:pt x="217" y="0"/>
                      <a:pt x="150" y="25"/>
                      <a:pt x="100" y="75"/>
                    </a:cubicBezTo>
                    <a:cubicBezTo>
                      <a:pt x="0" y="176"/>
                      <a:pt x="0" y="342"/>
                      <a:pt x="100" y="409"/>
                    </a:cubicBezTo>
                    <a:cubicBezTo>
                      <a:pt x="150" y="459"/>
                      <a:pt x="217" y="484"/>
                      <a:pt x="284" y="484"/>
                    </a:cubicBezTo>
                    <a:cubicBezTo>
                      <a:pt x="350" y="484"/>
                      <a:pt x="417" y="459"/>
                      <a:pt x="467" y="409"/>
                    </a:cubicBezTo>
                    <a:cubicBezTo>
                      <a:pt x="534" y="342"/>
                      <a:pt x="534" y="176"/>
                      <a:pt x="467" y="75"/>
                    </a:cubicBezTo>
                    <a:cubicBezTo>
                      <a:pt x="417" y="25"/>
                      <a:pt x="350"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50"/>
              <p:cNvSpPr/>
              <p:nvPr/>
            </p:nvSpPr>
            <p:spPr>
              <a:xfrm>
                <a:off x="5501275" y="3131500"/>
                <a:ext cx="11700" cy="12275"/>
              </a:xfrm>
              <a:custGeom>
                <a:avLst/>
                <a:gdLst/>
                <a:ahLst/>
                <a:cxnLst/>
                <a:rect l="l" t="t" r="r" b="b"/>
                <a:pathLst>
                  <a:path w="468" h="491" extrusionOk="0">
                    <a:moveTo>
                      <a:pt x="184" y="0"/>
                    </a:moveTo>
                    <a:cubicBezTo>
                      <a:pt x="76" y="0"/>
                      <a:pt x="1" y="95"/>
                      <a:pt x="1" y="240"/>
                    </a:cubicBezTo>
                    <a:cubicBezTo>
                      <a:pt x="1" y="407"/>
                      <a:pt x="117" y="490"/>
                      <a:pt x="234" y="490"/>
                    </a:cubicBezTo>
                    <a:cubicBezTo>
                      <a:pt x="351" y="490"/>
                      <a:pt x="468" y="407"/>
                      <a:pt x="468" y="240"/>
                    </a:cubicBezTo>
                    <a:cubicBezTo>
                      <a:pt x="468" y="107"/>
                      <a:pt x="368" y="6"/>
                      <a:pt x="234" y="6"/>
                    </a:cubicBezTo>
                    <a:cubicBezTo>
                      <a:pt x="217" y="2"/>
                      <a:pt x="200" y="0"/>
                      <a:pt x="1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50"/>
              <p:cNvSpPr/>
              <p:nvPr/>
            </p:nvSpPr>
            <p:spPr>
              <a:xfrm>
                <a:off x="6099200" y="3701025"/>
                <a:ext cx="13375" cy="12100"/>
              </a:xfrm>
              <a:custGeom>
                <a:avLst/>
                <a:gdLst/>
                <a:ahLst/>
                <a:cxnLst/>
                <a:rect l="l" t="t" r="r" b="b"/>
                <a:pathLst>
                  <a:path w="535" h="484" extrusionOk="0">
                    <a:moveTo>
                      <a:pt x="280" y="0"/>
                    </a:moveTo>
                    <a:cubicBezTo>
                      <a:pt x="217" y="0"/>
                      <a:pt x="151" y="25"/>
                      <a:pt x="101" y="75"/>
                    </a:cubicBezTo>
                    <a:cubicBezTo>
                      <a:pt x="1" y="142"/>
                      <a:pt x="1" y="309"/>
                      <a:pt x="101" y="409"/>
                    </a:cubicBezTo>
                    <a:cubicBezTo>
                      <a:pt x="151" y="459"/>
                      <a:pt x="217" y="484"/>
                      <a:pt x="280" y="484"/>
                    </a:cubicBezTo>
                    <a:cubicBezTo>
                      <a:pt x="343" y="484"/>
                      <a:pt x="401" y="459"/>
                      <a:pt x="434" y="409"/>
                    </a:cubicBezTo>
                    <a:cubicBezTo>
                      <a:pt x="534" y="309"/>
                      <a:pt x="534" y="142"/>
                      <a:pt x="434" y="75"/>
                    </a:cubicBezTo>
                    <a:cubicBezTo>
                      <a:pt x="401" y="25"/>
                      <a:pt x="343"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50"/>
              <p:cNvSpPr/>
              <p:nvPr/>
            </p:nvSpPr>
            <p:spPr>
              <a:xfrm>
                <a:off x="6966500" y="3545200"/>
                <a:ext cx="11700" cy="10225"/>
              </a:xfrm>
              <a:custGeom>
                <a:avLst/>
                <a:gdLst/>
                <a:ahLst/>
                <a:cxnLst/>
                <a:rect l="l" t="t" r="r" b="b"/>
                <a:pathLst>
                  <a:path w="468" h="409" extrusionOk="0">
                    <a:moveTo>
                      <a:pt x="372" y="0"/>
                    </a:moveTo>
                    <a:cubicBezTo>
                      <a:pt x="221" y="0"/>
                      <a:pt x="0" y="408"/>
                      <a:pt x="223" y="408"/>
                    </a:cubicBezTo>
                    <a:cubicBezTo>
                      <a:pt x="236" y="408"/>
                      <a:pt x="251" y="407"/>
                      <a:pt x="267" y="404"/>
                    </a:cubicBezTo>
                    <a:cubicBezTo>
                      <a:pt x="400" y="371"/>
                      <a:pt x="467" y="237"/>
                      <a:pt x="467" y="104"/>
                    </a:cubicBezTo>
                    <a:cubicBezTo>
                      <a:pt x="447" y="30"/>
                      <a:pt x="412" y="0"/>
                      <a:pt x="3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50"/>
              <p:cNvSpPr/>
              <p:nvPr/>
            </p:nvSpPr>
            <p:spPr>
              <a:xfrm>
                <a:off x="7250675" y="2937500"/>
                <a:ext cx="15225" cy="11825"/>
              </a:xfrm>
              <a:custGeom>
                <a:avLst/>
                <a:gdLst/>
                <a:ahLst/>
                <a:cxnLst/>
                <a:rect l="l" t="t" r="r" b="b"/>
                <a:pathLst>
                  <a:path w="609" h="473" extrusionOk="0">
                    <a:moveTo>
                      <a:pt x="346" y="1"/>
                    </a:moveTo>
                    <a:cubicBezTo>
                      <a:pt x="259" y="1"/>
                      <a:pt x="165" y="56"/>
                      <a:pt x="141" y="128"/>
                    </a:cubicBezTo>
                    <a:cubicBezTo>
                      <a:pt x="1" y="292"/>
                      <a:pt x="223" y="473"/>
                      <a:pt x="390" y="473"/>
                    </a:cubicBezTo>
                    <a:cubicBezTo>
                      <a:pt x="461" y="473"/>
                      <a:pt x="522" y="440"/>
                      <a:pt x="542" y="361"/>
                    </a:cubicBezTo>
                    <a:cubicBezTo>
                      <a:pt x="608" y="228"/>
                      <a:pt x="575" y="94"/>
                      <a:pt x="442" y="28"/>
                    </a:cubicBezTo>
                    <a:cubicBezTo>
                      <a:pt x="414" y="9"/>
                      <a:pt x="380" y="1"/>
                      <a:pt x="34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50"/>
              <p:cNvSpPr/>
              <p:nvPr/>
            </p:nvSpPr>
            <p:spPr>
              <a:xfrm>
                <a:off x="7016525" y="2532050"/>
                <a:ext cx="14825" cy="12025"/>
              </a:xfrm>
              <a:custGeom>
                <a:avLst/>
                <a:gdLst/>
                <a:ahLst/>
                <a:cxnLst/>
                <a:rect l="l" t="t" r="r" b="b"/>
                <a:pathLst>
                  <a:path w="593" h="481" extrusionOk="0">
                    <a:moveTo>
                      <a:pt x="317" y="1"/>
                    </a:moveTo>
                    <a:cubicBezTo>
                      <a:pt x="275" y="1"/>
                      <a:pt x="234" y="12"/>
                      <a:pt x="201" y="34"/>
                    </a:cubicBezTo>
                    <a:cubicBezTo>
                      <a:pt x="1" y="134"/>
                      <a:pt x="34" y="401"/>
                      <a:pt x="234" y="468"/>
                    </a:cubicBezTo>
                    <a:cubicBezTo>
                      <a:pt x="261" y="477"/>
                      <a:pt x="287" y="481"/>
                      <a:pt x="312" y="481"/>
                    </a:cubicBezTo>
                    <a:cubicBezTo>
                      <a:pt x="475" y="481"/>
                      <a:pt x="592" y="307"/>
                      <a:pt x="534" y="134"/>
                    </a:cubicBezTo>
                    <a:cubicBezTo>
                      <a:pt x="490" y="45"/>
                      <a:pt x="401" y="1"/>
                      <a:pt x="31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50"/>
              <p:cNvSpPr/>
              <p:nvPr/>
            </p:nvSpPr>
            <p:spPr>
              <a:xfrm>
                <a:off x="6149700" y="2426000"/>
                <a:ext cx="14575" cy="12000"/>
              </a:xfrm>
              <a:custGeom>
                <a:avLst/>
                <a:gdLst/>
                <a:ahLst/>
                <a:cxnLst/>
                <a:rect l="l" t="t" r="r" b="b"/>
                <a:pathLst>
                  <a:path w="583" h="480" extrusionOk="0">
                    <a:moveTo>
                      <a:pt x="296" y="0"/>
                    </a:moveTo>
                    <a:cubicBezTo>
                      <a:pt x="42" y="0"/>
                      <a:pt x="1" y="442"/>
                      <a:pt x="282" y="473"/>
                    </a:cubicBezTo>
                    <a:cubicBezTo>
                      <a:pt x="300" y="478"/>
                      <a:pt x="317" y="480"/>
                      <a:pt x="335" y="480"/>
                    </a:cubicBezTo>
                    <a:cubicBezTo>
                      <a:pt x="449" y="480"/>
                      <a:pt x="549" y="389"/>
                      <a:pt x="549" y="273"/>
                    </a:cubicBezTo>
                    <a:cubicBezTo>
                      <a:pt x="583" y="140"/>
                      <a:pt x="482" y="6"/>
                      <a:pt x="349" y="6"/>
                    </a:cubicBezTo>
                    <a:cubicBezTo>
                      <a:pt x="330" y="2"/>
                      <a:pt x="312" y="0"/>
                      <a:pt x="2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50"/>
              <p:cNvSpPr/>
              <p:nvPr/>
            </p:nvSpPr>
            <p:spPr>
              <a:xfrm>
                <a:off x="5920750" y="3707050"/>
                <a:ext cx="13350" cy="11750"/>
              </a:xfrm>
              <a:custGeom>
                <a:avLst/>
                <a:gdLst/>
                <a:ahLst/>
                <a:cxnLst/>
                <a:rect l="l" t="t" r="r" b="b"/>
                <a:pathLst>
                  <a:path w="534" h="470" extrusionOk="0">
                    <a:moveTo>
                      <a:pt x="270" y="1"/>
                    </a:moveTo>
                    <a:cubicBezTo>
                      <a:pt x="186" y="1"/>
                      <a:pt x="111" y="45"/>
                      <a:pt x="67" y="134"/>
                    </a:cubicBezTo>
                    <a:cubicBezTo>
                      <a:pt x="0" y="234"/>
                      <a:pt x="34" y="401"/>
                      <a:pt x="167" y="435"/>
                    </a:cubicBezTo>
                    <a:cubicBezTo>
                      <a:pt x="202" y="458"/>
                      <a:pt x="242" y="469"/>
                      <a:pt x="281" y="469"/>
                    </a:cubicBezTo>
                    <a:cubicBezTo>
                      <a:pt x="353" y="469"/>
                      <a:pt x="424" y="432"/>
                      <a:pt x="467" y="368"/>
                    </a:cubicBezTo>
                    <a:cubicBezTo>
                      <a:pt x="534" y="234"/>
                      <a:pt x="501" y="101"/>
                      <a:pt x="401" y="34"/>
                    </a:cubicBezTo>
                    <a:cubicBezTo>
                      <a:pt x="356" y="12"/>
                      <a:pt x="312" y="1"/>
                      <a:pt x="2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50"/>
              <p:cNvSpPr/>
              <p:nvPr/>
            </p:nvSpPr>
            <p:spPr>
              <a:xfrm>
                <a:off x="6843350" y="3549450"/>
                <a:ext cx="13075" cy="12700"/>
              </a:xfrm>
              <a:custGeom>
                <a:avLst/>
                <a:gdLst/>
                <a:ahLst/>
                <a:cxnLst/>
                <a:rect l="l" t="t" r="r" b="b"/>
                <a:pathLst>
                  <a:path w="523" h="508" extrusionOk="0">
                    <a:moveTo>
                      <a:pt x="284" y="1"/>
                    </a:moveTo>
                    <a:cubicBezTo>
                      <a:pt x="142" y="1"/>
                      <a:pt x="0" y="114"/>
                      <a:pt x="56" y="301"/>
                    </a:cubicBezTo>
                    <a:cubicBezTo>
                      <a:pt x="56" y="417"/>
                      <a:pt x="157" y="507"/>
                      <a:pt x="270" y="507"/>
                    </a:cubicBezTo>
                    <a:cubicBezTo>
                      <a:pt x="288" y="507"/>
                      <a:pt x="305" y="505"/>
                      <a:pt x="323" y="501"/>
                    </a:cubicBezTo>
                    <a:cubicBezTo>
                      <a:pt x="456" y="467"/>
                      <a:pt x="523" y="367"/>
                      <a:pt x="523" y="234"/>
                    </a:cubicBezTo>
                    <a:cubicBezTo>
                      <a:pt x="508" y="72"/>
                      <a:pt x="396"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50"/>
              <p:cNvSpPr/>
              <p:nvPr/>
            </p:nvSpPr>
            <p:spPr>
              <a:xfrm>
                <a:off x="6896375" y="3010575"/>
                <a:ext cx="12600" cy="12625"/>
              </a:xfrm>
              <a:custGeom>
                <a:avLst/>
                <a:gdLst/>
                <a:ahLst/>
                <a:cxnLst/>
                <a:rect l="l" t="t" r="r" b="b"/>
                <a:pathLst>
                  <a:path w="504" h="505" extrusionOk="0">
                    <a:moveTo>
                      <a:pt x="229" y="0"/>
                    </a:moveTo>
                    <a:cubicBezTo>
                      <a:pt x="137" y="0"/>
                      <a:pt x="36" y="91"/>
                      <a:pt x="36" y="207"/>
                    </a:cubicBezTo>
                    <a:cubicBezTo>
                      <a:pt x="1" y="403"/>
                      <a:pt x="137" y="504"/>
                      <a:pt x="272" y="504"/>
                    </a:cubicBezTo>
                    <a:cubicBezTo>
                      <a:pt x="388" y="504"/>
                      <a:pt x="503" y="428"/>
                      <a:pt x="503" y="274"/>
                    </a:cubicBezTo>
                    <a:cubicBezTo>
                      <a:pt x="503" y="140"/>
                      <a:pt x="437" y="7"/>
                      <a:pt x="270" y="7"/>
                    </a:cubicBezTo>
                    <a:cubicBezTo>
                      <a:pt x="257" y="2"/>
                      <a:pt x="243" y="0"/>
                      <a:pt x="22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50"/>
              <p:cNvSpPr/>
              <p:nvPr/>
            </p:nvSpPr>
            <p:spPr>
              <a:xfrm>
                <a:off x="6679625" y="2642100"/>
                <a:ext cx="13350" cy="11775"/>
              </a:xfrm>
              <a:custGeom>
                <a:avLst/>
                <a:gdLst/>
                <a:ahLst/>
                <a:cxnLst/>
                <a:rect l="l" t="t" r="r" b="b"/>
                <a:pathLst>
                  <a:path w="534" h="471" extrusionOk="0">
                    <a:moveTo>
                      <a:pt x="273" y="0"/>
                    </a:moveTo>
                    <a:cubicBezTo>
                      <a:pt x="228" y="0"/>
                      <a:pt x="181" y="11"/>
                      <a:pt x="134" y="35"/>
                    </a:cubicBezTo>
                    <a:cubicBezTo>
                      <a:pt x="34" y="102"/>
                      <a:pt x="0" y="235"/>
                      <a:pt x="67" y="369"/>
                    </a:cubicBezTo>
                    <a:cubicBezTo>
                      <a:pt x="110" y="433"/>
                      <a:pt x="181" y="470"/>
                      <a:pt x="262" y="470"/>
                    </a:cubicBezTo>
                    <a:cubicBezTo>
                      <a:pt x="306" y="470"/>
                      <a:pt x="353" y="459"/>
                      <a:pt x="401" y="435"/>
                    </a:cubicBezTo>
                    <a:cubicBezTo>
                      <a:pt x="501" y="369"/>
                      <a:pt x="534" y="235"/>
                      <a:pt x="467" y="102"/>
                    </a:cubicBezTo>
                    <a:cubicBezTo>
                      <a:pt x="424" y="37"/>
                      <a:pt x="353"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50"/>
              <p:cNvSpPr/>
              <p:nvPr/>
            </p:nvSpPr>
            <p:spPr>
              <a:xfrm>
                <a:off x="5993300" y="2555250"/>
                <a:ext cx="12525" cy="12025"/>
              </a:xfrm>
              <a:custGeom>
                <a:avLst/>
                <a:gdLst/>
                <a:ahLst/>
                <a:cxnLst/>
                <a:rect l="l" t="t" r="r" b="b"/>
                <a:pathLst>
                  <a:path w="501" h="481" extrusionOk="0">
                    <a:moveTo>
                      <a:pt x="248" y="0"/>
                    </a:moveTo>
                    <a:cubicBezTo>
                      <a:pt x="134" y="0"/>
                      <a:pt x="29" y="91"/>
                      <a:pt x="0" y="207"/>
                    </a:cubicBezTo>
                    <a:cubicBezTo>
                      <a:pt x="0" y="340"/>
                      <a:pt x="100" y="474"/>
                      <a:pt x="234" y="474"/>
                    </a:cubicBezTo>
                    <a:cubicBezTo>
                      <a:pt x="251" y="478"/>
                      <a:pt x="268" y="480"/>
                      <a:pt x="285" y="480"/>
                    </a:cubicBezTo>
                    <a:cubicBezTo>
                      <a:pt x="392" y="480"/>
                      <a:pt x="472" y="389"/>
                      <a:pt x="501" y="273"/>
                    </a:cubicBezTo>
                    <a:cubicBezTo>
                      <a:pt x="501" y="140"/>
                      <a:pt x="434" y="7"/>
                      <a:pt x="301" y="7"/>
                    </a:cubicBezTo>
                    <a:cubicBezTo>
                      <a:pt x="283" y="2"/>
                      <a:pt x="265" y="0"/>
                      <a:pt x="24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50"/>
              <p:cNvSpPr/>
              <p:nvPr/>
            </p:nvSpPr>
            <p:spPr>
              <a:xfrm>
                <a:off x="5384525" y="2805750"/>
                <a:ext cx="13375" cy="12175"/>
              </a:xfrm>
              <a:custGeom>
                <a:avLst/>
                <a:gdLst/>
                <a:ahLst/>
                <a:cxnLst/>
                <a:rect l="l" t="t" r="r" b="b"/>
                <a:pathLst>
                  <a:path w="535" h="487" extrusionOk="0">
                    <a:moveTo>
                      <a:pt x="273" y="1"/>
                    </a:moveTo>
                    <a:cubicBezTo>
                      <a:pt x="239" y="1"/>
                      <a:pt x="203" y="9"/>
                      <a:pt x="167" y="27"/>
                    </a:cubicBezTo>
                    <a:cubicBezTo>
                      <a:pt x="34" y="60"/>
                      <a:pt x="1" y="194"/>
                      <a:pt x="34" y="327"/>
                    </a:cubicBezTo>
                    <a:cubicBezTo>
                      <a:pt x="83" y="425"/>
                      <a:pt x="167" y="487"/>
                      <a:pt x="262" y="487"/>
                    </a:cubicBezTo>
                    <a:cubicBezTo>
                      <a:pt x="296" y="487"/>
                      <a:pt x="332" y="479"/>
                      <a:pt x="368" y="461"/>
                    </a:cubicBezTo>
                    <a:cubicBezTo>
                      <a:pt x="468" y="427"/>
                      <a:pt x="534" y="261"/>
                      <a:pt x="501" y="161"/>
                    </a:cubicBezTo>
                    <a:cubicBezTo>
                      <a:pt x="452" y="63"/>
                      <a:pt x="368"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50"/>
              <p:cNvSpPr/>
              <p:nvPr/>
            </p:nvSpPr>
            <p:spPr>
              <a:xfrm>
                <a:off x="5969100" y="3866300"/>
                <a:ext cx="15000" cy="11975"/>
              </a:xfrm>
              <a:custGeom>
                <a:avLst/>
                <a:gdLst/>
                <a:ahLst/>
                <a:cxnLst/>
                <a:rect l="l" t="t" r="r" b="b"/>
                <a:pathLst>
                  <a:path w="600" h="479" extrusionOk="0">
                    <a:moveTo>
                      <a:pt x="294" y="1"/>
                    </a:moveTo>
                    <a:cubicBezTo>
                      <a:pt x="211" y="1"/>
                      <a:pt x="132" y="38"/>
                      <a:pt x="68" y="102"/>
                    </a:cubicBezTo>
                    <a:cubicBezTo>
                      <a:pt x="1" y="202"/>
                      <a:pt x="34" y="369"/>
                      <a:pt x="134" y="436"/>
                    </a:cubicBezTo>
                    <a:cubicBezTo>
                      <a:pt x="182" y="465"/>
                      <a:pt x="228" y="478"/>
                      <a:pt x="271" y="478"/>
                    </a:cubicBezTo>
                    <a:cubicBezTo>
                      <a:pt x="470" y="478"/>
                      <a:pt x="599" y="200"/>
                      <a:pt x="435" y="36"/>
                    </a:cubicBezTo>
                    <a:cubicBezTo>
                      <a:pt x="387" y="12"/>
                      <a:pt x="340"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50"/>
              <p:cNvSpPr/>
              <p:nvPr/>
            </p:nvSpPr>
            <p:spPr>
              <a:xfrm>
                <a:off x="7143250" y="3753175"/>
                <a:ext cx="12575" cy="9825"/>
              </a:xfrm>
              <a:custGeom>
                <a:avLst/>
                <a:gdLst/>
                <a:ahLst/>
                <a:cxnLst/>
                <a:rect l="l" t="t" r="r" b="b"/>
                <a:pathLst>
                  <a:path w="503" h="393" extrusionOk="0">
                    <a:moveTo>
                      <a:pt x="416" y="0"/>
                    </a:moveTo>
                    <a:cubicBezTo>
                      <a:pt x="267" y="0"/>
                      <a:pt x="0" y="392"/>
                      <a:pt x="244" y="392"/>
                    </a:cubicBezTo>
                    <a:cubicBezTo>
                      <a:pt x="252" y="392"/>
                      <a:pt x="260" y="392"/>
                      <a:pt x="269" y="391"/>
                    </a:cubicBezTo>
                    <a:cubicBezTo>
                      <a:pt x="402" y="358"/>
                      <a:pt x="502" y="257"/>
                      <a:pt x="502" y="124"/>
                    </a:cubicBezTo>
                    <a:cubicBezTo>
                      <a:pt x="495" y="35"/>
                      <a:pt x="461" y="0"/>
                      <a:pt x="4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50"/>
              <p:cNvSpPr/>
              <p:nvPr/>
            </p:nvSpPr>
            <p:spPr>
              <a:xfrm>
                <a:off x="7211725" y="2953150"/>
                <a:ext cx="12475" cy="9100"/>
              </a:xfrm>
              <a:custGeom>
                <a:avLst/>
                <a:gdLst/>
                <a:ahLst/>
                <a:cxnLst/>
                <a:rect l="l" t="t" r="r" b="b"/>
                <a:pathLst>
                  <a:path w="499" h="364" extrusionOk="0">
                    <a:moveTo>
                      <a:pt x="240" y="1"/>
                    </a:moveTo>
                    <a:cubicBezTo>
                      <a:pt x="0" y="1"/>
                      <a:pt x="257" y="364"/>
                      <a:pt x="407" y="364"/>
                    </a:cubicBezTo>
                    <a:cubicBezTo>
                      <a:pt x="454" y="364"/>
                      <a:pt x="491" y="328"/>
                      <a:pt x="498" y="236"/>
                    </a:cubicBezTo>
                    <a:cubicBezTo>
                      <a:pt x="498" y="102"/>
                      <a:pt x="398" y="2"/>
                      <a:pt x="265" y="2"/>
                    </a:cubicBezTo>
                    <a:cubicBezTo>
                      <a:pt x="256" y="1"/>
                      <a:pt x="247" y="1"/>
                      <a:pt x="2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50"/>
              <p:cNvSpPr/>
              <p:nvPr/>
            </p:nvSpPr>
            <p:spPr>
              <a:xfrm>
                <a:off x="6864750" y="2408600"/>
                <a:ext cx="15575" cy="12025"/>
              </a:xfrm>
              <a:custGeom>
                <a:avLst/>
                <a:gdLst/>
                <a:ahLst/>
                <a:cxnLst/>
                <a:rect l="l" t="t" r="r" b="b"/>
                <a:pathLst>
                  <a:path w="623" h="481" extrusionOk="0">
                    <a:moveTo>
                      <a:pt x="308" y="0"/>
                    </a:moveTo>
                    <a:cubicBezTo>
                      <a:pt x="262" y="0"/>
                      <a:pt x="215" y="11"/>
                      <a:pt x="167" y="35"/>
                    </a:cubicBezTo>
                    <a:cubicBezTo>
                      <a:pt x="1" y="135"/>
                      <a:pt x="34" y="435"/>
                      <a:pt x="267" y="469"/>
                    </a:cubicBezTo>
                    <a:cubicBezTo>
                      <a:pt x="291" y="477"/>
                      <a:pt x="315" y="480"/>
                      <a:pt x="337" y="480"/>
                    </a:cubicBezTo>
                    <a:cubicBezTo>
                      <a:pt x="503" y="480"/>
                      <a:pt x="622" y="278"/>
                      <a:pt x="534" y="102"/>
                    </a:cubicBezTo>
                    <a:cubicBezTo>
                      <a:pt x="470" y="37"/>
                      <a:pt x="391"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50"/>
              <p:cNvSpPr/>
              <p:nvPr/>
            </p:nvSpPr>
            <p:spPr>
              <a:xfrm>
                <a:off x="6595400" y="2618100"/>
                <a:ext cx="15900" cy="12850"/>
              </a:xfrm>
              <a:custGeom>
                <a:avLst/>
                <a:gdLst/>
                <a:ahLst/>
                <a:cxnLst/>
                <a:rect l="l" t="t" r="r" b="b"/>
                <a:pathLst>
                  <a:path w="636" h="514" extrusionOk="0">
                    <a:moveTo>
                      <a:pt x="282" y="1"/>
                    </a:moveTo>
                    <a:cubicBezTo>
                      <a:pt x="229" y="1"/>
                      <a:pt x="176" y="19"/>
                      <a:pt x="134" y="61"/>
                    </a:cubicBezTo>
                    <a:cubicBezTo>
                      <a:pt x="34" y="128"/>
                      <a:pt x="0" y="295"/>
                      <a:pt x="100" y="395"/>
                    </a:cubicBezTo>
                    <a:cubicBezTo>
                      <a:pt x="147" y="479"/>
                      <a:pt x="215" y="513"/>
                      <a:pt x="283" y="513"/>
                    </a:cubicBezTo>
                    <a:cubicBezTo>
                      <a:pt x="458" y="513"/>
                      <a:pt x="635" y="287"/>
                      <a:pt x="467" y="94"/>
                    </a:cubicBezTo>
                    <a:cubicBezTo>
                      <a:pt x="428" y="36"/>
                      <a:pt x="356"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50"/>
              <p:cNvSpPr/>
              <p:nvPr/>
            </p:nvSpPr>
            <p:spPr>
              <a:xfrm>
                <a:off x="5583600" y="3375725"/>
                <a:ext cx="16100" cy="12500"/>
              </a:xfrm>
              <a:custGeom>
                <a:avLst/>
                <a:gdLst/>
                <a:ahLst/>
                <a:cxnLst/>
                <a:rect l="l" t="t" r="r" b="b"/>
                <a:pathLst>
                  <a:path w="644" h="500" extrusionOk="0">
                    <a:moveTo>
                      <a:pt x="380" y="1"/>
                    </a:moveTo>
                    <a:cubicBezTo>
                      <a:pt x="332" y="1"/>
                      <a:pt x="285" y="17"/>
                      <a:pt x="243" y="44"/>
                    </a:cubicBezTo>
                    <a:cubicBezTo>
                      <a:pt x="1" y="206"/>
                      <a:pt x="151" y="499"/>
                      <a:pt x="358" y="499"/>
                    </a:cubicBezTo>
                    <a:cubicBezTo>
                      <a:pt x="407" y="499"/>
                      <a:pt x="459" y="483"/>
                      <a:pt x="510" y="445"/>
                    </a:cubicBezTo>
                    <a:cubicBezTo>
                      <a:pt x="610" y="345"/>
                      <a:pt x="644" y="211"/>
                      <a:pt x="577" y="111"/>
                    </a:cubicBezTo>
                    <a:cubicBezTo>
                      <a:pt x="518" y="33"/>
                      <a:pt x="448" y="1"/>
                      <a:pt x="3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50"/>
              <p:cNvSpPr/>
              <p:nvPr/>
            </p:nvSpPr>
            <p:spPr>
              <a:xfrm>
                <a:off x="5760625" y="3895200"/>
                <a:ext cx="13975" cy="12450"/>
              </a:xfrm>
              <a:custGeom>
                <a:avLst/>
                <a:gdLst/>
                <a:ahLst/>
                <a:cxnLst/>
                <a:rect l="l" t="t" r="r" b="b"/>
                <a:pathLst>
                  <a:path w="559" h="498" extrusionOk="0">
                    <a:moveTo>
                      <a:pt x="279" y="1"/>
                    </a:moveTo>
                    <a:cubicBezTo>
                      <a:pt x="254" y="1"/>
                      <a:pt x="228" y="5"/>
                      <a:pt x="201" y="14"/>
                    </a:cubicBezTo>
                    <a:cubicBezTo>
                      <a:pt x="67" y="80"/>
                      <a:pt x="1" y="214"/>
                      <a:pt x="34" y="347"/>
                    </a:cubicBezTo>
                    <a:cubicBezTo>
                      <a:pt x="67" y="447"/>
                      <a:pt x="159" y="497"/>
                      <a:pt x="255" y="497"/>
                    </a:cubicBezTo>
                    <a:cubicBezTo>
                      <a:pt x="351" y="497"/>
                      <a:pt x="451" y="447"/>
                      <a:pt x="501" y="347"/>
                    </a:cubicBezTo>
                    <a:cubicBezTo>
                      <a:pt x="559" y="174"/>
                      <a:pt x="441"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50"/>
              <p:cNvSpPr/>
              <p:nvPr/>
            </p:nvSpPr>
            <p:spPr>
              <a:xfrm>
                <a:off x="6544050" y="3766600"/>
                <a:ext cx="14375" cy="8200"/>
              </a:xfrm>
              <a:custGeom>
                <a:avLst/>
                <a:gdLst/>
                <a:ahLst/>
                <a:cxnLst/>
                <a:rect l="l" t="t" r="r" b="b"/>
                <a:pathLst>
                  <a:path w="575" h="328" extrusionOk="0">
                    <a:moveTo>
                      <a:pt x="110" y="0"/>
                    </a:moveTo>
                    <a:cubicBezTo>
                      <a:pt x="45" y="0"/>
                      <a:pt x="1" y="42"/>
                      <a:pt x="19" y="154"/>
                    </a:cubicBezTo>
                    <a:cubicBezTo>
                      <a:pt x="48" y="241"/>
                      <a:pt x="127" y="327"/>
                      <a:pt x="234" y="327"/>
                    </a:cubicBezTo>
                    <a:cubicBezTo>
                      <a:pt x="251" y="327"/>
                      <a:pt x="268" y="325"/>
                      <a:pt x="286" y="321"/>
                    </a:cubicBezTo>
                    <a:cubicBezTo>
                      <a:pt x="574" y="273"/>
                      <a:pt x="275" y="0"/>
                      <a:pt x="1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50"/>
              <p:cNvSpPr/>
              <p:nvPr/>
            </p:nvSpPr>
            <p:spPr>
              <a:xfrm>
                <a:off x="6748975" y="3073875"/>
                <a:ext cx="11550" cy="10275"/>
              </a:xfrm>
              <a:custGeom>
                <a:avLst/>
                <a:gdLst/>
                <a:ahLst/>
                <a:cxnLst/>
                <a:rect l="l" t="t" r="r" b="b"/>
                <a:pathLst>
                  <a:path w="462" h="411" extrusionOk="0">
                    <a:moveTo>
                      <a:pt x="202" y="1"/>
                    </a:moveTo>
                    <a:cubicBezTo>
                      <a:pt x="1" y="1"/>
                      <a:pt x="201" y="410"/>
                      <a:pt x="340" y="410"/>
                    </a:cubicBezTo>
                    <a:cubicBezTo>
                      <a:pt x="377" y="410"/>
                      <a:pt x="409" y="382"/>
                      <a:pt x="429" y="310"/>
                    </a:cubicBezTo>
                    <a:cubicBezTo>
                      <a:pt x="462" y="177"/>
                      <a:pt x="395" y="43"/>
                      <a:pt x="262" y="10"/>
                    </a:cubicBezTo>
                    <a:cubicBezTo>
                      <a:pt x="239" y="4"/>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50"/>
              <p:cNvSpPr/>
              <p:nvPr/>
            </p:nvSpPr>
            <p:spPr>
              <a:xfrm>
                <a:off x="6283300" y="2373350"/>
                <a:ext cx="17100" cy="12225"/>
              </a:xfrm>
              <a:custGeom>
                <a:avLst/>
                <a:gdLst/>
                <a:ahLst/>
                <a:cxnLst/>
                <a:rect l="l" t="t" r="r" b="b"/>
                <a:pathLst>
                  <a:path w="684" h="489" extrusionOk="0">
                    <a:moveTo>
                      <a:pt x="350" y="0"/>
                    </a:moveTo>
                    <a:cubicBezTo>
                      <a:pt x="176" y="0"/>
                      <a:pt x="0" y="189"/>
                      <a:pt x="142" y="378"/>
                    </a:cubicBezTo>
                    <a:cubicBezTo>
                      <a:pt x="191" y="456"/>
                      <a:pt x="263" y="488"/>
                      <a:pt x="335" y="488"/>
                    </a:cubicBezTo>
                    <a:cubicBezTo>
                      <a:pt x="508" y="488"/>
                      <a:pt x="684" y="300"/>
                      <a:pt x="542" y="111"/>
                    </a:cubicBezTo>
                    <a:cubicBezTo>
                      <a:pt x="493" y="33"/>
                      <a:pt x="422"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50"/>
              <p:cNvSpPr/>
              <p:nvPr/>
            </p:nvSpPr>
            <p:spPr>
              <a:xfrm>
                <a:off x="5384525" y="2532675"/>
                <a:ext cx="12525" cy="12075"/>
              </a:xfrm>
              <a:custGeom>
                <a:avLst/>
                <a:gdLst/>
                <a:ahLst/>
                <a:cxnLst/>
                <a:rect l="l" t="t" r="r" b="b"/>
                <a:pathLst>
                  <a:path w="501" h="483" extrusionOk="0">
                    <a:moveTo>
                      <a:pt x="269" y="0"/>
                    </a:moveTo>
                    <a:cubicBezTo>
                      <a:pt x="247" y="0"/>
                      <a:pt x="224" y="3"/>
                      <a:pt x="201" y="9"/>
                    </a:cubicBezTo>
                    <a:cubicBezTo>
                      <a:pt x="67" y="9"/>
                      <a:pt x="1" y="142"/>
                      <a:pt x="1" y="276"/>
                    </a:cubicBezTo>
                    <a:cubicBezTo>
                      <a:pt x="30" y="392"/>
                      <a:pt x="134" y="482"/>
                      <a:pt x="248" y="482"/>
                    </a:cubicBezTo>
                    <a:cubicBezTo>
                      <a:pt x="266" y="482"/>
                      <a:pt x="283" y="480"/>
                      <a:pt x="301" y="476"/>
                    </a:cubicBezTo>
                    <a:cubicBezTo>
                      <a:pt x="434" y="443"/>
                      <a:pt x="501" y="309"/>
                      <a:pt x="501" y="176"/>
                    </a:cubicBezTo>
                    <a:cubicBezTo>
                      <a:pt x="473"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50"/>
              <p:cNvSpPr/>
              <p:nvPr/>
            </p:nvSpPr>
            <p:spPr>
              <a:xfrm>
                <a:off x="5870700" y="3356400"/>
                <a:ext cx="13900" cy="11950"/>
              </a:xfrm>
              <a:custGeom>
                <a:avLst/>
                <a:gdLst/>
                <a:ahLst/>
                <a:cxnLst/>
                <a:rect l="l" t="t" r="r" b="b"/>
                <a:pathLst>
                  <a:path w="556" h="478" extrusionOk="0">
                    <a:moveTo>
                      <a:pt x="268" y="0"/>
                    </a:moveTo>
                    <a:cubicBezTo>
                      <a:pt x="176" y="0"/>
                      <a:pt x="84" y="50"/>
                      <a:pt x="34" y="150"/>
                    </a:cubicBezTo>
                    <a:cubicBezTo>
                      <a:pt x="1" y="284"/>
                      <a:pt x="68" y="417"/>
                      <a:pt x="168" y="451"/>
                    </a:cubicBezTo>
                    <a:cubicBezTo>
                      <a:pt x="204" y="469"/>
                      <a:pt x="241" y="477"/>
                      <a:pt x="276" y="477"/>
                    </a:cubicBezTo>
                    <a:cubicBezTo>
                      <a:pt x="432" y="477"/>
                      <a:pt x="556" y="314"/>
                      <a:pt x="501" y="150"/>
                    </a:cubicBezTo>
                    <a:cubicBezTo>
                      <a:pt x="451" y="50"/>
                      <a:pt x="359" y="0"/>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50"/>
              <p:cNvSpPr/>
              <p:nvPr/>
            </p:nvSpPr>
            <p:spPr>
              <a:xfrm>
                <a:off x="6813875" y="3151575"/>
                <a:ext cx="11700" cy="10225"/>
              </a:xfrm>
              <a:custGeom>
                <a:avLst/>
                <a:gdLst/>
                <a:ahLst/>
                <a:cxnLst/>
                <a:rect l="l" t="t" r="r" b="b"/>
                <a:pathLst>
                  <a:path w="468" h="409" extrusionOk="0">
                    <a:moveTo>
                      <a:pt x="355" y="1"/>
                    </a:moveTo>
                    <a:cubicBezTo>
                      <a:pt x="221" y="1"/>
                      <a:pt x="1" y="409"/>
                      <a:pt x="224" y="409"/>
                    </a:cubicBezTo>
                    <a:cubicBezTo>
                      <a:pt x="237" y="409"/>
                      <a:pt x="251" y="407"/>
                      <a:pt x="268" y="404"/>
                    </a:cubicBezTo>
                    <a:cubicBezTo>
                      <a:pt x="401" y="371"/>
                      <a:pt x="468" y="238"/>
                      <a:pt x="434" y="104"/>
                    </a:cubicBezTo>
                    <a:cubicBezTo>
                      <a:pt x="421" y="30"/>
                      <a:pt x="391" y="1"/>
                      <a:pt x="3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50"/>
              <p:cNvSpPr/>
              <p:nvPr/>
            </p:nvSpPr>
            <p:spPr>
              <a:xfrm>
                <a:off x="6853625" y="2654900"/>
                <a:ext cx="13850" cy="8950"/>
              </a:xfrm>
              <a:custGeom>
                <a:avLst/>
                <a:gdLst/>
                <a:ahLst/>
                <a:cxnLst/>
                <a:rect l="l" t="t" r="r" b="b"/>
                <a:pathLst>
                  <a:path w="554" h="358" extrusionOk="0">
                    <a:moveTo>
                      <a:pt x="471" y="0"/>
                    </a:moveTo>
                    <a:cubicBezTo>
                      <a:pt x="316" y="0"/>
                      <a:pt x="1" y="332"/>
                      <a:pt x="279" y="357"/>
                    </a:cubicBezTo>
                    <a:cubicBezTo>
                      <a:pt x="412" y="357"/>
                      <a:pt x="546" y="257"/>
                      <a:pt x="546" y="124"/>
                    </a:cubicBezTo>
                    <a:cubicBezTo>
                      <a:pt x="554" y="34"/>
                      <a:pt x="521" y="0"/>
                      <a:pt x="47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50"/>
              <p:cNvSpPr/>
              <p:nvPr/>
            </p:nvSpPr>
            <p:spPr>
              <a:xfrm>
                <a:off x="6452375" y="2406800"/>
                <a:ext cx="17725" cy="11975"/>
              </a:xfrm>
              <a:custGeom>
                <a:avLst/>
                <a:gdLst/>
                <a:ahLst/>
                <a:cxnLst/>
                <a:rect l="l" t="t" r="r" b="b"/>
                <a:pathLst>
                  <a:path w="709" h="479" extrusionOk="0">
                    <a:moveTo>
                      <a:pt x="353" y="1"/>
                    </a:moveTo>
                    <a:cubicBezTo>
                      <a:pt x="144" y="1"/>
                      <a:pt x="0" y="302"/>
                      <a:pt x="251" y="441"/>
                    </a:cubicBezTo>
                    <a:cubicBezTo>
                      <a:pt x="293" y="467"/>
                      <a:pt x="334" y="478"/>
                      <a:pt x="372" y="478"/>
                    </a:cubicBezTo>
                    <a:cubicBezTo>
                      <a:pt x="579" y="478"/>
                      <a:pt x="709" y="153"/>
                      <a:pt x="484" y="40"/>
                    </a:cubicBezTo>
                    <a:cubicBezTo>
                      <a:pt x="440" y="13"/>
                      <a:pt x="395"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50"/>
              <p:cNvSpPr/>
              <p:nvPr/>
            </p:nvSpPr>
            <p:spPr>
              <a:xfrm>
                <a:off x="5277775" y="2962400"/>
                <a:ext cx="14975" cy="11950"/>
              </a:xfrm>
              <a:custGeom>
                <a:avLst/>
                <a:gdLst/>
                <a:ahLst/>
                <a:cxnLst/>
                <a:rect l="l" t="t" r="r" b="b"/>
                <a:pathLst>
                  <a:path w="599" h="478" extrusionOk="0">
                    <a:moveTo>
                      <a:pt x="250" y="0"/>
                    </a:moveTo>
                    <a:cubicBezTo>
                      <a:pt x="222" y="0"/>
                      <a:pt x="194" y="10"/>
                      <a:pt x="168" y="32"/>
                    </a:cubicBezTo>
                    <a:cubicBezTo>
                      <a:pt x="34" y="99"/>
                      <a:pt x="1" y="232"/>
                      <a:pt x="34" y="333"/>
                    </a:cubicBezTo>
                    <a:cubicBezTo>
                      <a:pt x="85" y="434"/>
                      <a:pt x="175" y="478"/>
                      <a:pt x="274" y="478"/>
                    </a:cubicBezTo>
                    <a:cubicBezTo>
                      <a:pt x="305" y="478"/>
                      <a:pt x="336" y="474"/>
                      <a:pt x="368" y="466"/>
                    </a:cubicBezTo>
                    <a:cubicBezTo>
                      <a:pt x="599" y="408"/>
                      <a:pt x="430"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50"/>
              <p:cNvSpPr/>
              <p:nvPr/>
            </p:nvSpPr>
            <p:spPr>
              <a:xfrm>
                <a:off x="5272775" y="3564450"/>
                <a:ext cx="12550" cy="11700"/>
              </a:xfrm>
              <a:custGeom>
                <a:avLst/>
                <a:gdLst/>
                <a:ahLst/>
                <a:cxnLst/>
                <a:rect l="l" t="t" r="r" b="b"/>
                <a:pathLst>
                  <a:path w="502" h="468" extrusionOk="0">
                    <a:moveTo>
                      <a:pt x="234" y="1"/>
                    </a:moveTo>
                    <a:cubicBezTo>
                      <a:pt x="101" y="1"/>
                      <a:pt x="1" y="101"/>
                      <a:pt x="1" y="234"/>
                    </a:cubicBezTo>
                    <a:cubicBezTo>
                      <a:pt x="1" y="368"/>
                      <a:pt x="101" y="468"/>
                      <a:pt x="234" y="468"/>
                    </a:cubicBezTo>
                    <a:cubicBezTo>
                      <a:pt x="368" y="468"/>
                      <a:pt x="501" y="368"/>
                      <a:pt x="501" y="234"/>
                    </a:cubicBezTo>
                    <a:cubicBezTo>
                      <a:pt x="501" y="101"/>
                      <a:pt x="368"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50"/>
              <p:cNvSpPr/>
              <p:nvPr/>
            </p:nvSpPr>
            <p:spPr>
              <a:xfrm>
                <a:off x="6536250" y="3854150"/>
                <a:ext cx="14000" cy="8200"/>
              </a:xfrm>
              <a:custGeom>
                <a:avLst/>
                <a:gdLst/>
                <a:ahLst/>
                <a:cxnLst/>
                <a:rect l="l" t="t" r="r" b="b"/>
                <a:pathLst>
                  <a:path w="560" h="328" extrusionOk="0">
                    <a:moveTo>
                      <a:pt x="462" y="1"/>
                    </a:moveTo>
                    <a:cubicBezTo>
                      <a:pt x="307" y="1"/>
                      <a:pt x="1" y="273"/>
                      <a:pt x="265" y="321"/>
                    </a:cubicBezTo>
                    <a:cubicBezTo>
                      <a:pt x="283" y="326"/>
                      <a:pt x="300" y="328"/>
                      <a:pt x="318" y="328"/>
                    </a:cubicBezTo>
                    <a:cubicBezTo>
                      <a:pt x="431" y="328"/>
                      <a:pt x="532" y="241"/>
                      <a:pt x="532" y="155"/>
                    </a:cubicBezTo>
                    <a:cubicBezTo>
                      <a:pt x="560" y="42"/>
                      <a:pt x="522"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50"/>
              <p:cNvSpPr/>
              <p:nvPr/>
            </p:nvSpPr>
            <p:spPr>
              <a:xfrm>
                <a:off x="6898950" y="3558200"/>
                <a:ext cx="13850" cy="12450"/>
              </a:xfrm>
              <a:custGeom>
                <a:avLst/>
                <a:gdLst/>
                <a:ahLst/>
                <a:cxnLst/>
                <a:rect l="l" t="t" r="r" b="b"/>
                <a:pathLst>
                  <a:path w="554" h="498" extrusionOk="0">
                    <a:moveTo>
                      <a:pt x="250" y="1"/>
                    </a:moveTo>
                    <a:cubicBezTo>
                      <a:pt x="159" y="1"/>
                      <a:pt x="67" y="51"/>
                      <a:pt x="34" y="151"/>
                    </a:cubicBezTo>
                    <a:cubicBezTo>
                      <a:pt x="0" y="284"/>
                      <a:pt x="67" y="418"/>
                      <a:pt x="167" y="484"/>
                    </a:cubicBezTo>
                    <a:cubicBezTo>
                      <a:pt x="194" y="493"/>
                      <a:pt x="221" y="497"/>
                      <a:pt x="247" y="497"/>
                    </a:cubicBezTo>
                    <a:cubicBezTo>
                      <a:pt x="415" y="497"/>
                      <a:pt x="554" y="324"/>
                      <a:pt x="467" y="151"/>
                    </a:cubicBezTo>
                    <a:cubicBezTo>
                      <a:pt x="434" y="51"/>
                      <a:pt x="342"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50"/>
              <p:cNvSpPr/>
              <p:nvPr/>
            </p:nvSpPr>
            <p:spPr>
              <a:xfrm>
                <a:off x="6953000" y="3455625"/>
                <a:ext cx="15175" cy="12125"/>
              </a:xfrm>
              <a:custGeom>
                <a:avLst/>
                <a:gdLst/>
                <a:ahLst/>
                <a:cxnLst/>
                <a:rect l="l" t="t" r="r" b="b"/>
                <a:pathLst>
                  <a:path w="607" h="485" extrusionOk="0">
                    <a:moveTo>
                      <a:pt x="350" y="0"/>
                    </a:moveTo>
                    <a:cubicBezTo>
                      <a:pt x="132" y="0"/>
                      <a:pt x="0" y="304"/>
                      <a:pt x="207" y="451"/>
                    </a:cubicBezTo>
                    <a:cubicBezTo>
                      <a:pt x="251" y="473"/>
                      <a:pt x="295" y="484"/>
                      <a:pt x="337" y="484"/>
                    </a:cubicBezTo>
                    <a:cubicBezTo>
                      <a:pt x="421" y="484"/>
                      <a:pt x="496" y="440"/>
                      <a:pt x="540" y="351"/>
                    </a:cubicBezTo>
                    <a:cubicBezTo>
                      <a:pt x="607" y="251"/>
                      <a:pt x="573" y="84"/>
                      <a:pt x="440" y="17"/>
                    </a:cubicBezTo>
                    <a:cubicBezTo>
                      <a:pt x="409" y="6"/>
                      <a:pt x="379" y="0"/>
                      <a:pt x="3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50"/>
              <p:cNvSpPr/>
              <p:nvPr/>
            </p:nvSpPr>
            <p:spPr>
              <a:xfrm>
                <a:off x="6989850" y="3365950"/>
                <a:ext cx="13350" cy="11725"/>
              </a:xfrm>
              <a:custGeom>
                <a:avLst/>
                <a:gdLst/>
                <a:ahLst/>
                <a:cxnLst/>
                <a:rect l="l" t="t" r="r" b="b"/>
                <a:pathLst>
                  <a:path w="534" h="469" extrusionOk="0">
                    <a:moveTo>
                      <a:pt x="244" y="0"/>
                    </a:moveTo>
                    <a:cubicBezTo>
                      <a:pt x="166" y="0"/>
                      <a:pt x="88" y="37"/>
                      <a:pt x="67" y="102"/>
                    </a:cubicBezTo>
                    <a:cubicBezTo>
                      <a:pt x="0" y="235"/>
                      <a:pt x="33" y="369"/>
                      <a:pt x="167" y="435"/>
                    </a:cubicBezTo>
                    <a:cubicBezTo>
                      <a:pt x="200" y="458"/>
                      <a:pt x="237" y="469"/>
                      <a:pt x="274" y="469"/>
                    </a:cubicBezTo>
                    <a:cubicBezTo>
                      <a:pt x="348" y="469"/>
                      <a:pt x="423" y="424"/>
                      <a:pt x="467" y="335"/>
                    </a:cubicBezTo>
                    <a:cubicBezTo>
                      <a:pt x="534" y="235"/>
                      <a:pt x="500" y="69"/>
                      <a:pt x="367" y="35"/>
                    </a:cubicBezTo>
                    <a:cubicBezTo>
                      <a:pt x="332" y="12"/>
                      <a:pt x="288" y="0"/>
                      <a:pt x="24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50"/>
              <p:cNvSpPr/>
              <p:nvPr/>
            </p:nvSpPr>
            <p:spPr>
              <a:xfrm>
                <a:off x="6923125" y="3484375"/>
                <a:ext cx="14200" cy="11750"/>
              </a:xfrm>
              <a:custGeom>
                <a:avLst/>
                <a:gdLst/>
                <a:ahLst/>
                <a:cxnLst/>
                <a:rect l="l" t="t" r="r" b="b"/>
                <a:pathLst>
                  <a:path w="568" h="470" extrusionOk="0">
                    <a:moveTo>
                      <a:pt x="295" y="0"/>
                    </a:moveTo>
                    <a:cubicBezTo>
                      <a:pt x="215" y="0"/>
                      <a:pt x="144" y="37"/>
                      <a:pt x="101" y="102"/>
                    </a:cubicBezTo>
                    <a:cubicBezTo>
                      <a:pt x="1" y="235"/>
                      <a:pt x="34" y="368"/>
                      <a:pt x="167" y="435"/>
                    </a:cubicBezTo>
                    <a:cubicBezTo>
                      <a:pt x="203" y="459"/>
                      <a:pt x="247" y="470"/>
                      <a:pt x="291" y="470"/>
                    </a:cubicBezTo>
                    <a:cubicBezTo>
                      <a:pt x="373" y="470"/>
                      <a:pt x="458" y="433"/>
                      <a:pt x="501" y="368"/>
                    </a:cubicBezTo>
                    <a:cubicBezTo>
                      <a:pt x="568" y="268"/>
                      <a:pt x="534" y="102"/>
                      <a:pt x="434" y="35"/>
                    </a:cubicBezTo>
                    <a:cubicBezTo>
                      <a:pt x="387" y="11"/>
                      <a:pt x="340" y="0"/>
                      <a:pt x="29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50"/>
              <p:cNvSpPr/>
              <p:nvPr/>
            </p:nvSpPr>
            <p:spPr>
              <a:xfrm>
                <a:off x="6928975" y="3460975"/>
                <a:ext cx="15650" cy="12100"/>
              </a:xfrm>
              <a:custGeom>
                <a:avLst/>
                <a:gdLst/>
                <a:ahLst/>
                <a:cxnLst/>
                <a:rect l="l" t="t" r="r" b="b"/>
                <a:pathLst>
                  <a:path w="626" h="484" extrusionOk="0">
                    <a:moveTo>
                      <a:pt x="311" y="0"/>
                    </a:moveTo>
                    <a:cubicBezTo>
                      <a:pt x="297" y="0"/>
                      <a:pt x="282" y="1"/>
                      <a:pt x="267" y="4"/>
                    </a:cubicBezTo>
                    <a:cubicBezTo>
                      <a:pt x="67" y="37"/>
                      <a:pt x="0" y="304"/>
                      <a:pt x="167" y="437"/>
                    </a:cubicBezTo>
                    <a:cubicBezTo>
                      <a:pt x="212" y="467"/>
                      <a:pt x="270" y="484"/>
                      <a:pt x="327" y="484"/>
                    </a:cubicBezTo>
                    <a:cubicBezTo>
                      <a:pt x="397" y="484"/>
                      <a:pt x="464" y="459"/>
                      <a:pt x="500" y="404"/>
                    </a:cubicBezTo>
                    <a:cubicBezTo>
                      <a:pt x="625" y="217"/>
                      <a:pt x="517" y="0"/>
                      <a:pt x="31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50"/>
              <p:cNvSpPr/>
              <p:nvPr/>
            </p:nvSpPr>
            <p:spPr>
              <a:xfrm>
                <a:off x="7024875" y="3300275"/>
                <a:ext cx="14200" cy="12350"/>
              </a:xfrm>
              <a:custGeom>
                <a:avLst/>
                <a:gdLst/>
                <a:ahLst/>
                <a:cxnLst/>
                <a:rect l="l" t="t" r="r" b="b"/>
                <a:pathLst>
                  <a:path w="568" h="494" extrusionOk="0">
                    <a:moveTo>
                      <a:pt x="290" y="0"/>
                    </a:moveTo>
                    <a:cubicBezTo>
                      <a:pt x="198" y="0"/>
                      <a:pt x="115" y="55"/>
                      <a:pt x="67" y="127"/>
                    </a:cubicBezTo>
                    <a:cubicBezTo>
                      <a:pt x="0" y="260"/>
                      <a:pt x="33" y="394"/>
                      <a:pt x="167" y="461"/>
                    </a:cubicBezTo>
                    <a:cubicBezTo>
                      <a:pt x="200" y="483"/>
                      <a:pt x="241" y="494"/>
                      <a:pt x="283" y="494"/>
                    </a:cubicBezTo>
                    <a:cubicBezTo>
                      <a:pt x="367" y="494"/>
                      <a:pt x="456" y="449"/>
                      <a:pt x="500" y="361"/>
                    </a:cubicBezTo>
                    <a:cubicBezTo>
                      <a:pt x="567" y="260"/>
                      <a:pt x="500" y="94"/>
                      <a:pt x="400" y="27"/>
                    </a:cubicBezTo>
                    <a:cubicBezTo>
                      <a:pt x="363" y="8"/>
                      <a:pt x="326" y="0"/>
                      <a:pt x="2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50"/>
              <p:cNvSpPr/>
              <p:nvPr/>
            </p:nvSpPr>
            <p:spPr>
              <a:xfrm>
                <a:off x="7021525" y="3386675"/>
                <a:ext cx="14775" cy="11900"/>
              </a:xfrm>
              <a:custGeom>
                <a:avLst/>
                <a:gdLst/>
                <a:ahLst/>
                <a:cxnLst/>
                <a:rect l="l" t="t" r="r" b="b"/>
                <a:pathLst>
                  <a:path w="591" h="476" extrusionOk="0">
                    <a:moveTo>
                      <a:pt x="249" y="0"/>
                    </a:moveTo>
                    <a:cubicBezTo>
                      <a:pt x="135" y="0"/>
                      <a:pt x="34" y="91"/>
                      <a:pt x="34" y="207"/>
                    </a:cubicBezTo>
                    <a:cubicBezTo>
                      <a:pt x="1" y="340"/>
                      <a:pt x="101" y="474"/>
                      <a:pt x="234" y="474"/>
                    </a:cubicBezTo>
                    <a:cubicBezTo>
                      <a:pt x="245" y="475"/>
                      <a:pt x="255" y="475"/>
                      <a:pt x="264" y="475"/>
                    </a:cubicBezTo>
                    <a:cubicBezTo>
                      <a:pt x="539" y="475"/>
                      <a:pt x="591" y="39"/>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50"/>
              <p:cNvSpPr/>
              <p:nvPr/>
            </p:nvSpPr>
            <p:spPr>
              <a:xfrm>
                <a:off x="7034725" y="3437350"/>
                <a:ext cx="14150" cy="11925"/>
              </a:xfrm>
              <a:custGeom>
                <a:avLst/>
                <a:gdLst/>
                <a:ahLst/>
                <a:cxnLst/>
                <a:rect l="l" t="t" r="r" b="b"/>
                <a:pathLst>
                  <a:path w="566" h="477" extrusionOk="0">
                    <a:moveTo>
                      <a:pt x="281" y="0"/>
                    </a:moveTo>
                    <a:cubicBezTo>
                      <a:pt x="142" y="0"/>
                      <a:pt x="1" y="107"/>
                      <a:pt x="40" y="281"/>
                    </a:cubicBezTo>
                    <a:cubicBezTo>
                      <a:pt x="67" y="419"/>
                      <a:pt x="168" y="477"/>
                      <a:pt x="270" y="477"/>
                    </a:cubicBezTo>
                    <a:cubicBezTo>
                      <a:pt x="417" y="477"/>
                      <a:pt x="566" y="358"/>
                      <a:pt x="507" y="181"/>
                    </a:cubicBezTo>
                    <a:cubicBezTo>
                      <a:pt x="479" y="56"/>
                      <a:pt x="381"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50"/>
              <p:cNvSpPr/>
              <p:nvPr/>
            </p:nvSpPr>
            <p:spPr>
              <a:xfrm>
                <a:off x="7119925" y="3309850"/>
                <a:ext cx="14200" cy="12000"/>
              </a:xfrm>
              <a:custGeom>
                <a:avLst/>
                <a:gdLst/>
                <a:ahLst/>
                <a:cxnLst/>
                <a:rect l="l" t="t" r="r" b="b"/>
                <a:pathLst>
                  <a:path w="568" h="480" extrusionOk="0">
                    <a:moveTo>
                      <a:pt x="273" y="0"/>
                    </a:moveTo>
                    <a:cubicBezTo>
                      <a:pt x="202" y="0"/>
                      <a:pt x="140" y="33"/>
                      <a:pt x="101" y="111"/>
                    </a:cubicBezTo>
                    <a:cubicBezTo>
                      <a:pt x="1" y="211"/>
                      <a:pt x="34" y="344"/>
                      <a:pt x="134" y="445"/>
                    </a:cubicBezTo>
                    <a:cubicBezTo>
                      <a:pt x="182" y="468"/>
                      <a:pt x="229" y="479"/>
                      <a:pt x="273" y="479"/>
                    </a:cubicBezTo>
                    <a:cubicBezTo>
                      <a:pt x="354" y="479"/>
                      <a:pt x="425" y="442"/>
                      <a:pt x="468" y="378"/>
                    </a:cubicBezTo>
                    <a:cubicBezTo>
                      <a:pt x="568" y="278"/>
                      <a:pt x="535" y="111"/>
                      <a:pt x="434" y="44"/>
                    </a:cubicBezTo>
                    <a:cubicBezTo>
                      <a:pt x="379" y="17"/>
                      <a:pt x="324" y="0"/>
                      <a:pt x="2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50"/>
              <p:cNvSpPr/>
              <p:nvPr/>
            </p:nvSpPr>
            <p:spPr>
              <a:xfrm>
                <a:off x="7138375" y="3372225"/>
                <a:ext cx="14700" cy="8175"/>
              </a:xfrm>
              <a:custGeom>
                <a:avLst/>
                <a:gdLst/>
                <a:ahLst/>
                <a:cxnLst/>
                <a:rect l="l" t="t" r="r" b="b"/>
                <a:pathLst>
                  <a:path w="588" h="327" extrusionOk="0">
                    <a:moveTo>
                      <a:pt x="120" y="0"/>
                    </a:moveTo>
                    <a:cubicBezTo>
                      <a:pt x="48" y="0"/>
                      <a:pt x="0" y="41"/>
                      <a:pt x="30" y="151"/>
                    </a:cubicBezTo>
                    <a:cubicBezTo>
                      <a:pt x="85" y="262"/>
                      <a:pt x="186" y="326"/>
                      <a:pt x="276" y="326"/>
                    </a:cubicBezTo>
                    <a:cubicBezTo>
                      <a:pt x="295" y="326"/>
                      <a:pt x="313" y="324"/>
                      <a:pt x="330" y="318"/>
                    </a:cubicBezTo>
                    <a:cubicBezTo>
                      <a:pt x="587" y="224"/>
                      <a:pt x="288" y="0"/>
                      <a:pt x="1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50"/>
              <p:cNvSpPr/>
              <p:nvPr/>
            </p:nvSpPr>
            <p:spPr>
              <a:xfrm>
                <a:off x="7132775" y="3151000"/>
                <a:ext cx="14700" cy="12750"/>
              </a:xfrm>
              <a:custGeom>
                <a:avLst/>
                <a:gdLst/>
                <a:ahLst/>
                <a:cxnLst/>
                <a:rect l="l" t="t" r="r" b="b"/>
                <a:pathLst>
                  <a:path w="588" h="510" extrusionOk="0">
                    <a:moveTo>
                      <a:pt x="302" y="1"/>
                    </a:moveTo>
                    <a:cubicBezTo>
                      <a:pt x="221" y="1"/>
                      <a:pt x="136" y="63"/>
                      <a:pt x="87" y="160"/>
                    </a:cubicBezTo>
                    <a:cubicBezTo>
                      <a:pt x="0" y="356"/>
                      <a:pt x="154" y="509"/>
                      <a:pt x="309" y="509"/>
                    </a:cubicBezTo>
                    <a:cubicBezTo>
                      <a:pt x="391" y="509"/>
                      <a:pt x="474" y="465"/>
                      <a:pt x="521" y="361"/>
                    </a:cubicBezTo>
                    <a:cubicBezTo>
                      <a:pt x="588" y="227"/>
                      <a:pt x="521" y="94"/>
                      <a:pt x="387" y="27"/>
                    </a:cubicBezTo>
                    <a:cubicBezTo>
                      <a:pt x="361" y="9"/>
                      <a:pt x="331" y="1"/>
                      <a:pt x="3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50"/>
              <p:cNvSpPr/>
              <p:nvPr/>
            </p:nvSpPr>
            <p:spPr>
              <a:xfrm>
                <a:off x="7222725" y="3047900"/>
                <a:ext cx="13150" cy="12500"/>
              </a:xfrm>
              <a:custGeom>
                <a:avLst/>
                <a:gdLst/>
                <a:ahLst/>
                <a:cxnLst/>
                <a:rect l="l" t="t" r="r" b="b"/>
                <a:pathLst>
                  <a:path w="526" h="500" extrusionOk="0">
                    <a:moveTo>
                      <a:pt x="288" y="0"/>
                    </a:moveTo>
                    <a:cubicBezTo>
                      <a:pt x="144" y="0"/>
                      <a:pt x="0" y="131"/>
                      <a:pt x="25" y="282"/>
                    </a:cubicBezTo>
                    <a:cubicBezTo>
                      <a:pt x="47" y="411"/>
                      <a:pt x="167" y="499"/>
                      <a:pt x="285" y="499"/>
                    </a:cubicBezTo>
                    <a:cubicBezTo>
                      <a:pt x="349" y="499"/>
                      <a:pt x="412" y="474"/>
                      <a:pt x="459" y="415"/>
                    </a:cubicBezTo>
                    <a:cubicBezTo>
                      <a:pt x="525" y="282"/>
                      <a:pt x="525" y="148"/>
                      <a:pt x="425" y="48"/>
                    </a:cubicBezTo>
                    <a:cubicBezTo>
                      <a:pt x="384" y="15"/>
                      <a:pt x="336" y="0"/>
                      <a:pt x="28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50"/>
              <p:cNvSpPr/>
              <p:nvPr/>
            </p:nvSpPr>
            <p:spPr>
              <a:xfrm>
                <a:off x="7119925" y="3180150"/>
                <a:ext cx="13800" cy="11925"/>
              </a:xfrm>
              <a:custGeom>
                <a:avLst/>
                <a:gdLst/>
                <a:ahLst/>
                <a:cxnLst/>
                <a:rect l="l" t="t" r="r" b="b"/>
                <a:pathLst>
                  <a:path w="552" h="477" extrusionOk="0">
                    <a:moveTo>
                      <a:pt x="263" y="1"/>
                    </a:moveTo>
                    <a:cubicBezTo>
                      <a:pt x="192" y="1"/>
                      <a:pt x="120" y="30"/>
                      <a:pt x="68" y="95"/>
                    </a:cubicBezTo>
                    <a:cubicBezTo>
                      <a:pt x="1" y="229"/>
                      <a:pt x="34" y="362"/>
                      <a:pt x="134" y="429"/>
                    </a:cubicBezTo>
                    <a:cubicBezTo>
                      <a:pt x="176" y="462"/>
                      <a:pt x="224" y="477"/>
                      <a:pt x="271" y="477"/>
                    </a:cubicBezTo>
                    <a:cubicBezTo>
                      <a:pt x="414" y="477"/>
                      <a:pt x="551" y="345"/>
                      <a:pt x="501" y="195"/>
                    </a:cubicBezTo>
                    <a:cubicBezTo>
                      <a:pt x="481" y="73"/>
                      <a:pt x="373"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50"/>
              <p:cNvSpPr/>
              <p:nvPr/>
            </p:nvSpPr>
            <p:spPr>
              <a:xfrm>
                <a:off x="7108175" y="3131475"/>
                <a:ext cx="15950" cy="12175"/>
              </a:xfrm>
              <a:custGeom>
                <a:avLst/>
                <a:gdLst/>
                <a:ahLst/>
                <a:cxnLst/>
                <a:rect l="l" t="t" r="r" b="b"/>
                <a:pathLst>
                  <a:path w="638" h="487" extrusionOk="0">
                    <a:moveTo>
                      <a:pt x="390" y="1"/>
                    </a:moveTo>
                    <a:cubicBezTo>
                      <a:pt x="372" y="1"/>
                      <a:pt x="355" y="3"/>
                      <a:pt x="337" y="7"/>
                    </a:cubicBezTo>
                    <a:cubicBezTo>
                      <a:pt x="0" y="7"/>
                      <a:pt x="57" y="486"/>
                      <a:pt x="328" y="486"/>
                    </a:cubicBezTo>
                    <a:cubicBezTo>
                      <a:pt x="352" y="486"/>
                      <a:pt x="377" y="483"/>
                      <a:pt x="404" y="474"/>
                    </a:cubicBezTo>
                    <a:cubicBezTo>
                      <a:pt x="538" y="441"/>
                      <a:pt x="638" y="341"/>
                      <a:pt x="604" y="208"/>
                    </a:cubicBezTo>
                    <a:cubicBezTo>
                      <a:pt x="604" y="92"/>
                      <a:pt x="504" y="1"/>
                      <a:pt x="39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50"/>
              <p:cNvSpPr/>
              <p:nvPr/>
            </p:nvSpPr>
            <p:spPr>
              <a:xfrm>
                <a:off x="7112425" y="2972375"/>
                <a:ext cx="13375" cy="12525"/>
              </a:xfrm>
              <a:custGeom>
                <a:avLst/>
                <a:gdLst/>
                <a:ahLst/>
                <a:cxnLst/>
                <a:rect l="l" t="t" r="r" b="b"/>
                <a:pathLst>
                  <a:path w="535" h="501" extrusionOk="0">
                    <a:moveTo>
                      <a:pt x="301" y="0"/>
                    </a:moveTo>
                    <a:cubicBezTo>
                      <a:pt x="1" y="34"/>
                      <a:pt x="1" y="467"/>
                      <a:pt x="301" y="501"/>
                    </a:cubicBezTo>
                    <a:cubicBezTo>
                      <a:pt x="434" y="501"/>
                      <a:pt x="534" y="401"/>
                      <a:pt x="534" y="267"/>
                    </a:cubicBezTo>
                    <a:cubicBezTo>
                      <a:pt x="534" y="134"/>
                      <a:pt x="434" y="0"/>
                      <a:pt x="30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50"/>
              <p:cNvSpPr/>
              <p:nvPr/>
            </p:nvSpPr>
            <p:spPr>
              <a:xfrm>
                <a:off x="7101125" y="3016350"/>
                <a:ext cx="14625" cy="7900"/>
              </a:xfrm>
              <a:custGeom>
                <a:avLst/>
                <a:gdLst/>
                <a:ahLst/>
                <a:cxnLst/>
                <a:rect l="l" t="t" r="r" b="b"/>
                <a:pathLst>
                  <a:path w="585" h="316" extrusionOk="0">
                    <a:moveTo>
                      <a:pt x="251" y="1"/>
                    </a:moveTo>
                    <a:cubicBezTo>
                      <a:pt x="143" y="1"/>
                      <a:pt x="47" y="65"/>
                      <a:pt x="19" y="176"/>
                    </a:cubicBezTo>
                    <a:cubicBezTo>
                      <a:pt x="1" y="277"/>
                      <a:pt x="43" y="315"/>
                      <a:pt x="107" y="315"/>
                    </a:cubicBezTo>
                    <a:cubicBezTo>
                      <a:pt x="274" y="315"/>
                      <a:pt x="585" y="57"/>
                      <a:pt x="319" y="9"/>
                    </a:cubicBezTo>
                    <a:cubicBezTo>
                      <a:pt x="296" y="3"/>
                      <a:pt x="273"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50"/>
              <p:cNvSpPr/>
              <p:nvPr/>
            </p:nvSpPr>
            <p:spPr>
              <a:xfrm>
                <a:off x="7072400" y="3147325"/>
                <a:ext cx="14775" cy="11925"/>
              </a:xfrm>
              <a:custGeom>
                <a:avLst/>
                <a:gdLst/>
                <a:ahLst/>
                <a:cxnLst/>
                <a:rect l="l" t="t" r="r" b="b"/>
                <a:pathLst>
                  <a:path w="591" h="477" extrusionOk="0">
                    <a:moveTo>
                      <a:pt x="282" y="1"/>
                    </a:moveTo>
                    <a:cubicBezTo>
                      <a:pt x="167" y="1"/>
                      <a:pt x="63" y="91"/>
                      <a:pt x="34" y="207"/>
                    </a:cubicBezTo>
                    <a:cubicBezTo>
                      <a:pt x="0" y="341"/>
                      <a:pt x="101" y="441"/>
                      <a:pt x="234" y="474"/>
                    </a:cubicBezTo>
                    <a:cubicBezTo>
                      <a:pt x="246" y="476"/>
                      <a:pt x="257" y="476"/>
                      <a:pt x="269" y="476"/>
                    </a:cubicBezTo>
                    <a:cubicBezTo>
                      <a:pt x="539" y="476"/>
                      <a:pt x="590" y="103"/>
                      <a:pt x="334" y="7"/>
                    </a:cubicBezTo>
                    <a:cubicBezTo>
                      <a:pt x="316"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50"/>
              <p:cNvSpPr/>
              <p:nvPr/>
            </p:nvSpPr>
            <p:spPr>
              <a:xfrm>
                <a:off x="7082375" y="2959850"/>
                <a:ext cx="12575" cy="12550"/>
              </a:xfrm>
              <a:custGeom>
                <a:avLst/>
                <a:gdLst/>
                <a:ahLst/>
                <a:cxnLst/>
                <a:rect l="l" t="t" r="r" b="b"/>
                <a:pathLst>
                  <a:path w="503" h="502" extrusionOk="0">
                    <a:moveTo>
                      <a:pt x="269" y="1"/>
                    </a:moveTo>
                    <a:cubicBezTo>
                      <a:pt x="135" y="1"/>
                      <a:pt x="35" y="101"/>
                      <a:pt x="35" y="234"/>
                    </a:cubicBezTo>
                    <a:cubicBezTo>
                      <a:pt x="0" y="409"/>
                      <a:pt x="131" y="502"/>
                      <a:pt x="262" y="502"/>
                    </a:cubicBezTo>
                    <a:cubicBezTo>
                      <a:pt x="382" y="502"/>
                      <a:pt x="502" y="426"/>
                      <a:pt x="502" y="268"/>
                    </a:cubicBezTo>
                    <a:cubicBezTo>
                      <a:pt x="502" y="134"/>
                      <a:pt x="402"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50"/>
              <p:cNvSpPr/>
              <p:nvPr/>
            </p:nvSpPr>
            <p:spPr>
              <a:xfrm>
                <a:off x="7109400" y="2871425"/>
                <a:ext cx="14725" cy="11950"/>
              </a:xfrm>
              <a:custGeom>
                <a:avLst/>
                <a:gdLst/>
                <a:ahLst/>
                <a:cxnLst/>
                <a:rect l="l" t="t" r="r" b="b"/>
                <a:pathLst>
                  <a:path w="589" h="478" extrusionOk="0">
                    <a:moveTo>
                      <a:pt x="354" y="0"/>
                    </a:moveTo>
                    <a:cubicBezTo>
                      <a:pt x="81" y="0"/>
                      <a:pt x="0" y="373"/>
                      <a:pt x="288" y="469"/>
                    </a:cubicBezTo>
                    <a:cubicBezTo>
                      <a:pt x="306" y="475"/>
                      <a:pt x="324" y="478"/>
                      <a:pt x="342" y="478"/>
                    </a:cubicBezTo>
                    <a:cubicBezTo>
                      <a:pt x="431" y="478"/>
                      <a:pt x="528" y="413"/>
                      <a:pt x="555" y="302"/>
                    </a:cubicBezTo>
                    <a:cubicBezTo>
                      <a:pt x="589" y="169"/>
                      <a:pt x="522" y="35"/>
                      <a:pt x="388" y="2"/>
                    </a:cubicBezTo>
                    <a:cubicBezTo>
                      <a:pt x="377" y="1"/>
                      <a:pt x="365" y="0"/>
                      <a:pt x="35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50"/>
              <p:cNvSpPr/>
              <p:nvPr/>
            </p:nvSpPr>
            <p:spPr>
              <a:xfrm>
                <a:off x="7190275" y="2995425"/>
                <a:ext cx="14750" cy="12300"/>
              </a:xfrm>
              <a:custGeom>
                <a:avLst/>
                <a:gdLst/>
                <a:ahLst/>
                <a:cxnLst/>
                <a:rect l="l" t="t" r="r" b="b"/>
                <a:pathLst>
                  <a:path w="590" h="492" extrusionOk="0">
                    <a:moveTo>
                      <a:pt x="308" y="1"/>
                    </a:moveTo>
                    <a:cubicBezTo>
                      <a:pt x="119" y="1"/>
                      <a:pt x="1" y="199"/>
                      <a:pt x="89" y="346"/>
                    </a:cubicBezTo>
                    <a:cubicBezTo>
                      <a:pt x="114" y="448"/>
                      <a:pt x="218" y="491"/>
                      <a:pt x="310" y="491"/>
                    </a:cubicBezTo>
                    <a:cubicBezTo>
                      <a:pt x="338" y="491"/>
                      <a:pt x="365" y="487"/>
                      <a:pt x="389" y="479"/>
                    </a:cubicBezTo>
                    <a:cubicBezTo>
                      <a:pt x="589" y="379"/>
                      <a:pt x="589" y="112"/>
                      <a:pt x="389" y="12"/>
                    </a:cubicBezTo>
                    <a:cubicBezTo>
                      <a:pt x="361" y="4"/>
                      <a:pt x="334" y="1"/>
                      <a:pt x="30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50"/>
              <p:cNvSpPr/>
              <p:nvPr/>
            </p:nvSpPr>
            <p:spPr>
              <a:xfrm>
                <a:off x="7173300" y="3020700"/>
                <a:ext cx="13900" cy="12400"/>
              </a:xfrm>
              <a:custGeom>
                <a:avLst/>
                <a:gdLst/>
                <a:ahLst/>
                <a:cxnLst/>
                <a:rect l="l" t="t" r="r" b="b"/>
                <a:pathLst>
                  <a:path w="556" h="496" extrusionOk="0">
                    <a:moveTo>
                      <a:pt x="275" y="1"/>
                    </a:moveTo>
                    <a:cubicBezTo>
                      <a:pt x="194" y="1"/>
                      <a:pt x="113" y="44"/>
                      <a:pt x="67" y="135"/>
                    </a:cubicBezTo>
                    <a:cubicBezTo>
                      <a:pt x="1" y="269"/>
                      <a:pt x="34" y="402"/>
                      <a:pt x="167" y="469"/>
                    </a:cubicBezTo>
                    <a:cubicBezTo>
                      <a:pt x="204" y="487"/>
                      <a:pt x="241" y="496"/>
                      <a:pt x="276" y="496"/>
                    </a:cubicBezTo>
                    <a:cubicBezTo>
                      <a:pt x="432" y="496"/>
                      <a:pt x="556" y="332"/>
                      <a:pt x="501" y="169"/>
                    </a:cubicBezTo>
                    <a:cubicBezTo>
                      <a:pt x="465" y="60"/>
                      <a:pt x="370" y="1"/>
                      <a:pt x="27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50"/>
              <p:cNvSpPr/>
              <p:nvPr/>
            </p:nvSpPr>
            <p:spPr>
              <a:xfrm>
                <a:off x="7144675" y="2866050"/>
                <a:ext cx="11975" cy="9825"/>
              </a:xfrm>
              <a:custGeom>
                <a:avLst/>
                <a:gdLst/>
                <a:ahLst/>
                <a:cxnLst/>
                <a:rect l="l" t="t" r="r" b="b"/>
                <a:pathLst>
                  <a:path w="479" h="393" extrusionOk="0">
                    <a:moveTo>
                      <a:pt x="358" y="0"/>
                    </a:moveTo>
                    <a:cubicBezTo>
                      <a:pt x="220" y="0"/>
                      <a:pt x="0" y="393"/>
                      <a:pt x="214" y="393"/>
                    </a:cubicBezTo>
                    <a:cubicBezTo>
                      <a:pt x="232" y="393"/>
                      <a:pt x="253" y="390"/>
                      <a:pt x="278" y="384"/>
                    </a:cubicBezTo>
                    <a:cubicBezTo>
                      <a:pt x="378" y="350"/>
                      <a:pt x="479" y="250"/>
                      <a:pt x="445" y="117"/>
                    </a:cubicBezTo>
                    <a:cubicBezTo>
                      <a:pt x="431" y="33"/>
                      <a:pt x="398"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50"/>
              <p:cNvSpPr/>
              <p:nvPr/>
            </p:nvSpPr>
            <p:spPr>
              <a:xfrm>
                <a:off x="7159875" y="2836900"/>
                <a:ext cx="10950" cy="10775"/>
              </a:xfrm>
              <a:custGeom>
                <a:avLst/>
                <a:gdLst/>
                <a:ahLst/>
                <a:cxnLst/>
                <a:rect l="l" t="t" r="r" b="b"/>
                <a:pathLst>
                  <a:path w="438" h="431" extrusionOk="0">
                    <a:moveTo>
                      <a:pt x="197" y="0"/>
                    </a:moveTo>
                    <a:cubicBezTo>
                      <a:pt x="1" y="0"/>
                      <a:pt x="158" y="431"/>
                      <a:pt x="306" y="431"/>
                    </a:cubicBezTo>
                    <a:cubicBezTo>
                      <a:pt x="341" y="431"/>
                      <a:pt x="375" y="407"/>
                      <a:pt x="404" y="349"/>
                    </a:cubicBezTo>
                    <a:cubicBezTo>
                      <a:pt x="438" y="215"/>
                      <a:pt x="371" y="82"/>
                      <a:pt x="271" y="15"/>
                    </a:cubicBezTo>
                    <a:cubicBezTo>
                      <a:pt x="242" y="5"/>
                      <a:pt x="218" y="0"/>
                      <a:pt x="19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50"/>
              <p:cNvSpPr/>
              <p:nvPr/>
            </p:nvSpPr>
            <p:spPr>
              <a:xfrm>
                <a:off x="7162375" y="2978550"/>
                <a:ext cx="13075" cy="12050"/>
              </a:xfrm>
              <a:custGeom>
                <a:avLst/>
                <a:gdLst/>
                <a:ahLst/>
                <a:cxnLst/>
                <a:rect l="l" t="t" r="r" b="b"/>
                <a:pathLst>
                  <a:path w="523" h="482" extrusionOk="0">
                    <a:moveTo>
                      <a:pt x="283" y="1"/>
                    </a:moveTo>
                    <a:cubicBezTo>
                      <a:pt x="145" y="1"/>
                      <a:pt x="1" y="104"/>
                      <a:pt x="37" y="287"/>
                    </a:cubicBezTo>
                    <a:cubicBezTo>
                      <a:pt x="52" y="421"/>
                      <a:pt x="153" y="481"/>
                      <a:pt x="257" y="481"/>
                    </a:cubicBezTo>
                    <a:cubicBezTo>
                      <a:pt x="387" y="481"/>
                      <a:pt x="523" y="387"/>
                      <a:pt x="504" y="220"/>
                    </a:cubicBezTo>
                    <a:cubicBezTo>
                      <a:pt x="504" y="70"/>
                      <a:pt x="396"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50"/>
              <p:cNvSpPr/>
              <p:nvPr/>
            </p:nvSpPr>
            <p:spPr>
              <a:xfrm>
                <a:off x="7123125" y="2812725"/>
                <a:ext cx="14100" cy="12200"/>
              </a:xfrm>
              <a:custGeom>
                <a:avLst/>
                <a:gdLst/>
                <a:ahLst/>
                <a:cxnLst/>
                <a:rect l="l" t="t" r="r" b="b"/>
                <a:pathLst>
                  <a:path w="564" h="488" extrusionOk="0">
                    <a:moveTo>
                      <a:pt x="281" y="1"/>
                    </a:moveTo>
                    <a:cubicBezTo>
                      <a:pt x="142" y="1"/>
                      <a:pt x="1" y="107"/>
                      <a:pt x="40" y="282"/>
                    </a:cubicBezTo>
                    <a:cubicBezTo>
                      <a:pt x="68" y="424"/>
                      <a:pt x="175" y="488"/>
                      <a:pt x="281" y="488"/>
                    </a:cubicBezTo>
                    <a:cubicBezTo>
                      <a:pt x="424" y="488"/>
                      <a:pt x="564" y="373"/>
                      <a:pt x="507" y="182"/>
                    </a:cubicBezTo>
                    <a:cubicBezTo>
                      <a:pt x="479" y="56"/>
                      <a:pt x="380" y="1"/>
                      <a:pt x="28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50"/>
              <p:cNvSpPr/>
              <p:nvPr/>
            </p:nvSpPr>
            <p:spPr>
              <a:xfrm>
                <a:off x="7121600" y="2678825"/>
                <a:ext cx="12525" cy="12525"/>
              </a:xfrm>
              <a:custGeom>
                <a:avLst/>
                <a:gdLst/>
                <a:ahLst/>
                <a:cxnLst/>
                <a:rect l="l" t="t" r="r" b="b"/>
                <a:pathLst>
                  <a:path w="501" h="501" extrusionOk="0">
                    <a:moveTo>
                      <a:pt x="234" y="0"/>
                    </a:moveTo>
                    <a:cubicBezTo>
                      <a:pt x="101" y="34"/>
                      <a:pt x="1" y="134"/>
                      <a:pt x="1" y="267"/>
                    </a:cubicBezTo>
                    <a:cubicBezTo>
                      <a:pt x="34" y="401"/>
                      <a:pt x="134" y="501"/>
                      <a:pt x="267" y="501"/>
                    </a:cubicBezTo>
                    <a:cubicBezTo>
                      <a:pt x="401" y="467"/>
                      <a:pt x="501" y="367"/>
                      <a:pt x="501" y="234"/>
                    </a:cubicBezTo>
                    <a:cubicBezTo>
                      <a:pt x="468" y="101"/>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50"/>
              <p:cNvSpPr/>
              <p:nvPr/>
            </p:nvSpPr>
            <p:spPr>
              <a:xfrm>
                <a:off x="7113475" y="2652975"/>
                <a:ext cx="12325" cy="10250"/>
              </a:xfrm>
              <a:custGeom>
                <a:avLst/>
                <a:gdLst/>
                <a:ahLst/>
                <a:cxnLst/>
                <a:rect l="l" t="t" r="r" b="b"/>
                <a:pathLst>
                  <a:path w="493" h="410" extrusionOk="0">
                    <a:moveTo>
                      <a:pt x="367" y="0"/>
                    </a:moveTo>
                    <a:cubicBezTo>
                      <a:pt x="220" y="0"/>
                      <a:pt x="1" y="410"/>
                      <a:pt x="200" y="410"/>
                    </a:cubicBezTo>
                    <a:cubicBezTo>
                      <a:pt x="216" y="410"/>
                      <a:pt x="236" y="407"/>
                      <a:pt x="259" y="401"/>
                    </a:cubicBezTo>
                    <a:cubicBezTo>
                      <a:pt x="392" y="367"/>
                      <a:pt x="492" y="234"/>
                      <a:pt x="459" y="100"/>
                    </a:cubicBezTo>
                    <a:cubicBezTo>
                      <a:pt x="439" y="29"/>
                      <a:pt x="406"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50"/>
              <p:cNvSpPr/>
              <p:nvPr/>
            </p:nvSpPr>
            <p:spPr>
              <a:xfrm>
                <a:off x="7058525" y="2566275"/>
                <a:ext cx="9725" cy="10775"/>
              </a:xfrm>
              <a:custGeom>
                <a:avLst/>
                <a:gdLst/>
                <a:ahLst/>
                <a:cxnLst/>
                <a:rect l="l" t="t" r="r" b="b"/>
                <a:pathLst>
                  <a:path w="389" h="431" extrusionOk="0">
                    <a:moveTo>
                      <a:pt x="231" y="0"/>
                    </a:moveTo>
                    <a:cubicBezTo>
                      <a:pt x="93" y="0"/>
                      <a:pt x="0" y="431"/>
                      <a:pt x="164" y="431"/>
                    </a:cubicBezTo>
                    <a:cubicBezTo>
                      <a:pt x="189" y="431"/>
                      <a:pt x="219" y="421"/>
                      <a:pt x="255" y="400"/>
                    </a:cubicBezTo>
                    <a:cubicBezTo>
                      <a:pt x="355" y="333"/>
                      <a:pt x="389" y="199"/>
                      <a:pt x="322" y="66"/>
                    </a:cubicBezTo>
                    <a:cubicBezTo>
                      <a:pt x="291" y="19"/>
                      <a:pt x="260" y="0"/>
                      <a:pt x="2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50"/>
              <p:cNvSpPr/>
              <p:nvPr/>
            </p:nvSpPr>
            <p:spPr>
              <a:xfrm>
                <a:off x="7048225" y="2686300"/>
                <a:ext cx="13150" cy="12575"/>
              </a:xfrm>
              <a:custGeom>
                <a:avLst/>
                <a:gdLst/>
                <a:ahLst/>
                <a:cxnLst/>
                <a:rect l="l" t="t" r="r" b="b"/>
                <a:pathLst>
                  <a:path w="526" h="503" extrusionOk="0">
                    <a:moveTo>
                      <a:pt x="257" y="0"/>
                    </a:moveTo>
                    <a:cubicBezTo>
                      <a:pt x="250" y="0"/>
                      <a:pt x="242" y="1"/>
                      <a:pt x="234" y="2"/>
                    </a:cubicBezTo>
                    <a:cubicBezTo>
                      <a:pt x="100" y="35"/>
                      <a:pt x="0" y="135"/>
                      <a:pt x="0" y="269"/>
                    </a:cubicBezTo>
                    <a:cubicBezTo>
                      <a:pt x="0" y="402"/>
                      <a:pt x="100" y="502"/>
                      <a:pt x="267" y="502"/>
                    </a:cubicBezTo>
                    <a:cubicBezTo>
                      <a:pt x="526" y="502"/>
                      <a:pt x="502" y="0"/>
                      <a:pt x="2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50"/>
              <p:cNvSpPr/>
              <p:nvPr/>
            </p:nvSpPr>
            <p:spPr>
              <a:xfrm>
                <a:off x="7078650" y="2708700"/>
                <a:ext cx="16300" cy="12675"/>
              </a:xfrm>
              <a:custGeom>
                <a:avLst/>
                <a:gdLst/>
                <a:ahLst/>
                <a:cxnLst/>
                <a:rect l="l" t="t" r="r" b="b"/>
                <a:pathLst>
                  <a:path w="652" h="507" extrusionOk="0">
                    <a:moveTo>
                      <a:pt x="385" y="0"/>
                    </a:moveTo>
                    <a:cubicBezTo>
                      <a:pt x="168" y="0"/>
                      <a:pt x="0" y="306"/>
                      <a:pt x="251" y="473"/>
                    </a:cubicBezTo>
                    <a:cubicBezTo>
                      <a:pt x="284" y="496"/>
                      <a:pt x="325" y="507"/>
                      <a:pt x="367" y="507"/>
                    </a:cubicBezTo>
                    <a:cubicBezTo>
                      <a:pt x="451" y="507"/>
                      <a:pt x="540" y="462"/>
                      <a:pt x="584" y="373"/>
                    </a:cubicBezTo>
                    <a:cubicBezTo>
                      <a:pt x="651" y="273"/>
                      <a:pt x="618" y="106"/>
                      <a:pt x="518" y="40"/>
                    </a:cubicBezTo>
                    <a:cubicBezTo>
                      <a:pt x="473" y="12"/>
                      <a:pt x="428" y="0"/>
                      <a:pt x="3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50"/>
              <p:cNvSpPr/>
              <p:nvPr/>
            </p:nvSpPr>
            <p:spPr>
              <a:xfrm>
                <a:off x="7086800" y="2583725"/>
                <a:ext cx="13150" cy="11775"/>
              </a:xfrm>
              <a:custGeom>
                <a:avLst/>
                <a:gdLst/>
                <a:ahLst/>
                <a:cxnLst/>
                <a:rect l="l" t="t" r="r" b="b"/>
                <a:pathLst>
                  <a:path w="526" h="471" extrusionOk="0">
                    <a:moveTo>
                      <a:pt x="265" y="0"/>
                    </a:moveTo>
                    <a:cubicBezTo>
                      <a:pt x="0" y="0"/>
                      <a:pt x="0" y="470"/>
                      <a:pt x="265" y="470"/>
                    </a:cubicBezTo>
                    <a:cubicBezTo>
                      <a:pt x="274" y="470"/>
                      <a:pt x="283" y="470"/>
                      <a:pt x="292" y="469"/>
                    </a:cubicBezTo>
                    <a:cubicBezTo>
                      <a:pt x="425" y="469"/>
                      <a:pt x="525" y="369"/>
                      <a:pt x="525" y="235"/>
                    </a:cubicBezTo>
                    <a:cubicBezTo>
                      <a:pt x="492" y="102"/>
                      <a:pt x="392" y="2"/>
                      <a:pt x="292" y="2"/>
                    </a:cubicBezTo>
                    <a:cubicBezTo>
                      <a:pt x="283" y="1"/>
                      <a:pt x="274" y="0"/>
                      <a:pt x="26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50"/>
              <p:cNvSpPr/>
              <p:nvPr/>
            </p:nvSpPr>
            <p:spPr>
              <a:xfrm>
                <a:off x="6933275" y="2550250"/>
                <a:ext cx="14875" cy="8650"/>
              </a:xfrm>
              <a:custGeom>
                <a:avLst/>
                <a:gdLst/>
                <a:ahLst/>
                <a:cxnLst/>
                <a:rect l="l" t="t" r="r" b="b"/>
                <a:pathLst>
                  <a:path w="595" h="346" extrusionOk="0">
                    <a:moveTo>
                      <a:pt x="276" y="0"/>
                    </a:moveTo>
                    <a:cubicBezTo>
                      <a:pt x="162" y="0"/>
                      <a:pt x="57" y="91"/>
                      <a:pt x="28" y="207"/>
                    </a:cubicBezTo>
                    <a:cubicBezTo>
                      <a:pt x="1" y="307"/>
                      <a:pt x="38" y="345"/>
                      <a:pt x="100" y="345"/>
                    </a:cubicBezTo>
                    <a:cubicBezTo>
                      <a:pt x="263" y="345"/>
                      <a:pt x="595" y="79"/>
                      <a:pt x="328" y="6"/>
                    </a:cubicBezTo>
                    <a:cubicBezTo>
                      <a:pt x="311" y="2"/>
                      <a:pt x="293"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50"/>
              <p:cNvSpPr/>
              <p:nvPr/>
            </p:nvSpPr>
            <p:spPr>
              <a:xfrm>
                <a:off x="6983175" y="2637850"/>
                <a:ext cx="15650" cy="12475"/>
              </a:xfrm>
              <a:custGeom>
                <a:avLst/>
                <a:gdLst/>
                <a:ahLst/>
                <a:cxnLst/>
                <a:rect l="l" t="t" r="r" b="b"/>
                <a:pathLst>
                  <a:path w="626" h="499" extrusionOk="0">
                    <a:moveTo>
                      <a:pt x="268" y="1"/>
                    </a:moveTo>
                    <a:cubicBezTo>
                      <a:pt x="226" y="1"/>
                      <a:pt x="181" y="12"/>
                      <a:pt x="134" y="38"/>
                    </a:cubicBezTo>
                    <a:cubicBezTo>
                      <a:pt x="34" y="105"/>
                      <a:pt x="0" y="272"/>
                      <a:pt x="67" y="372"/>
                    </a:cubicBezTo>
                    <a:cubicBezTo>
                      <a:pt x="115" y="444"/>
                      <a:pt x="198" y="499"/>
                      <a:pt x="290" y="499"/>
                    </a:cubicBezTo>
                    <a:cubicBezTo>
                      <a:pt x="326" y="499"/>
                      <a:pt x="363" y="491"/>
                      <a:pt x="401" y="472"/>
                    </a:cubicBezTo>
                    <a:cubicBezTo>
                      <a:pt x="626" y="331"/>
                      <a:pt x="495"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50"/>
              <p:cNvSpPr/>
              <p:nvPr/>
            </p:nvSpPr>
            <p:spPr>
              <a:xfrm>
                <a:off x="7041550" y="2545400"/>
                <a:ext cx="13350" cy="12525"/>
              </a:xfrm>
              <a:custGeom>
                <a:avLst/>
                <a:gdLst/>
                <a:ahLst/>
                <a:cxnLst/>
                <a:rect l="l" t="t" r="r" b="b"/>
                <a:pathLst>
                  <a:path w="534" h="501" extrusionOk="0">
                    <a:moveTo>
                      <a:pt x="270" y="0"/>
                    </a:moveTo>
                    <a:cubicBezTo>
                      <a:pt x="186" y="0"/>
                      <a:pt x="111" y="45"/>
                      <a:pt x="67" y="134"/>
                    </a:cubicBezTo>
                    <a:cubicBezTo>
                      <a:pt x="0" y="234"/>
                      <a:pt x="34" y="401"/>
                      <a:pt x="134" y="467"/>
                    </a:cubicBezTo>
                    <a:cubicBezTo>
                      <a:pt x="178" y="490"/>
                      <a:pt x="223" y="501"/>
                      <a:pt x="265" y="501"/>
                    </a:cubicBezTo>
                    <a:cubicBezTo>
                      <a:pt x="349" y="501"/>
                      <a:pt x="423" y="456"/>
                      <a:pt x="467" y="367"/>
                    </a:cubicBezTo>
                    <a:cubicBezTo>
                      <a:pt x="534" y="267"/>
                      <a:pt x="501" y="100"/>
                      <a:pt x="401" y="34"/>
                    </a:cubicBezTo>
                    <a:cubicBezTo>
                      <a:pt x="356" y="11"/>
                      <a:pt x="312" y="0"/>
                      <a:pt x="2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50"/>
              <p:cNvSpPr/>
              <p:nvPr/>
            </p:nvSpPr>
            <p:spPr>
              <a:xfrm>
                <a:off x="6938675" y="2419375"/>
                <a:ext cx="15325" cy="12475"/>
              </a:xfrm>
              <a:custGeom>
                <a:avLst/>
                <a:gdLst/>
                <a:ahLst/>
                <a:cxnLst/>
                <a:rect l="l" t="t" r="r" b="b"/>
                <a:pathLst>
                  <a:path w="613" h="499" extrusionOk="0">
                    <a:moveTo>
                      <a:pt x="352" y="0"/>
                    </a:moveTo>
                    <a:cubicBezTo>
                      <a:pt x="171" y="0"/>
                      <a:pt x="1" y="211"/>
                      <a:pt x="146" y="405"/>
                    </a:cubicBezTo>
                    <a:cubicBezTo>
                      <a:pt x="204" y="463"/>
                      <a:pt x="273" y="498"/>
                      <a:pt x="341" y="498"/>
                    </a:cubicBezTo>
                    <a:cubicBezTo>
                      <a:pt x="390" y="498"/>
                      <a:pt x="437" y="480"/>
                      <a:pt x="479" y="438"/>
                    </a:cubicBezTo>
                    <a:cubicBezTo>
                      <a:pt x="613" y="338"/>
                      <a:pt x="613" y="205"/>
                      <a:pt x="546" y="104"/>
                    </a:cubicBezTo>
                    <a:cubicBezTo>
                      <a:pt x="491" y="31"/>
                      <a:pt x="421" y="0"/>
                      <a:pt x="3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50"/>
              <p:cNvSpPr/>
              <p:nvPr/>
            </p:nvSpPr>
            <p:spPr>
              <a:xfrm>
                <a:off x="6865225" y="2438500"/>
                <a:ext cx="14550" cy="12000"/>
              </a:xfrm>
              <a:custGeom>
                <a:avLst/>
                <a:gdLst/>
                <a:ahLst/>
                <a:cxnLst/>
                <a:rect l="l" t="t" r="r" b="b"/>
                <a:pathLst>
                  <a:path w="582" h="480" extrusionOk="0">
                    <a:moveTo>
                      <a:pt x="334" y="0"/>
                    </a:moveTo>
                    <a:cubicBezTo>
                      <a:pt x="317" y="0"/>
                      <a:pt x="299" y="2"/>
                      <a:pt x="282" y="7"/>
                    </a:cubicBezTo>
                    <a:cubicBezTo>
                      <a:pt x="0" y="38"/>
                      <a:pt x="41" y="480"/>
                      <a:pt x="295" y="480"/>
                    </a:cubicBezTo>
                    <a:cubicBezTo>
                      <a:pt x="312" y="480"/>
                      <a:pt x="330" y="478"/>
                      <a:pt x="348" y="474"/>
                    </a:cubicBezTo>
                    <a:cubicBezTo>
                      <a:pt x="482" y="474"/>
                      <a:pt x="582" y="340"/>
                      <a:pt x="582" y="207"/>
                    </a:cubicBezTo>
                    <a:cubicBezTo>
                      <a:pt x="553" y="91"/>
                      <a:pt x="449"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50"/>
              <p:cNvSpPr/>
              <p:nvPr/>
            </p:nvSpPr>
            <p:spPr>
              <a:xfrm>
                <a:off x="6911850" y="2451200"/>
                <a:ext cx="16300" cy="12700"/>
              </a:xfrm>
              <a:custGeom>
                <a:avLst/>
                <a:gdLst/>
                <a:ahLst/>
                <a:cxnLst/>
                <a:rect l="l" t="t" r="r" b="b"/>
                <a:pathLst>
                  <a:path w="652" h="508" extrusionOk="0">
                    <a:moveTo>
                      <a:pt x="359" y="0"/>
                    </a:moveTo>
                    <a:cubicBezTo>
                      <a:pt x="108" y="0"/>
                      <a:pt x="0" y="413"/>
                      <a:pt x="318" y="499"/>
                    </a:cubicBezTo>
                    <a:cubicBezTo>
                      <a:pt x="336" y="505"/>
                      <a:pt x="355" y="508"/>
                      <a:pt x="374" y="508"/>
                    </a:cubicBezTo>
                    <a:cubicBezTo>
                      <a:pt x="463" y="508"/>
                      <a:pt x="563" y="448"/>
                      <a:pt x="618" y="366"/>
                    </a:cubicBezTo>
                    <a:cubicBezTo>
                      <a:pt x="652" y="232"/>
                      <a:pt x="618" y="99"/>
                      <a:pt x="485" y="32"/>
                    </a:cubicBezTo>
                    <a:cubicBezTo>
                      <a:pt x="440" y="10"/>
                      <a:pt x="398" y="0"/>
                      <a:pt x="3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50"/>
              <p:cNvSpPr/>
              <p:nvPr/>
            </p:nvSpPr>
            <p:spPr>
              <a:xfrm>
                <a:off x="6966600" y="2335700"/>
                <a:ext cx="11600" cy="10350"/>
              </a:xfrm>
              <a:custGeom>
                <a:avLst/>
                <a:gdLst/>
                <a:ahLst/>
                <a:cxnLst/>
                <a:rect l="l" t="t" r="r" b="b"/>
                <a:pathLst>
                  <a:path w="464" h="414" extrusionOk="0">
                    <a:moveTo>
                      <a:pt x="190" y="0"/>
                    </a:moveTo>
                    <a:cubicBezTo>
                      <a:pt x="1" y="0"/>
                      <a:pt x="165" y="413"/>
                      <a:pt x="302" y="413"/>
                    </a:cubicBezTo>
                    <a:cubicBezTo>
                      <a:pt x="337" y="413"/>
                      <a:pt x="371" y="385"/>
                      <a:pt x="396" y="316"/>
                    </a:cubicBezTo>
                    <a:cubicBezTo>
                      <a:pt x="463" y="182"/>
                      <a:pt x="396" y="49"/>
                      <a:pt x="263" y="16"/>
                    </a:cubicBezTo>
                    <a:cubicBezTo>
                      <a:pt x="234" y="5"/>
                      <a:pt x="210" y="0"/>
                      <a:pt x="19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50"/>
              <p:cNvSpPr/>
              <p:nvPr/>
            </p:nvSpPr>
            <p:spPr>
              <a:xfrm>
                <a:off x="6884225" y="2308250"/>
                <a:ext cx="14750" cy="11850"/>
              </a:xfrm>
              <a:custGeom>
                <a:avLst/>
                <a:gdLst/>
                <a:ahLst/>
                <a:cxnLst/>
                <a:rect l="l" t="t" r="r" b="b"/>
                <a:pathLst>
                  <a:path w="590" h="474" extrusionOk="0">
                    <a:moveTo>
                      <a:pt x="262" y="1"/>
                    </a:moveTo>
                    <a:cubicBezTo>
                      <a:pt x="165" y="1"/>
                      <a:pt x="81" y="44"/>
                      <a:pt x="55" y="146"/>
                    </a:cubicBezTo>
                    <a:cubicBezTo>
                      <a:pt x="1" y="310"/>
                      <a:pt x="124" y="473"/>
                      <a:pt x="280" y="473"/>
                    </a:cubicBezTo>
                    <a:cubicBezTo>
                      <a:pt x="316" y="473"/>
                      <a:pt x="352" y="465"/>
                      <a:pt x="389" y="447"/>
                    </a:cubicBezTo>
                    <a:cubicBezTo>
                      <a:pt x="589" y="346"/>
                      <a:pt x="556" y="80"/>
                      <a:pt x="356" y="13"/>
                    </a:cubicBezTo>
                    <a:cubicBezTo>
                      <a:pt x="324" y="5"/>
                      <a:pt x="293" y="1"/>
                      <a:pt x="2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50"/>
              <p:cNvSpPr/>
              <p:nvPr/>
            </p:nvSpPr>
            <p:spPr>
              <a:xfrm>
                <a:off x="6868925" y="2327725"/>
                <a:ext cx="13950" cy="12100"/>
              </a:xfrm>
              <a:custGeom>
                <a:avLst/>
                <a:gdLst/>
                <a:ahLst/>
                <a:cxnLst/>
                <a:rect l="l" t="t" r="r" b="b"/>
                <a:pathLst>
                  <a:path w="558" h="484" extrusionOk="0">
                    <a:moveTo>
                      <a:pt x="275" y="0"/>
                    </a:moveTo>
                    <a:cubicBezTo>
                      <a:pt x="194" y="0"/>
                      <a:pt x="113" y="43"/>
                      <a:pt x="67" y="135"/>
                    </a:cubicBezTo>
                    <a:cubicBezTo>
                      <a:pt x="0" y="235"/>
                      <a:pt x="67" y="401"/>
                      <a:pt x="167" y="468"/>
                    </a:cubicBezTo>
                    <a:cubicBezTo>
                      <a:pt x="198" y="478"/>
                      <a:pt x="228" y="483"/>
                      <a:pt x="258" y="483"/>
                    </a:cubicBezTo>
                    <a:cubicBezTo>
                      <a:pt x="422" y="483"/>
                      <a:pt x="557" y="337"/>
                      <a:pt x="501" y="168"/>
                    </a:cubicBezTo>
                    <a:cubicBezTo>
                      <a:pt x="465" y="60"/>
                      <a:pt x="370"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50"/>
              <p:cNvSpPr/>
              <p:nvPr/>
            </p:nvSpPr>
            <p:spPr>
              <a:xfrm>
                <a:off x="6895750" y="2263300"/>
                <a:ext cx="11550" cy="10250"/>
              </a:xfrm>
              <a:custGeom>
                <a:avLst/>
                <a:gdLst/>
                <a:ahLst/>
                <a:cxnLst/>
                <a:rect l="l" t="t" r="r" b="b"/>
                <a:pathLst>
                  <a:path w="462" h="410" extrusionOk="0">
                    <a:moveTo>
                      <a:pt x="202" y="1"/>
                    </a:moveTo>
                    <a:cubicBezTo>
                      <a:pt x="0" y="1"/>
                      <a:pt x="201" y="410"/>
                      <a:pt x="340" y="410"/>
                    </a:cubicBezTo>
                    <a:cubicBezTo>
                      <a:pt x="377" y="410"/>
                      <a:pt x="409" y="382"/>
                      <a:pt x="428" y="310"/>
                    </a:cubicBezTo>
                    <a:cubicBezTo>
                      <a:pt x="462" y="176"/>
                      <a:pt x="395" y="43"/>
                      <a:pt x="262" y="10"/>
                    </a:cubicBezTo>
                    <a:cubicBezTo>
                      <a:pt x="239" y="3"/>
                      <a:pt x="219" y="1"/>
                      <a:pt x="20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50"/>
              <p:cNvSpPr/>
              <p:nvPr/>
            </p:nvSpPr>
            <p:spPr>
              <a:xfrm>
                <a:off x="6772125" y="2166675"/>
                <a:ext cx="16775" cy="12850"/>
              </a:xfrm>
              <a:custGeom>
                <a:avLst/>
                <a:gdLst/>
                <a:ahLst/>
                <a:cxnLst/>
                <a:rect l="l" t="t" r="r" b="b"/>
                <a:pathLst>
                  <a:path w="671" h="514" extrusionOk="0">
                    <a:moveTo>
                      <a:pt x="376" y="1"/>
                    </a:moveTo>
                    <a:cubicBezTo>
                      <a:pt x="176" y="1"/>
                      <a:pt x="1" y="282"/>
                      <a:pt x="236" y="439"/>
                    </a:cubicBezTo>
                    <a:cubicBezTo>
                      <a:pt x="286" y="489"/>
                      <a:pt x="345" y="514"/>
                      <a:pt x="403" y="514"/>
                    </a:cubicBezTo>
                    <a:cubicBezTo>
                      <a:pt x="462" y="514"/>
                      <a:pt x="520" y="489"/>
                      <a:pt x="570" y="439"/>
                    </a:cubicBezTo>
                    <a:cubicBezTo>
                      <a:pt x="670" y="339"/>
                      <a:pt x="637" y="172"/>
                      <a:pt x="537" y="72"/>
                    </a:cubicBezTo>
                    <a:cubicBezTo>
                      <a:pt x="487" y="22"/>
                      <a:pt x="430" y="1"/>
                      <a:pt x="37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50"/>
              <p:cNvSpPr/>
              <p:nvPr/>
            </p:nvSpPr>
            <p:spPr>
              <a:xfrm>
                <a:off x="6738000" y="2180425"/>
                <a:ext cx="13350" cy="12400"/>
              </a:xfrm>
              <a:custGeom>
                <a:avLst/>
                <a:gdLst/>
                <a:ahLst/>
                <a:cxnLst/>
                <a:rect l="l" t="t" r="r" b="b"/>
                <a:pathLst>
                  <a:path w="534" h="496" extrusionOk="0">
                    <a:moveTo>
                      <a:pt x="287" y="1"/>
                    </a:moveTo>
                    <a:cubicBezTo>
                      <a:pt x="259" y="1"/>
                      <a:pt x="230" y="8"/>
                      <a:pt x="200" y="22"/>
                    </a:cubicBezTo>
                    <a:cubicBezTo>
                      <a:pt x="67" y="56"/>
                      <a:pt x="0" y="189"/>
                      <a:pt x="34" y="322"/>
                    </a:cubicBezTo>
                    <a:cubicBezTo>
                      <a:pt x="62" y="409"/>
                      <a:pt x="166" y="496"/>
                      <a:pt x="280" y="496"/>
                    </a:cubicBezTo>
                    <a:cubicBezTo>
                      <a:pt x="298" y="496"/>
                      <a:pt x="316" y="494"/>
                      <a:pt x="334" y="489"/>
                    </a:cubicBezTo>
                    <a:cubicBezTo>
                      <a:pt x="467" y="423"/>
                      <a:pt x="534" y="289"/>
                      <a:pt x="501" y="189"/>
                    </a:cubicBezTo>
                    <a:cubicBezTo>
                      <a:pt x="475" y="85"/>
                      <a:pt x="388"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50"/>
              <p:cNvSpPr/>
              <p:nvPr/>
            </p:nvSpPr>
            <p:spPr>
              <a:xfrm>
                <a:off x="6841400" y="2189325"/>
                <a:ext cx="13100" cy="12675"/>
              </a:xfrm>
              <a:custGeom>
                <a:avLst/>
                <a:gdLst/>
                <a:ahLst/>
                <a:cxnLst/>
                <a:rect l="l" t="t" r="r" b="b"/>
                <a:pathLst>
                  <a:path w="524" h="507" extrusionOk="0">
                    <a:moveTo>
                      <a:pt x="240" y="0"/>
                    </a:moveTo>
                    <a:cubicBezTo>
                      <a:pt x="128" y="0"/>
                      <a:pt x="15" y="71"/>
                      <a:pt x="1" y="233"/>
                    </a:cubicBezTo>
                    <a:cubicBezTo>
                      <a:pt x="1" y="367"/>
                      <a:pt x="67" y="467"/>
                      <a:pt x="201" y="500"/>
                    </a:cubicBezTo>
                    <a:cubicBezTo>
                      <a:pt x="218" y="505"/>
                      <a:pt x="236" y="507"/>
                      <a:pt x="253" y="507"/>
                    </a:cubicBezTo>
                    <a:cubicBezTo>
                      <a:pt x="367" y="507"/>
                      <a:pt x="468" y="416"/>
                      <a:pt x="468" y="300"/>
                    </a:cubicBezTo>
                    <a:cubicBezTo>
                      <a:pt x="523" y="114"/>
                      <a:pt x="382"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50"/>
              <p:cNvSpPr/>
              <p:nvPr/>
            </p:nvSpPr>
            <p:spPr>
              <a:xfrm>
                <a:off x="6831650" y="2120775"/>
                <a:ext cx="13950" cy="11900"/>
              </a:xfrm>
              <a:custGeom>
                <a:avLst/>
                <a:gdLst/>
                <a:ahLst/>
                <a:cxnLst/>
                <a:rect l="l" t="t" r="r" b="b"/>
                <a:pathLst>
                  <a:path w="558" h="476" extrusionOk="0">
                    <a:moveTo>
                      <a:pt x="309" y="0"/>
                    </a:moveTo>
                    <a:cubicBezTo>
                      <a:pt x="292" y="0"/>
                      <a:pt x="275" y="2"/>
                      <a:pt x="257" y="7"/>
                    </a:cubicBezTo>
                    <a:cubicBezTo>
                      <a:pt x="0" y="71"/>
                      <a:pt x="52" y="475"/>
                      <a:pt x="325" y="475"/>
                    </a:cubicBezTo>
                    <a:cubicBezTo>
                      <a:pt x="335" y="475"/>
                      <a:pt x="346" y="475"/>
                      <a:pt x="357" y="474"/>
                    </a:cubicBezTo>
                    <a:cubicBezTo>
                      <a:pt x="491" y="474"/>
                      <a:pt x="557" y="340"/>
                      <a:pt x="557" y="207"/>
                    </a:cubicBezTo>
                    <a:cubicBezTo>
                      <a:pt x="528" y="91"/>
                      <a:pt x="424" y="0"/>
                      <a:pt x="30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50"/>
              <p:cNvSpPr/>
              <p:nvPr/>
            </p:nvSpPr>
            <p:spPr>
              <a:xfrm>
                <a:off x="6687550" y="2129275"/>
                <a:ext cx="13350" cy="11700"/>
              </a:xfrm>
              <a:custGeom>
                <a:avLst/>
                <a:gdLst/>
                <a:ahLst/>
                <a:cxnLst/>
                <a:rect l="l" t="t" r="r" b="b"/>
                <a:pathLst>
                  <a:path w="534" h="468" extrusionOk="0">
                    <a:moveTo>
                      <a:pt x="284" y="0"/>
                    </a:moveTo>
                    <a:cubicBezTo>
                      <a:pt x="117" y="0"/>
                      <a:pt x="17" y="134"/>
                      <a:pt x="17" y="267"/>
                    </a:cubicBezTo>
                    <a:cubicBezTo>
                      <a:pt x="0" y="400"/>
                      <a:pt x="134" y="467"/>
                      <a:pt x="267" y="467"/>
                    </a:cubicBezTo>
                    <a:cubicBezTo>
                      <a:pt x="400" y="467"/>
                      <a:pt x="534" y="400"/>
                      <a:pt x="517" y="267"/>
                    </a:cubicBezTo>
                    <a:cubicBezTo>
                      <a:pt x="517" y="134"/>
                      <a:pt x="384" y="0"/>
                      <a:pt x="2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50"/>
              <p:cNvSpPr/>
              <p:nvPr/>
            </p:nvSpPr>
            <p:spPr>
              <a:xfrm>
                <a:off x="6703800" y="2114875"/>
                <a:ext cx="13375" cy="12125"/>
              </a:xfrm>
              <a:custGeom>
                <a:avLst/>
                <a:gdLst/>
                <a:ahLst/>
                <a:cxnLst/>
                <a:rect l="l" t="t" r="r" b="b"/>
                <a:pathLst>
                  <a:path w="535" h="485" extrusionOk="0">
                    <a:moveTo>
                      <a:pt x="284" y="1"/>
                    </a:moveTo>
                    <a:cubicBezTo>
                      <a:pt x="217" y="1"/>
                      <a:pt x="151" y="26"/>
                      <a:pt x="101" y="76"/>
                    </a:cubicBezTo>
                    <a:cubicBezTo>
                      <a:pt x="1" y="142"/>
                      <a:pt x="1" y="309"/>
                      <a:pt x="101" y="409"/>
                    </a:cubicBezTo>
                    <a:cubicBezTo>
                      <a:pt x="151" y="459"/>
                      <a:pt x="217" y="484"/>
                      <a:pt x="284" y="484"/>
                    </a:cubicBezTo>
                    <a:cubicBezTo>
                      <a:pt x="351" y="484"/>
                      <a:pt x="418" y="459"/>
                      <a:pt x="468" y="409"/>
                    </a:cubicBezTo>
                    <a:cubicBezTo>
                      <a:pt x="534" y="309"/>
                      <a:pt x="534" y="142"/>
                      <a:pt x="468" y="76"/>
                    </a:cubicBezTo>
                    <a:cubicBezTo>
                      <a:pt x="418" y="26"/>
                      <a:pt x="351" y="1"/>
                      <a:pt x="2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50"/>
              <p:cNvSpPr/>
              <p:nvPr/>
            </p:nvSpPr>
            <p:spPr>
              <a:xfrm>
                <a:off x="6727150" y="2040500"/>
                <a:ext cx="14600" cy="13125"/>
              </a:xfrm>
              <a:custGeom>
                <a:avLst/>
                <a:gdLst/>
                <a:ahLst/>
                <a:cxnLst/>
                <a:rect l="l" t="t" r="r" b="b"/>
                <a:pathLst>
                  <a:path w="584" h="525" extrusionOk="0">
                    <a:moveTo>
                      <a:pt x="252" y="0"/>
                    </a:moveTo>
                    <a:cubicBezTo>
                      <a:pt x="153" y="0"/>
                      <a:pt x="59" y="55"/>
                      <a:pt x="34" y="182"/>
                    </a:cubicBezTo>
                    <a:cubicBezTo>
                      <a:pt x="1" y="315"/>
                      <a:pt x="67" y="449"/>
                      <a:pt x="201" y="516"/>
                    </a:cubicBezTo>
                    <a:cubicBezTo>
                      <a:pt x="218" y="521"/>
                      <a:pt x="236" y="524"/>
                      <a:pt x="255" y="524"/>
                    </a:cubicBezTo>
                    <a:cubicBezTo>
                      <a:pt x="344" y="524"/>
                      <a:pt x="440" y="459"/>
                      <a:pt x="468" y="349"/>
                    </a:cubicBezTo>
                    <a:lnTo>
                      <a:pt x="501" y="349"/>
                    </a:lnTo>
                    <a:cubicBezTo>
                      <a:pt x="583" y="143"/>
                      <a:pt x="41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50"/>
              <p:cNvSpPr/>
              <p:nvPr/>
            </p:nvSpPr>
            <p:spPr>
              <a:xfrm>
                <a:off x="6768575" y="3719775"/>
                <a:ext cx="15300" cy="12450"/>
              </a:xfrm>
              <a:custGeom>
                <a:avLst/>
                <a:gdLst/>
                <a:ahLst/>
                <a:cxnLst/>
                <a:rect l="l" t="t" r="r" b="b"/>
                <a:pathLst>
                  <a:path w="612" h="498" extrusionOk="0">
                    <a:moveTo>
                      <a:pt x="339" y="1"/>
                    </a:moveTo>
                    <a:cubicBezTo>
                      <a:pt x="262" y="1"/>
                      <a:pt x="185" y="45"/>
                      <a:pt x="145" y="126"/>
                    </a:cubicBezTo>
                    <a:cubicBezTo>
                      <a:pt x="1" y="294"/>
                      <a:pt x="169" y="497"/>
                      <a:pt x="349" y="497"/>
                    </a:cubicBezTo>
                    <a:cubicBezTo>
                      <a:pt x="418" y="497"/>
                      <a:pt x="489" y="467"/>
                      <a:pt x="545" y="393"/>
                    </a:cubicBezTo>
                    <a:cubicBezTo>
                      <a:pt x="612" y="293"/>
                      <a:pt x="579" y="126"/>
                      <a:pt x="478" y="59"/>
                    </a:cubicBezTo>
                    <a:cubicBezTo>
                      <a:pt x="439" y="20"/>
                      <a:pt x="389" y="1"/>
                      <a:pt x="3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50"/>
              <p:cNvSpPr/>
              <p:nvPr/>
            </p:nvSpPr>
            <p:spPr>
              <a:xfrm>
                <a:off x="6776400" y="3674425"/>
                <a:ext cx="12500" cy="10225"/>
              </a:xfrm>
              <a:custGeom>
                <a:avLst/>
                <a:gdLst/>
                <a:ahLst/>
                <a:cxnLst/>
                <a:rect l="l" t="t" r="r" b="b"/>
                <a:pathLst>
                  <a:path w="500" h="409" extrusionOk="0">
                    <a:moveTo>
                      <a:pt x="222" y="1"/>
                    </a:moveTo>
                    <a:cubicBezTo>
                      <a:pt x="1" y="1"/>
                      <a:pt x="241" y="408"/>
                      <a:pt x="383" y="408"/>
                    </a:cubicBezTo>
                    <a:cubicBezTo>
                      <a:pt x="421" y="408"/>
                      <a:pt x="452" y="379"/>
                      <a:pt x="466" y="305"/>
                    </a:cubicBezTo>
                    <a:cubicBezTo>
                      <a:pt x="499" y="172"/>
                      <a:pt x="399" y="38"/>
                      <a:pt x="266" y="5"/>
                    </a:cubicBezTo>
                    <a:cubicBezTo>
                      <a:pt x="249" y="2"/>
                      <a:pt x="235" y="1"/>
                      <a:pt x="22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50"/>
              <p:cNvSpPr/>
              <p:nvPr/>
            </p:nvSpPr>
            <p:spPr>
              <a:xfrm>
                <a:off x="6855025" y="3571425"/>
                <a:ext cx="15600" cy="12500"/>
              </a:xfrm>
              <a:custGeom>
                <a:avLst/>
                <a:gdLst/>
                <a:ahLst/>
                <a:cxnLst/>
                <a:rect l="l" t="t" r="r" b="b"/>
                <a:pathLst>
                  <a:path w="624" h="500" extrusionOk="0">
                    <a:moveTo>
                      <a:pt x="353" y="1"/>
                    </a:moveTo>
                    <a:cubicBezTo>
                      <a:pt x="161" y="1"/>
                      <a:pt x="0" y="294"/>
                      <a:pt x="189" y="456"/>
                    </a:cubicBezTo>
                    <a:cubicBezTo>
                      <a:pt x="245" y="483"/>
                      <a:pt x="300" y="500"/>
                      <a:pt x="353" y="500"/>
                    </a:cubicBezTo>
                    <a:cubicBezTo>
                      <a:pt x="428" y="500"/>
                      <a:pt x="498" y="467"/>
                      <a:pt x="556" y="389"/>
                    </a:cubicBezTo>
                    <a:cubicBezTo>
                      <a:pt x="623" y="289"/>
                      <a:pt x="590" y="155"/>
                      <a:pt x="490" y="55"/>
                    </a:cubicBezTo>
                    <a:cubicBezTo>
                      <a:pt x="445" y="17"/>
                      <a:pt x="398" y="1"/>
                      <a:pt x="3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50"/>
              <p:cNvSpPr/>
              <p:nvPr/>
            </p:nvSpPr>
            <p:spPr>
              <a:xfrm>
                <a:off x="6803050" y="3645325"/>
                <a:ext cx="14200" cy="12050"/>
              </a:xfrm>
              <a:custGeom>
                <a:avLst/>
                <a:gdLst/>
                <a:ahLst/>
                <a:cxnLst/>
                <a:rect l="l" t="t" r="r" b="b"/>
                <a:pathLst>
                  <a:path w="568" h="482" extrusionOk="0">
                    <a:moveTo>
                      <a:pt x="310" y="0"/>
                    </a:moveTo>
                    <a:cubicBezTo>
                      <a:pt x="228" y="0"/>
                      <a:pt x="143" y="37"/>
                      <a:pt x="100" y="102"/>
                    </a:cubicBezTo>
                    <a:cubicBezTo>
                      <a:pt x="0" y="202"/>
                      <a:pt x="33" y="368"/>
                      <a:pt x="134" y="435"/>
                    </a:cubicBezTo>
                    <a:cubicBezTo>
                      <a:pt x="179" y="465"/>
                      <a:pt x="237" y="482"/>
                      <a:pt x="294" y="482"/>
                    </a:cubicBezTo>
                    <a:cubicBezTo>
                      <a:pt x="363" y="482"/>
                      <a:pt x="430" y="457"/>
                      <a:pt x="467" y="402"/>
                    </a:cubicBezTo>
                    <a:cubicBezTo>
                      <a:pt x="567" y="268"/>
                      <a:pt x="534" y="135"/>
                      <a:pt x="434" y="35"/>
                    </a:cubicBezTo>
                    <a:cubicBezTo>
                      <a:pt x="398" y="11"/>
                      <a:pt x="354"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50"/>
              <p:cNvSpPr/>
              <p:nvPr/>
            </p:nvSpPr>
            <p:spPr>
              <a:xfrm>
                <a:off x="6660575" y="3707275"/>
                <a:ext cx="18075" cy="12125"/>
              </a:xfrm>
              <a:custGeom>
                <a:avLst/>
                <a:gdLst/>
                <a:ahLst/>
                <a:cxnLst/>
                <a:rect l="l" t="t" r="r" b="b"/>
                <a:pathLst>
                  <a:path w="723" h="485" extrusionOk="0">
                    <a:moveTo>
                      <a:pt x="374" y="0"/>
                    </a:moveTo>
                    <a:cubicBezTo>
                      <a:pt x="339" y="0"/>
                      <a:pt x="301" y="8"/>
                      <a:pt x="262" y="25"/>
                    </a:cubicBezTo>
                    <a:cubicBezTo>
                      <a:pt x="1" y="141"/>
                      <a:pt x="118" y="484"/>
                      <a:pt x="350" y="484"/>
                    </a:cubicBezTo>
                    <a:cubicBezTo>
                      <a:pt x="385" y="484"/>
                      <a:pt x="423" y="476"/>
                      <a:pt x="462" y="459"/>
                    </a:cubicBezTo>
                    <a:cubicBezTo>
                      <a:pt x="723" y="343"/>
                      <a:pt x="606" y="0"/>
                      <a:pt x="37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50"/>
              <p:cNvSpPr/>
              <p:nvPr/>
            </p:nvSpPr>
            <p:spPr>
              <a:xfrm>
                <a:off x="6675450" y="3585100"/>
                <a:ext cx="13000" cy="12075"/>
              </a:xfrm>
              <a:custGeom>
                <a:avLst/>
                <a:gdLst/>
                <a:ahLst/>
                <a:cxnLst/>
                <a:rect l="l" t="t" r="r" b="b"/>
                <a:pathLst>
                  <a:path w="520" h="483" extrusionOk="0">
                    <a:moveTo>
                      <a:pt x="241" y="1"/>
                    </a:moveTo>
                    <a:cubicBezTo>
                      <a:pt x="135" y="1"/>
                      <a:pt x="30" y="64"/>
                      <a:pt x="0" y="209"/>
                    </a:cubicBezTo>
                    <a:cubicBezTo>
                      <a:pt x="0" y="342"/>
                      <a:pt x="67" y="442"/>
                      <a:pt x="201" y="476"/>
                    </a:cubicBezTo>
                    <a:cubicBezTo>
                      <a:pt x="218" y="480"/>
                      <a:pt x="236" y="482"/>
                      <a:pt x="253" y="482"/>
                    </a:cubicBezTo>
                    <a:cubicBezTo>
                      <a:pt x="367" y="482"/>
                      <a:pt x="472" y="392"/>
                      <a:pt x="501" y="276"/>
                    </a:cubicBezTo>
                    <a:cubicBezTo>
                      <a:pt x="520" y="106"/>
                      <a:pt x="379" y="1"/>
                      <a:pt x="24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50"/>
              <p:cNvSpPr/>
              <p:nvPr/>
            </p:nvSpPr>
            <p:spPr>
              <a:xfrm>
                <a:off x="6732400" y="3611550"/>
                <a:ext cx="14950" cy="8175"/>
              </a:xfrm>
              <a:custGeom>
                <a:avLst/>
                <a:gdLst/>
                <a:ahLst/>
                <a:cxnLst/>
                <a:rect l="l" t="t" r="r" b="b"/>
                <a:pathLst>
                  <a:path w="598" h="327" extrusionOk="0">
                    <a:moveTo>
                      <a:pt x="483" y="1"/>
                    </a:moveTo>
                    <a:cubicBezTo>
                      <a:pt x="316" y="1"/>
                      <a:pt x="1" y="225"/>
                      <a:pt x="258" y="318"/>
                    </a:cubicBezTo>
                    <a:cubicBezTo>
                      <a:pt x="280" y="324"/>
                      <a:pt x="303" y="327"/>
                      <a:pt x="326" y="327"/>
                    </a:cubicBezTo>
                    <a:cubicBezTo>
                      <a:pt x="434" y="327"/>
                      <a:pt x="530" y="262"/>
                      <a:pt x="558" y="152"/>
                    </a:cubicBezTo>
                    <a:cubicBezTo>
                      <a:pt x="598" y="42"/>
                      <a:pt x="554"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50"/>
              <p:cNvSpPr/>
              <p:nvPr/>
            </p:nvSpPr>
            <p:spPr>
              <a:xfrm>
                <a:off x="6585375" y="3747625"/>
                <a:ext cx="14925" cy="11850"/>
              </a:xfrm>
              <a:custGeom>
                <a:avLst/>
                <a:gdLst/>
                <a:ahLst/>
                <a:cxnLst/>
                <a:rect l="l" t="t" r="r" b="b"/>
                <a:pathLst>
                  <a:path w="597" h="474" extrusionOk="0">
                    <a:moveTo>
                      <a:pt x="249" y="1"/>
                    </a:moveTo>
                    <a:cubicBezTo>
                      <a:pt x="202" y="1"/>
                      <a:pt x="151" y="14"/>
                      <a:pt x="101" y="46"/>
                    </a:cubicBezTo>
                    <a:cubicBezTo>
                      <a:pt x="1" y="146"/>
                      <a:pt x="1" y="279"/>
                      <a:pt x="68" y="379"/>
                    </a:cubicBezTo>
                    <a:cubicBezTo>
                      <a:pt x="126" y="438"/>
                      <a:pt x="206" y="473"/>
                      <a:pt x="283" y="473"/>
                    </a:cubicBezTo>
                    <a:cubicBezTo>
                      <a:pt x="339" y="473"/>
                      <a:pt x="393" y="455"/>
                      <a:pt x="435" y="413"/>
                    </a:cubicBezTo>
                    <a:cubicBezTo>
                      <a:pt x="597" y="250"/>
                      <a:pt x="452" y="1"/>
                      <a:pt x="24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50"/>
              <p:cNvSpPr/>
              <p:nvPr/>
            </p:nvSpPr>
            <p:spPr>
              <a:xfrm>
                <a:off x="6537850" y="3738750"/>
                <a:ext cx="13000" cy="12175"/>
              </a:xfrm>
              <a:custGeom>
                <a:avLst/>
                <a:gdLst/>
                <a:ahLst/>
                <a:cxnLst/>
                <a:rect l="l" t="t" r="r" b="b"/>
                <a:pathLst>
                  <a:path w="520" h="487" extrusionOk="0">
                    <a:moveTo>
                      <a:pt x="234" y="1"/>
                    </a:moveTo>
                    <a:cubicBezTo>
                      <a:pt x="101" y="34"/>
                      <a:pt x="1" y="134"/>
                      <a:pt x="34" y="267"/>
                    </a:cubicBezTo>
                    <a:cubicBezTo>
                      <a:pt x="49" y="418"/>
                      <a:pt x="152" y="487"/>
                      <a:pt x="258" y="487"/>
                    </a:cubicBezTo>
                    <a:cubicBezTo>
                      <a:pt x="386" y="487"/>
                      <a:pt x="519" y="384"/>
                      <a:pt x="501" y="201"/>
                    </a:cubicBezTo>
                    <a:cubicBezTo>
                      <a:pt x="468" y="67"/>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50"/>
              <p:cNvSpPr/>
              <p:nvPr/>
            </p:nvSpPr>
            <p:spPr>
              <a:xfrm>
                <a:off x="6586225" y="3715375"/>
                <a:ext cx="13350" cy="11750"/>
              </a:xfrm>
              <a:custGeom>
                <a:avLst/>
                <a:gdLst/>
                <a:ahLst/>
                <a:cxnLst/>
                <a:rect l="l" t="t" r="r" b="b"/>
                <a:pathLst>
                  <a:path w="534" h="470" extrusionOk="0">
                    <a:moveTo>
                      <a:pt x="281" y="0"/>
                    </a:moveTo>
                    <a:cubicBezTo>
                      <a:pt x="242" y="0"/>
                      <a:pt x="202" y="11"/>
                      <a:pt x="167" y="35"/>
                    </a:cubicBezTo>
                    <a:cubicBezTo>
                      <a:pt x="34" y="102"/>
                      <a:pt x="0" y="235"/>
                      <a:pt x="67" y="368"/>
                    </a:cubicBezTo>
                    <a:cubicBezTo>
                      <a:pt x="110" y="433"/>
                      <a:pt x="195" y="470"/>
                      <a:pt x="276" y="470"/>
                    </a:cubicBezTo>
                    <a:cubicBezTo>
                      <a:pt x="321" y="470"/>
                      <a:pt x="365" y="459"/>
                      <a:pt x="401" y="435"/>
                    </a:cubicBezTo>
                    <a:cubicBezTo>
                      <a:pt x="501" y="368"/>
                      <a:pt x="534" y="235"/>
                      <a:pt x="467" y="102"/>
                    </a:cubicBezTo>
                    <a:cubicBezTo>
                      <a:pt x="424" y="37"/>
                      <a:pt x="353" y="0"/>
                      <a:pt x="28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50"/>
              <p:cNvSpPr/>
              <p:nvPr/>
            </p:nvSpPr>
            <p:spPr>
              <a:xfrm>
                <a:off x="6497825" y="3793300"/>
                <a:ext cx="13125" cy="12050"/>
              </a:xfrm>
              <a:custGeom>
                <a:avLst/>
                <a:gdLst/>
                <a:ahLst/>
                <a:cxnLst/>
                <a:rect l="l" t="t" r="r" b="b"/>
                <a:pathLst>
                  <a:path w="525" h="482" extrusionOk="0">
                    <a:moveTo>
                      <a:pt x="279" y="0"/>
                    </a:moveTo>
                    <a:cubicBezTo>
                      <a:pt x="230" y="0"/>
                      <a:pt x="179" y="17"/>
                      <a:pt x="134" y="53"/>
                    </a:cubicBezTo>
                    <a:cubicBezTo>
                      <a:pt x="0" y="154"/>
                      <a:pt x="0" y="287"/>
                      <a:pt x="100" y="387"/>
                    </a:cubicBezTo>
                    <a:cubicBezTo>
                      <a:pt x="152" y="452"/>
                      <a:pt x="225" y="482"/>
                      <a:pt x="294" y="482"/>
                    </a:cubicBezTo>
                    <a:cubicBezTo>
                      <a:pt x="401" y="482"/>
                      <a:pt x="501" y="409"/>
                      <a:pt x="501" y="287"/>
                    </a:cubicBezTo>
                    <a:cubicBezTo>
                      <a:pt x="525" y="117"/>
                      <a:pt x="408"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50"/>
              <p:cNvSpPr/>
              <p:nvPr/>
            </p:nvSpPr>
            <p:spPr>
              <a:xfrm>
                <a:off x="6233475" y="3810475"/>
                <a:ext cx="12525" cy="11850"/>
              </a:xfrm>
              <a:custGeom>
                <a:avLst/>
                <a:gdLst/>
                <a:ahLst/>
                <a:cxnLst/>
                <a:rect l="l" t="t" r="r" b="b"/>
                <a:pathLst>
                  <a:path w="501" h="474" extrusionOk="0">
                    <a:moveTo>
                      <a:pt x="234" y="0"/>
                    </a:moveTo>
                    <a:cubicBezTo>
                      <a:pt x="67" y="0"/>
                      <a:pt x="0" y="134"/>
                      <a:pt x="0" y="267"/>
                    </a:cubicBezTo>
                    <a:cubicBezTo>
                      <a:pt x="0" y="383"/>
                      <a:pt x="101" y="474"/>
                      <a:pt x="215" y="474"/>
                    </a:cubicBezTo>
                    <a:cubicBezTo>
                      <a:pt x="232" y="474"/>
                      <a:pt x="249" y="472"/>
                      <a:pt x="267" y="467"/>
                    </a:cubicBezTo>
                    <a:cubicBezTo>
                      <a:pt x="400" y="467"/>
                      <a:pt x="501" y="334"/>
                      <a:pt x="467" y="234"/>
                    </a:cubicBezTo>
                    <a:cubicBezTo>
                      <a:pt x="467" y="100"/>
                      <a:pt x="334"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50"/>
              <p:cNvSpPr/>
              <p:nvPr/>
            </p:nvSpPr>
            <p:spPr>
              <a:xfrm>
                <a:off x="6165175" y="3779025"/>
                <a:ext cx="18200" cy="12050"/>
              </a:xfrm>
              <a:custGeom>
                <a:avLst/>
                <a:gdLst/>
                <a:ahLst/>
                <a:cxnLst/>
                <a:rect l="l" t="t" r="r" b="b"/>
                <a:pathLst>
                  <a:path w="728" h="482" extrusionOk="0">
                    <a:moveTo>
                      <a:pt x="358" y="0"/>
                    </a:moveTo>
                    <a:cubicBezTo>
                      <a:pt x="122" y="0"/>
                      <a:pt x="1" y="370"/>
                      <a:pt x="264" y="458"/>
                    </a:cubicBezTo>
                    <a:cubicBezTo>
                      <a:pt x="301" y="474"/>
                      <a:pt x="336" y="481"/>
                      <a:pt x="370" y="481"/>
                    </a:cubicBezTo>
                    <a:cubicBezTo>
                      <a:pt x="606" y="481"/>
                      <a:pt x="727" y="112"/>
                      <a:pt x="464" y="24"/>
                    </a:cubicBezTo>
                    <a:cubicBezTo>
                      <a:pt x="427" y="8"/>
                      <a:pt x="391" y="0"/>
                      <a:pt x="35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50"/>
              <p:cNvSpPr/>
              <p:nvPr/>
            </p:nvSpPr>
            <p:spPr>
              <a:xfrm>
                <a:off x="6284325" y="3781700"/>
                <a:ext cx="12550" cy="12125"/>
              </a:xfrm>
              <a:custGeom>
                <a:avLst/>
                <a:gdLst/>
                <a:ahLst/>
                <a:cxnLst/>
                <a:rect l="l" t="t" r="r" b="b"/>
                <a:pathLst>
                  <a:path w="502" h="485" extrusionOk="0">
                    <a:moveTo>
                      <a:pt x="251" y="0"/>
                    </a:moveTo>
                    <a:cubicBezTo>
                      <a:pt x="126" y="0"/>
                      <a:pt x="1" y="84"/>
                      <a:pt x="1" y="251"/>
                    </a:cubicBezTo>
                    <a:cubicBezTo>
                      <a:pt x="1" y="384"/>
                      <a:pt x="101" y="484"/>
                      <a:pt x="234" y="484"/>
                    </a:cubicBezTo>
                    <a:cubicBezTo>
                      <a:pt x="368" y="484"/>
                      <a:pt x="501" y="384"/>
                      <a:pt x="501" y="251"/>
                    </a:cubicBezTo>
                    <a:cubicBezTo>
                      <a:pt x="501" y="84"/>
                      <a:pt x="376" y="0"/>
                      <a:pt x="25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50"/>
              <p:cNvSpPr/>
              <p:nvPr/>
            </p:nvSpPr>
            <p:spPr>
              <a:xfrm>
                <a:off x="6245975" y="3836475"/>
                <a:ext cx="13375" cy="12225"/>
              </a:xfrm>
              <a:custGeom>
                <a:avLst/>
                <a:gdLst/>
                <a:ahLst/>
                <a:cxnLst/>
                <a:rect l="l" t="t" r="r" b="b"/>
                <a:pathLst>
                  <a:path w="535" h="489" extrusionOk="0">
                    <a:moveTo>
                      <a:pt x="286" y="1"/>
                    </a:moveTo>
                    <a:cubicBezTo>
                      <a:pt x="212" y="1"/>
                      <a:pt x="139" y="36"/>
                      <a:pt x="101" y="94"/>
                    </a:cubicBezTo>
                    <a:cubicBezTo>
                      <a:pt x="1" y="194"/>
                      <a:pt x="34" y="328"/>
                      <a:pt x="134" y="428"/>
                    </a:cubicBezTo>
                    <a:cubicBezTo>
                      <a:pt x="176" y="470"/>
                      <a:pt x="229" y="488"/>
                      <a:pt x="283" y="488"/>
                    </a:cubicBezTo>
                    <a:cubicBezTo>
                      <a:pt x="356" y="488"/>
                      <a:pt x="429" y="453"/>
                      <a:pt x="468" y="395"/>
                    </a:cubicBezTo>
                    <a:cubicBezTo>
                      <a:pt x="534" y="295"/>
                      <a:pt x="534" y="128"/>
                      <a:pt x="434" y="61"/>
                    </a:cubicBezTo>
                    <a:cubicBezTo>
                      <a:pt x="392" y="19"/>
                      <a:pt x="339"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50"/>
              <p:cNvSpPr/>
              <p:nvPr/>
            </p:nvSpPr>
            <p:spPr>
              <a:xfrm>
                <a:off x="6090150" y="3793575"/>
                <a:ext cx="14775" cy="8025"/>
              </a:xfrm>
              <a:custGeom>
                <a:avLst/>
                <a:gdLst/>
                <a:ahLst/>
                <a:cxnLst/>
                <a:rect l="l" t="t" r="r" b="b"/>
                <a:pathLst>
                  <a:path w="591" h="321" extrusionOk="0">
                    <a:moveTo>
                      <a:pt x="261" y="1"/>
                    </a:moveTo>
                    <a:cubicBezTo>
                      <a:pt x="153" y="1"/>
                      <a:pt x="57" y="65"/>
                      <a:pt x="29" y="176"/>
                    </a:cubicBezTo>
                    <a:cubicBezTo>
                      <a:pt x="0" y="281"/>
                      <a:pt x="43" y="321"/>
                      <a:pt x="111" y="321"/>
                    </a:cubicBezTo>
                    <a:cubicBezTo>
                      <a:pt x="277" y="321"/>
                      <a:pt x="591" y="80"/>
                      <a:pt x="329" y="9"/>
                    </a:cubicBezTo>
                    <a:cubicBezTo>
                      <a:pt x="306" y="3"/>
                      <a:pt x="284" y="1"/>
                      <a:pt x="2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50"/>
              <p:cNvSpPr/>
              <p:nvPr/>
            </p:nvSpPr>
            <p:spPr>
              <a:xfrm>
                <a:off x="6066200" y="3778025"/>
                <a:ext cx="13850" cy="11950"/>
              </a:xfrm>
              <a:custGeom>
                <a:avLst/>
                <a:gdLst/>
                <a:ahLst/>
                <a:cxnLst/>
                <a:rect l="l" t="t" r="r" b="b"/>
                <a:pathLst>
                  <a:path w="554" h="478" extrusionOk="0">
                    <a:moveTo>
                      <a:pt x="278" y="1"/>
                    </a:moveTo>
                    <a:cubicBezTo>
                      <a:pt x="136" y="1"/>
                      <a:pt x="0" y="139"/>
                      <a:pt x="53" y="298"/>
                    </a:cubicBezTo>
                    <a:cubicBezTo>
                      <a:pt x="88" y="419"/>
                      <a:pt x="185" y="477"/>
                      <a:pt x="285" y="477"/>
                    </a:cubicBezTo>
                    <a:cubicBezTo>
                      <a:pt x="378" y="477"/>
                      <a:pt x="472" y="427"/>
                      <a:pt x="520" y="331"/>
                    </a:cubicBezTo>
                    <a:cubicBezTo>
                      <a:pt x="553" y="231"/>
                      <a:pt x="520" y="64"/>
                      <a:pt x="387" y="31"/>
                    </a:cubicBezTo>
                    <a:cubicBezTo>
                      <a:pt x="352" y="10"/>
                      <a:pt x="315" y="1"/>
                      <a:pt x="2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50"/>
              <p:cNvSpPr/>
              <p:nvPr/>
            </p:nvSpPr>
            <p:spPr>
              <a:xfrm>
                <a:off x="6411950" y="3833125"/>
                <a:ext cx="14400" cy="9050"/>
              </a:xfrm>
              <a:custGeom>
                <a:avLst/>
                <a:gdLst/>
                <a:ahLst/>
                <a:cxnLst/>
                <a:rect l="l" t="t" r="r" b="b"/>
                <a:pathLst>
                  <a:path w="576" h="362" extrusionOk="0">
                    <a:moveTo>
                      <a:pt x="482" y="1"/>
                    </a:moveTo>
                    <a:cubicBezTo>
                      <a:pt x="317" y="1"/>
                      <a:pt x="0" y="312"/>
                      <a:pt x="300" y="362"/>
                    </a:cubicBezTo>
                    <a:cubicBezTo>
                      <a:pt x="433" y="362"/>
                      <a:pt x="533" y="262"/>
                      <a:pt x="567" y="128"/>
                    </a:cubicBezTo>
                    <a:cubicBezTo>
                      <a:pt x="575" y="36"/>
                      <a:pt x="53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50"/>
              <p:cNvSpPr/>
              <p:nvPr/>
            </p:nvSpPr>
            <p:spPr>
              <a:xfrm>
                <a:off x="6257650" y="3876175"/>
                <a:ext cx="13500" cy="12225"/>
              </a:xfrm>
              <a:custGeom>
                <a:avLst/>
                <a:gdLst/>
                <a:ahLst/>
                <a:cxnLst/>
                <a:rect l="l" t="t" r="r" b="b"/>
                <a:pathLst>
                  <a:path w="540" h="489" extrusionOk="0">
                    <a:moveTo>
                      <a:pt x="253" y="1"/>
                    </a:moveTo>
                    <a:cubicBezTo>
                      <a:pt x="236" y="1"/>
                      <a:pt x="218" y="3"/>
                      <a:pt x="201" y="7"/>
                    </a:cubicBezTo>
                    <a:cubicBezTo>
                      <a:pt x="67" y="41"/>
                      <a:pt x="1" y="174"/>
                      <a:pt x="34" y="308"/>
                    </a:cubicBezTo>
                    <a:cubicBezTo>
                      <a:pt x="62" y="433"/>
                      <a:pt x="160" y="489"/>
                      <a:pt x="260" y="489"/>
                    </a:cubicBezTo>
                    <a:cubicBezTo>
                      <a:pt x="398" y="489"/>
                      <a:pt x="540" y="382"/>
                      <a:pt x="501" y="208"/>
                    </a:cubicBezTo>
                    <a:cubicBezTo>
                      <a:pt x="472" y="92"/>
                      <a:pt x="367" y="1"/>
                      <a:pt x="2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50"/>
              <p:cNvSpPr/>
              <p:nvPr/>
            </p:nvSpPr>
            <p:spPr>
              <a:xfrm>
                <a:off x="6157900" y="3849425"/>
                <a:ext cx="11375" cy="9525"/>
              </a:xfrm>
              <a:custGeom>
                <a:avLst/>
                <a:gdLst/>
                <a:ahLst/>
                <a:cxnLst/>
                <a:rect l="l" t="t" r="r" b="b"/>
                <a:pathLst>
                  <a:path w="455" h="381" extrusionOk="0">
                    <a:moveTo>
                      <a:pt x="193" y="1"/>
                    </a:moveTo>
                    <a:cubicBezTo>
                      <a:pt x="0" y="1"/>
                      <a:pt x="212" y="380"/>
                      <a:pt x="359" y="380"/>
                    </a:cubicBezTo>
                    <a:cubicBezTo>
                      <a:pt x="399" y="380"/>
                      <a:pt x="434" y="351"/>
                      <a:pt x="455" y="277"/>
                    </a:cubicBezTo>
                    <a:cubicBezTo>
                      <a:pt x="455" y="143"/>
                      <a:pt x="388" y="10"/>
                      <a:pt x="255" y="10"/>
                    </a:cubicBezTo>
                    <a:cubicBezTo>
                      <a:pt x="231" y="4"/>
                      <a:pt x="210"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50"/>
              <p:cNvSpPr/>
              <p:nvPr/>
            </p:nvSpPr>
            <p:spPr>
              <a:xfrm>
                <a:off x="6178825" y="3869025"/>
                <a:ext cx="15250" cy="7350"/>
              </a:xfrm>
              <a:custGeom>
                <a:avLst/>
                <a:gdLst/>
                <a:ahLst/>
                <a:cxnLst/>
                <a:rect l="l" t="t" r="r" b="b"/>
                <a:pathLst>
                  <a:path w="610" h="294" extrusionOk="0">
                    <a:moveTo>
                      <a:pt x="453" y="0"/>
                    </a:moveTo>
                    <a:cubicBezTo>
                      <a:pt x="279" y="0"/>
                      <a:pt x="1" y="151"/>
                      <a:pt x="218" y="260"/>
                    </a:cubicBezTo>
                    <a:cubicBezTo>
                      <a:pt x="263" y="282"/>
                      <a:pt x="307" y="293"/>
                      <a:pt x="349" y="293"/>
                    </a:cubicBezTo>
                    <a:cubicBezTo>
                      <a:pt x="433" y="293"/>
                      <a:pt x="507" y="249"/>
                      <a:pt x="552" y="160"/>
                    </a:cubicBezTo>
                    <a:cubicBezTo>
                      <a:pt x="610" y="44"/>
                      <a:pt x="546" y="0"/>
                      <a:pt x="4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50"/>
              <p:cNvSpPr/>
              <p:nvPr/>
            </p:nvSpPr>
            <p:spPr>
              <a:xfrm>
                <a:off x="6010375" y="3796975"/>
                <a:ext cx="13975" cy="8375"/>
              </a:xfrm>
              <a:custGeom>
                <a:avLst/>
                <a:gdLst/>
                <a:ahLst/>
                <a:cxnLst/>
                <a:rect l="l" t="t" r="r" b="b"/>
                <a:pathLst>
                  <a:path w="559" h="335" extrusionOk="0">
                    <a:moveTo>
                      <a:pt x="232" y="0"/>
                    </a:moveTo>
                    <a:cubicBezTo>
                      <a:pt x="118" y="0"/>
                      <a:pt x="18" y="91"/>
                      <a:pt x="18" y="207"/>
                    </a:cubicBezTo>
                    <a:cubicBezTo>
                      <a:pt x="1" y="300"/>
                      <a:pt x="33" y="335"/>
                      <a:pt x="85" y="335"/>
                    </a:cubicBezTo>
                    <a:cubicBezTo>
                      <a:pt x="238" y="335"/>
                      <a:pt x="558" y="31"/>
                      <a:pt x="285" y="7"/>
                    </a:cubicBezTo>
                    <a:cubicBezTo>
                      <a:pt x="267" y="2"/>
                      <a:pt x="250" y="0"/>
                      <a:pt x="23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50"/>
              <p:cNvSpPr/>
              <p:nvPr/>
            </p:nvSpPr>
            <p:spPr>
              <a:xfrm>
                <a:off x="5726650" y="3680525"/>
                <a:ext cx="14825" cy="11875"/>
              </a:xfrm>
              <a:custGeom>
                <a:avLst/>
                <a:gdLst/>
                <a:ahLst/>
                <a:cxnLst/>
                <a:rect l="l" t="t" r="r" b="b"/>
                <a:pathLst>
                  <a:path w="593" h="475" extrusionOk="0">
                    <a:moveTo>
                      <a:pt x="282" y="1"/>
                    </a:moveTo>
                    <a:cubicBezTo>
                      <a:pt x="190" y="1"/>
                      <a:pt x="107" y="56"/>
                      <a:pt x="59" y="128"/>
                    </a:cubicBezTo>
                    <a:cubicBezTo>
                      <a:pt x="1" y="301"/>
                      <a:pt x="143" y="475"/>
                      <a:pt x="312" y="475"/>
                    </a:cubicBezTo>
                    <a:cubicBezTo>
                      <a:pt x="339" y="475"/>
                      <a:pt x="365" y="470"/>
                      <a:pt x="392" y="461"/>
                    </a:cubicBezTo>
                    <a:cubicBezTo>
                      <a:pt x="592" y="395"/>
                      <a:pt x="592" y="95"/>
                      <a:pt x="392" y="28"/>
                    </a:cubicBezTo>
                    <a:cubicBezTo>
                      <a:pt x="355" y="9"/>
                      <a:pt x="318"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50"/>
              <p:cNvSpPr/>
              <p:nvPr/>
            </p:nvSpPr>
            <p:spPr>
              <a:xfrm>
                <a:off x="5723250" y="3652850"/>
                <a:ext cx="11550" cy="10275"/>
              </a:xfrm>
              <a:custGeom>
                <a:avLst/>
                <a:gdLst/>
                <a:ahLst/>
                <a:cxnLst/>
                <a:rect l="l" t="t" r="r" b="b"/>
                <a:pathLst>
                  <a:path w="462" h="411" extrusionOk="0">
                    <a:moveTo>
                      <a:pt x="340" y="1"/>
                    </a:moveTo>
                    <a:cubicBezTo>
                      <a:pt x="201" y="1"/>
                      <a:pt x="0" y="410"/>
                      <a:pt x="202" y="410"/>
                    </a:cubicBezTo>
                    <a:cubicBezTo>
                      <a:pt x="219" y="410"/>
                      <a:pt x="239" y="407"/>
                      <a:pt x="261" y="401"/>
                    </a:cubicBezTo>
                    <a:cubicBezTo>
                      <a:pt x="395" y="368"/>
                      <a:pt x="462" y="201"/>
                      <a:pt x="428" y="101"/>
                    </a:cubicBezTo>
                    <a:cubicBezTo>
                      <a:pt x="409" y="29"/>
                      <a:pt x="376" y="1"/>
                      <a:pt x="34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50"/>
              <p:cNvSpPr/>
              <p:nvPr/>
            </p:nvSpPr>
            <p:spPr>
              <a:xfrm>
                <a:off x="5810675" y="3717825"/>
                <a:ext cx="15700" cy="11800"/>
              </a:xfrm>
              <a:custGeom>
                <a:avLst/>
                <a:gdLst/>
                <a:ahLst/>
                <a:cxnLst/>
                <a:rect l="l" t="t" r="r" b="b"/>
                <a:pathLst>
                  <a:path w="628" h="472" extrusionOk="0">
                    <a:moveTo>
                      <a:pt x="339" y="0"/>
                    </a:moveTo>
                    <a:cubicBezTo>
                      <a:pt x="326" y="0"/>
                      <a:pt x="313" y="1"/>
                      <a:pt x="300" y="4"/>
                    </a:cubicBezTo>
                    <a:cubicBezTo>
                      <a:pt x="67" y="37"/>
                      <a:pt x="0" y="304"/>
                      <a:pt x="200" y="437"/>
                    </a:cubicBezTo>
                    <a:cubicBezTo>
                      <a:pt x="236" y="461"/>
                      <a:pt x="275" y="472"/>
                      <a:pt x="316" y="472"/>
                    </a:cubicBezTo>
                    <a:cubicBezTo>
                      <a:pt x="391" y="472"/>
                      <a:pt x="469" y="435"/>
                      <a:pt x="534" y="371"/>
                    </a:cubicBezTo>
                    <a:cubicBezTo>
                      <a:pt x="627" y="215"/>
                      <a:pt x="517"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50"/>
              <p:cNvSpPr/>
              <p:nvPr/>
            </p:nvSpPr>
            <p:spPr>
              <a:xfrm>
                <a:off x="5814000" y="3734575"/>
                <a:ext cx="11700" cy="12550"/>
              </a:xfrm>
              <a:custGeom>
                <a:avLst/>
                <a:gdLst/>
                <a:ahLst/>
                <a:cxnLst/>
                <a:rect l="l" t="t" r="r" b="b"/>
                <a:pathLst>
                  <a:path w="468" h="502" extrusionOk="0">
                    <a:moveTo>
                      <a:pt x="234" y="1"/>
                    </a:moveTo>
                    <a:cubicBezTo>
                      <a:pt x="101" y="1"/>
                      <a:pt x="1" y="101"/>
                      <a:pt x="1" y="234"/>
                    </a:cubicBezTo>
                    <a:cubicBezTo>
                      <a:pt x="1" y="401"/>
                      <a:pt x="101" y="501"/>
                      <a:pt x="234" y="501"/>
                    </a:cubicBezTo>
                    <a:cubicBezTo>
                      <a:pt x="367" y="501"/>
                      <a:pt x="468" y="401"/>
                      <a:pt x="468" y="234"/>
                    </a:cubicBezTo>
                    <a:cubicBezTo>
                      <a:pt x="468"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50"/>
              <p:cNvSpPr/>
              <p:nvPr/>
            </p:nvSpPr>
            <p:spPr>
              <a:xfrm>
                <a:off x="5571525" y="3628900"/>
                <a:ext cx="18875" cy="12875"/>
              </a:xfrm>
              <a:custGeom>
                <a:avLst/>
                <a:gdLst/>
                <a:ahLst/>
                <a:cxnLst/>
                <a:rect l="l" t="t" r="r" b="b"/>
                <a:pathLst>
                  <a:path w="755" h="515" extrusionOk="0">
                    <a:moveTo>
                      <a:pt x="354" y="1"/>
                    </a:moveTo>
                    <a:cubicBezTo>
                      <a:pt x="118" y="1"/>
                      <a:pt x="0" y="375"/>
                      <a:pt x="293" y="492"/>
                    </a:cubicBezTo>
                    <a:cubicBezTo>
                      <a:pt x="328" y="507"/>
                      <a:pt x="361" y="514"/>
                      <a:pt x="393" y="514"/>
                    </a:cubicBezTo>
                    <a:cubicBezTo>
                      <a:pt x="632" y="514"/>
                      <a:pt x="754" y="113"/>
                      <a:pt x="460" y="25"/>
                    </a:cubicBezTo>
                    <a:cubicBezTo>
                      <a:pt x="423" y="8"/>
                      <a:pt x="387"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50"/>
              <p:cNvSpPr/>
              <p:nvPr/>
            </p:nvSpPr>
            <p:spPr>
              <a:xfrm>
                <a:off x="5408700" y="3487525"/>
                <a:ext cx="15525" cy="12525"/>
              </a:xfrm>
              <a:custGeom>
                <a:avLst/>
                <a:gdLst/>
                <a:ahLst/>
                <a:cxnLst/>
                <a:rect l="l" t="t" r="r" b="b"/>
                <a:pathLst>
                  <a:path w="621" h="501" extrusionOk="0">
                    <a:moveTo>
                      <a:pt x="239" y="1"/>
                    </a:moveTo>
                    <a:cubicBezTo>
                      <a:pt x="176" y="1"/>
                      <a:pt x="118" y="26"/>
                      <a:pt x="68" y="76"/>
                    </a:cubicBezTo>
                    <a:cubicBezTo>
                      <a:pt x="1" y="176"/>
                      <a:pt x="1" y="343"/>
                      <a:pt x="101" y="443"/>
                    </a:cubicBezTo>
                    <a:cubicBezTo>
                      <a:pt x="155" y="483"/>
                      <a:pt x="211" y="501"/>
                      <a:pt x="263" y="501"/>
                    </a:cubicBezTo>
                    <a:cubicBezTo>
                      <a:pt x="468" y="501"/>
                      <a:pt x="621" y="235"/>
                      <a:pt x="435" y="76"/>
                    </a:cubicBezTo>
                    <a:cubicBezTo>
                      <a:pt x="368" y="26"/>
                      <a:pt x="301" y="1"/>
                      <a:pt x="2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50"/>
              <p:cNvSpPr/>
              <p:nvPr/>
            </p:nvSpPr>
            <p:spPr>
              <a:xfrm>
                <a:off x="5428725" y="3508575"/>
                <a:ext cx="12525" cy="12550"/>
              </a:xfrm>
              <a:custGeom>
                <a:avLst/>
                <a:gdLst/>
                <a:ahLst/>
                <a:cxnLst/>
                <a:rect l="l" t="t" r="r" b="b"/>
                <a:pathLst>
                  <a:path w="501" h="502" extrusionOk="0">
                    <a:moveTo>
                      <a:pt x="234" y="1"/>
                    </a:moveTo>
                    <a:cubicBezTo>
                      <a:pt x="101" y="1"/>
                      <a:pt x="1" y="101"/>
                      <a:pt x="1" y="234"/>
                    </a:cubicBezTo>
                    <a:cubicBezTo>
                      <a:pt x="1" y="368"/>
                      <a:pt x="101" y="501"/>
                      <a:pt x="234" y="501"/>
                    </a:cubicBezTo>
                    <a:cubicBezTo>
                      <a:pt x="367" y="501"/>
                      <a:pt x="501" y="368"/>
                      <a:pt x="501" y="234"/>
                    </a:cubicBezTo>
                    <a:cubicBezTo>
                      <a:pt x="501"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50"/>
              <p:cNvSpPr/>
              <p:nvPr/>
            </p:nvSpPr>
            <p:spPr>
              <a:xfrm>
                <a:off x="5536300" y="3687250"/>
                <a:ext cx="14200" cy="12375"/>
              </a:xfrm>
              <a:custGeom>
                <a:avLst/>
                <a:gdLst/>
                <a:ahLst/>
                <a:cxnLst/>
                <a:rect l="l" t="t" r="r" b="b"/>
                <a:pathLst>
                  <a:path w="568" h="495" extrusionOk="0">
                    <a:moveTo>
                      <a:pt x="295" y="1"/>
                    </a:moveTo>
                    <a:cubicBezTo>
                      <a:pt x="251" y="1"/>
                      <a:pt x="207" y="20"/>
                      <a:pt x="167" y="59"/>
                    </a:cubicBezTo>
                    <a:cubicBezTo>
                      <a:pt x="34" y="126"/>
                      <a:pt x="1" y="259"/>
                      <a:pt x="67" y="393"/>
                    </a:cubicBezTo>
                    <a:cubicBezTo>
                      <a:pt x="110" y="457"/>
                      <a:pt x="195" y="494"/>
                      <a:pt x="277" y="494"/>
                    </a:cubicBezTo>
                    <a:cubicBezTo>
                      <a:pt x="322" y="494"/>
                      <a:pt x="365" y="483"/>
                      <a:pt x="401" y="459"/>
                    </a:cubicBezTo>
                    <a:cubicBezTo>
                      <a:pt x="534" y="359"/>
                      <a:pt x="568" y="226"/>
                      <a:pt x="468" y="126"/>
                    </a:cubicBezTo>
                    <a:cubicBezTo>
                      <a:pt x="427" y="45"/>
                      <a:pt x="362" y="1"/>
                      <a:pt x="2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50"/>
              <p:cNvSpPr/>
              <p:nvPr/>
            </p:nvSpPr>
            <p:spPr>
              <a:xfrm>
                <a:off x="5444575" y="3616325"/>
                <a:ext cx="14200" cy="12225"/>
              </a:xfrm>
              <a:custGeom>
                <a:avLst/>
                <a:gdLst/>
                <a:ahLst/>
                <a:cxnLst/>
                <a:rect l="l" t="t" r="r" b="b"/>
                <a:pathLst>
                  <a:path w="568" h="489" extrusionOk="0">
                    <a:moveTo>
                      <a:pt x="285" y="0"/>
                    </a:moveTo>
                    <a:cubicBezTo>
                      <a:pt x="212" y="0"/>
                      <a:pt x="139" y="36"/>
                      <a:pt x="100" y="94"/>
                    </a:cubicBezTo>
                    <a:cubicBezTo>
                      <a:pt x="0" y="194"/>
                      <a:pt x="34" y="361"/>
                      <a:pt x="134" y="428"/>
                    </a:cubicBezTo>
                    <a:cubicBezTo>
                      <a:pt x="176" y="470"/>
                      <a:pt x="229" y="488"/>
                      <a:pt x="282" y="488"/>
                    </a:cubicBezTo>
                    <a:cubicBezTo>
                      <a:pt x="356" y="488"/>
                      <a:pt x="429" y="452"/>
                      <a:pt x="467" y="394"/>
                    </a:cubicBezTo>
                    <a:cubicBezTo>
                      <a:pt x="567" y="294"/>
                      <a:pt x="534" y="127"/>
                      <a:pt x="434" y="61"/>
                    </a:cubicBezTo>
                    <a:cubicBezTo>
                      <a:pt x="392" y="19"/>
                      <a:pt x="338" y="0"/>
                      <a:pt x="28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50"/>
              <p:cNvSpPr/>
              <p:nvPr/>
            </p:nvSpPr>
            <p:spPr>
              <a:xfrm>
                <a:off x="5277775" y="3390125"/>
                <a:ext cx="13375" cy="12000"/>
              </a:xfrm>
              <a:custGeom>
                <a:avLst/>
                <a:gdLst/>
                <a:ahLst/>
                <a:cxnLst/>
                <a:rect l="l" t="t" r="r" b="b"/>
                <a:pathLst>
                  <a:path w="535" h="480" extrusionOk="0">
                    <a:moveTo>
                      <a:pt x="250" y="1"/>
                    </a:moveTo>
                    <a:cubicBezTo>
                      <a:pt x="209" y="1"/>
                      <a:pt x="170" y="12"/>
                      <a:pt x="134" y="36"/>
                    </a:cubicBezTo>
                    <a:cubicBezTo>
                      <a:pt x="1" y="136"/>
                      <a:pt x="1" y="269"/>
                      <a:pt x="68" y="369"/>
                    </a:cubicBezTo>
                    <a:cubicBezTo>
                      <a:pt x="126" y="447"/>
                      <a:pt x="196" y="480"/>
                      <a:pt x="264" y="480"/>
                    </a:cubicBezTo>
                    <a:cubicBezTo>
                      <a:pt x="313" y="480"/>
                      <a:pt x="360" y="463"/>
                      <a:pt x="401" y="436"/>
                    </a:cubicBezTo>
                    <a:cubicBezTo>
                      <a:pt x="501" y="336"/>
                      <a:pt x="535" y="202"/>
                      <a:pt x="468" y="102"/>
                    </a:cubicBezTo>
                    <a:cubicBezTo>
                      <a:pt x="403" y="38"/>
                      <a:pt x="325"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50"/>
              <p:cNvSpPr/>
              <p:nvPr/>
            </p:nvSpPr>
            <p:spPr>
              <a:xfrm>
                <a:off x="5284450" y="3334975"/>
                <a:ext cx="13375" cy="12675"/>
              </a:xfrm>
              <a:custGeom>
                <a:avLst/>
                <a:gdLst/>
                <a:ahLst/>
                <a:cxnLst/>
                <a:rect l="l" t="t" r="r" b="b"/>
                <a:pathLst>
                  <a:path w="535" h="507" extrusionOk="0">
                    <a:moveTo>
                      <a:pt x="249" y="0"/>
                    </a:moveTo>
                    <a:cubicBezTo>
                      <a:pt x="135" y="0"/>
                      <a:pt x="34" y="91"/>
                      <a:pt x="34" y="207"/>
                    </a:cubicBezTo>
                    <a:cubicBezTo>
                      <a:pt x="1" y="340"/>
                      <a:pt x="101" y="474"/>
                      <a:pt x="234" y="507"/>
                    </a:cubicBezTo>
                    <a:cubicBezTo>
                      <a:pt x="368" y="507"/>
                      <a:pt x="468" y="407"/>
                      <a:pt x="501" y="273"/>
                    </a:cubicBezTo>
                    <a:cubicBezTo>
                      <a:pt x="534" y="140"/>
                      <a:pt x="434" y="40"/>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50"/>
              <p:cNvSpPr/>
              <p:nvPr/>
            </p:nvSpPr>
            <p:spPr>
              <a:xfrm>
                <a:off x="5519625" y="3506825"/>
                <a:ext cx="14725" cy="12475"/>
              </a:xfrm>
              <a:custGeom>
                <a:avLst/>
                <a:gdLst/>
                <a:ahLst/>
                <a:cxnLst/>
                <a:rect l="l" t="t" r="r" b="b"/>
                <a:pathLst>
                  <a:path w="589" h="499" extrusionOk="0">
                    <a:moveTo>
                      <a:pt x="256" y="0"/>
                    </a:moveTo>
                    <a:cubicBezTo>
                      <a:pt x="190" y="0"/>
                      <a:pt x="122" y="31"/>
                      <a:pt x="67" y="104"/>
                    </a:cubicBezTo>
                    <a:cubicBezTo>
                      <a:pt x="0" y="204"/>
                      <a:pt x="0" y="371"/>
                      <a:pt x="134" y="438"/>
                    </a:cubicBezTo>
                    <a:cubicBezTo>
                      <a:pt x="176" y="480"/>
                      <a:pt x="224" y="498"/>
                      <a:pt x="272" y="498"/>
                    </a:cubicBezTo>
                    <a:cubicBezTo>
                      <a:pt x="340" y="498"/>
                      <a:pt x="409" y="463"/>
                      <a:pt x="467" y="404"/>
                    </a:cubicBezTo>
                    <a:cubicBezTo>
                      <a:pt x="588" y="211"/>
                      <a:pt x="429" y="0"/>
                      <a:pt x="25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50"/>
              <p:cNvSpPr/>
              <p:nvPr/>
            </p:nvSpPr>
            <p:spPr>
              <a:xfrm>
                <a:off x="5525825" y="3543600"/>
                <a:ext cx="13600" cy="11850"/>
              </a:xfrm>
              <a:custGeom>
                <a:avLst/>
                <a:gdLst/>
                <a:ahLst/>
                <a:cxnLst/>
                <a:rect l="l" t="t" r="r" b="b"/>
                <a:pathLst>
                  <a:path w="544" h="474" extrusionOk="0">
                    <a:moveTo>
                      <a:pt x="251" y="1"/>
                    </a:moveTo>
                    <a:cubicBezTo>
                      <a:pt x="123" y="1"/>
                      <a:pt x="0" y="96"/>
                      <a:pt x="19" y="268"/>
                    </a:cubicBezTo>
                    <a:cubicBezTo>
                      <a:pt x="19" y="410"/>
                      <a:pt x="122" y="473"/>
                      <a:pt x="233" y="473"/>
                    </a:cubicBezTo>
                    <a:cubicBezTo>
                      <a:pt x="382" y="473"/>
                      <a:pt x="544" y="359"/>
                      <a:pt x="486" y="168"/>
                    </a:cubicBezTo>
                    <a:cubicBezTo>
                      <a:pt x="444" y="54"/>
                      <a:pt x="346" y="1"/>
                      <a:pt x="25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50"/>
              <p:cNvSpPr/>
              <p:nvPr/>
            </p:nvSpPr>
            <p:spPr>
              <a:xfrm>
                <a:off x="5349525" y="3355800"/>
                <a:ext cx="17450" cy="12350"/>
              </a:xfrm>
              <a:custGeom>
                <a:avLst/>
                <a:gdLst/>
                <a:ahLst/>
                <a:cxnLst/>
                <a:rect l="l" t="t" r="r" b="b"/>
                <a:pathLst>
                  <a:path w="698" h="494" extrusionOk="0">
                    <a:moveTo>
                      <a:pt x="370" y="0"/>
                    </a:moveTo>
                    <a:cubicBezTo>
                      <a:pt x="173" y="0"/>
                      <a:pt x="1" y="267"/>
                      <a:pt x="200" y="441"/>
                    </a:cubicBezTo>
                    <a:cubicBezTo>
                      <a:pt x="251" y="478"/>
                      <a:pt x="305" y="493"/>
                      <a:pt x="356" y="493"/>
                    </a:cubicBezTo>
                    <a:cubicBezTo>
                      <a:pt x="542" y="493"/>
                      <a:pt x="697" y="290"/>
                      <a:pt x="567" y="108"/>
                    </a:cubicBezTo>
                    <a:cubicBezTo>
                      <a:pt x="507" y="31"/>
                      <a:pt x="437" y="0"/>
                      <a:pt x="37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50"/>
              <p:cNvSpPr/>
              <p:nvPr/>
            </p:nvSpPr>
            <p:spPr>
              <a:xfrm>
                <a:off x="5275275" y="3156500"/>
                <a:ext cx="13375" cy="12075"/>
              </a:xfrm>
              <a:custGeom>
                <a:avLst/>
                <a:gdLst/>
                <a:ahLst/>
                <a:cxnLst/>
                <a:rect l="l" t="t" r="r" b="b"/>
                <a:pathLst>
                  <a:path w="535" h="483" extrusionOk="0">
                    <a:moveTo>
                      <a:pt x="282" y="1"/>
                    </a:moveTo>
                    <a:cubicBezTo>
                      <a:pt x="168" y="1"/>
                      <a:pt x="63" y="91"/>
                      <a:pt x="34" y="207"/>
                    </a:cubicBezTo>
                    <a:cubicBezTo>
                      <a:pt x="1" y="341"/>
                      <a:pt x="101" y="474"/>
                      <a:pt x="234" y="474"/>
                    </a:cubicBezTo>
                    <a:cubicBezTo>
                      <a:pt x="257" y="480"/>
                      <a:pt x="280" y="483"/>
                      <a:pt x="302" y="483"/>
                    </a:cubicBezTo>
                    <a:cubicBezTo>
                      <a:pt x="411" y="483"/>
                      <a:pt x="507" y="418"/>
                      <a:pt x="535" y="307"/>
                    </a:cubicBezTo>
                    <a:cubicBezTo>
                      <a:pt x="535" y="174"/>
                      <a:pt x="468" y="41"/>
                      <a:pt x="334" y="7"/>
                    </a:cubicBezTo>
                    <a:cubicBezTo>
                      <a:pt x="317" y="3"/>
                      <a:pt x="299"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50"/>
              <p:cNvSpPr/>
              <p:nvPr/>
            </p:nvSpPr>
            <p:spPr>
              <a:xfrm>
                <a:off x="7538575" y="2058175"/>
                <a:ext cx="14075" cy="11875"/>
              </a:xfrm>
              <a:custGeom>
                <a:avLst/>
                <a:gdLst/>
                <a:ahLst/>
                <a:cxnLst/>
                <a:rect l="l" t="t" r="r" b="b"/>
                <a:pathLst>
                  <a:path w="563" h="475" extrusionOk="0">
                    <a:moveTo>
                      <a:pt x="250" y="0"/>
                    </a:moveTo>
                    <a:cubicBezTo>
                      <a:pt x="184" y="0"/>
                      <a:pt x="117" y="25"/>
                      <a:pt x="67" y="75"/>
                    </a:cubicBezTo>
                    <a:cubicBezTo>
                      <a:pt x="0" y="176"/>
                      <a:pt x="0" y="342"/>
                      <a:pt x="67" y="409"/>
                    </a:cubicBezTo>
                    <a:cubicBezTo>
                      <a:pt x="113" y="455"/>
                      <a:pt x="166" y="475"/>
                      <a:pt x="218" y="475"/>
                    </a:cubicBezTo>
                    <a:cubicBezTo>
                      <a:pt x="394" y="475"/>
                      <a:pt x="562" y="255"/>
                      <a:pt x="434" y="75"/>
                    </a:cubicBezTo>
                    <a:cubicBezTo>
                      <a:pt x="384" y="25"/>
                      <a:pt x="317" y="0"/>
                      <a:pt x="2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50"/>
              <p:cNvSpPr/>
              <p:nvPr/>
            </p:nvSpPr>
            <p:spPr>
              <a:xfrm>
                <a:off x="7709300" y="2175325"/>
                <a:ext cx="14300" cy="7625"/>
              </a:xfrm>
              <a:custGeom>
                <a:avLst/>
                <a:gdLst/>
                <a:ahLst/>
                <a:cxnLst/>
                <a:rect l="l" t="t" r="r" b="b"/>
                <a:pathLst>
                  <a:path w="572" h="305" extrusionOk="0">
                    <a:moveTo>
                      <a:pt x="123" y="1"/>
                    </a:moveTo>
                    <a:cubicBezTo>
                      <a:pt x="48" y="1"/>
                      <a:pt x="1" y="44"/>
                      <a:pt x="43" y="160"/>
                    </a:cubicBezTo>
                    <a:cubicBezTo>
                      <a:pt x="68" y="261"/>
                      <a:pt x="152" y="305"/>
                      <a:pt x="250" y="305"/>
                    </a:cubicBezTo>
                    <a:cubicBezTo>
                      <a:pt x="280" y="305"/>
                      <a:pt x="311" y="301"/>
                      <a:pt x="343" y="293"/>
                    </a:cubicBezTo>
                    <a:cubicBezTo>
                      <a:pt x="571" y="202"/>
                      <a:pt x="284" y="1"/>
                      <a:pt x="12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50"/>
              <p:cNvSpPr/>
              <p:nvPr/>
            </p:nvSpPr>
            <p:spPr>
              <a:xfrm>
                <a:off x="7726425" y="2157325"/>
                <a:ext cx="13150" cy="11225"/>
              </a:xfrm>
              <a:custGeom>
                <a:avLst/>
                <a:gdLst/>
                <a:ahLst/>
                <a:cxnLst/>
                <a:rect l="l" t="t" r="r" b="b"/>
                <a:pathLst>
                  <a:path w="526" h="449" extrusionOk="0">
                    <a:moveTo>
                      <a:pt x="252" y="0"/>
                    </a:moveTo>
                    <a:cubicBezTo>
                      <a:pt x="221" y="0"/>
                      <a:pt x="190" y="4"/>
                      <a:pt x="158" y="12"/>
                    </a:cubicBezTo>
                    <a:cubicBezTo>
                      <a:pt x="0" y="170"/>
                      <a:pt x="112" y="448"/>
                      <a:pt x="351" y="448"/>
                    </a:cubicBezTo>
                    <a:cubicBezTo>
                      <a:pt x="364" y="448"/>
                      <a:pt x="378" y="448"/>
                      <a:pt x="392" y="446"/>
                    </a:cubicBezTo>
                    <a:cubicBezTo>
                      <a:pt x="492" y="379"/>
                      <a:pt x="525" y="246"/>
                      <a:pt x="492" y="146"/>
                    </a:cubicBezTo>
                    <a:cubicBezTo>
                      <a:pt x="441" y="44"/>
                      <a:pt x="351"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50"/>
              <p:cNvSpPr/>
              <p:nvPr/>
            </p:nvSpPr>
            <p:spPr>
              <a:xfrm>
                <a:off x="7701500" y="2049675"/>
                <a:ext cx="15225" cy="12450"/>
              </a:xfrm>
              <a:custGeom>
                <a:avLst/>
                <a:gdLst/>
                <a:ahLst/>
                <a:cxnLst/>
                <a:rect l="l" t="t" r="r" b="b"/>
                <a:pathLst>
                  <a:path w="609" h="498" extrusionOk="0">
                    <a:moveTo>
                      <a:pt x="324" y="0"/>
                    </a:moveTo>
                    <a:cubicBezTo>
                      <a:pt x="169" y="0"/>
                      <a:pt x="1" y="153"/>
                      <a:pt x="88" y="349"/>
                    </a:cubicBezTo>
                    <a:cubicBezTo>
                      <a:pt x="123" y="453"/>
                      <a:pt x="202" y="497"/>
                      <a:pt x="285" y="497"/>
                    </a:cubicBezTo>
                    <a:cubicBezTo>
                      <a:pt x="441" y="497"/>
                      <a:pt x="608" y="344"/>
                      <a:pt x="521" y="149"/>
                    </a:cubicBezTo>
                    <a:cubicBezTo>
                      <a:pt x="487" y="44"/>
                      <a:pt x="407" y="0"/>
                      <a:pt x="32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50"/>
              <p:cNvSpPr/>
              <p:nvPr/>
            </p:nvSpPr>
            <p:spPr>
              <a:xfrm>
                <a:off x="7586100" y="2091575"/>
                <a:ext cx="12525" cy="11875"/>
              </a:xfrm>
              <a:custGeom>
                <a:avLst/>
                <a:gdLst/>
                <a:ahLst/>
                <a:cxnLst/>
                <a:rect l="l" t="t" r="r" b="b"/>
                <a:pathLst>
                  <a:path w="501" h="475" extrusionOk="0">
                    <a:moveTo>
                      <a:pt x="286" y="1"/>
                    </a:moveTo>
                    <a:cubicBezTo>
                      <a:pt x="269" y="1"/>
                      <a:pt x="252" y="3"/>
                      <a:pt x="234" y="7"/>
                    </a:cubicBezTo>
                    <a:cubicBezTo>
                      <a:pt x="101" y="7"/>
                      <a:pt x="0" y="107"/>
                      <a:pt x="34" y="241"/>
                    </a:cubicBezTo>
                    <a:cubicBezTo>
                      <a:pt x="34" y="374"/>
                      <a:pt x="134" y="474"/>
                      <a:pt x="267" y="474"/>
                    </a:cubicBezTo>
                    <a:cubicBezTo>
                      <a:pt x="401" y="474"/>
                      <a:pt x="501" y="341"/>
                      <a:pt x="501" y="207"/>
                    </a:cubicBezTo>
                    <a:cubicBezTo>
                      <a:pt x="501" y="91"/>
                      <a:pt x="400" y="1"/>
                      <a:pt x="2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50"/>
              <p:cNvSpPr/>
              <p:nvPr/>
            </p:nvSpPr>
            <p:spPr>
              <a:xfrm>
                <a:off x="7656150" y="2205325"/>
                <a:ext cx="13900" cy="12050"/>
              </a:xfrm>
              <a:custGeom>
                <a:avLst/>
                <a:gdLst/>
                <a:ahLst/>
                <a:cxnLst/>
                <a:rect l="l" t="t" r="r" b="b"/>
                <a:pathLst>
                  <a:path w="556" h="482" extrusionOk="0">
                    <a:moveTo>
                      <a:pt x="276" y="0"/>
                    </a:moveTo>
                    <a:cubicBezTo>
                      <a:pt x="241" y="0"/>
                      <a:pt x="204" y="9"/>
                      <a:pt x="167" y="27"/>
                    </a:cubicBezTo>
                    <a:cubicBezTo>
                      <a:pt x="67" y="94"/>
                      <a:pt x="0" y="227"/>
                      <a:pt x="67" y="361"/>
                    </a:cubicBezTo>
                    <a:cubicBezTo>
                      <a:pt x="115" y="440"/>
                      <a:pt x="201" y="482"/>
                      <a:pt x="285" y="482"/>
                    </a:cubicBezTo>
                    <a:cubicBezTo>
                      <a:pt x="376" y="482"/>
                      <a:pt x="466" y="432"/>
                      <a:pt x="501" y="327"/>
                    </a:cubicBezTo>
                    <a:cubicBezTo>
                      <a:pt x="555" y="164"/>
                      <a:pt x="432" y="0"/>
                      <a:pt x="2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50"/>
              <p:cNvSpPr/>
              <p:nvPr/>
            </p:nvSpPr>
            <p:spPr>
              <a:xfrm>
                <a:off x="7747875" y="2147075"/>
                <a:ext cx="15425" cy="12275"/>
              </a:xfrm>
              <a:custGeom>
                <a:avLst/>
                <a:gdLst/>
                <a:ahLst/>
                <a:cxnLst/>
                <a:rect l="l" t="t" r="r" b="b"/>
                <a:pathLst>
                  <a:path w="617" h="491" extrusionOk="0">
                    <a:moveTo>
                      <a:pt x="283" y="1"/>
                    </a:moveTo>
                    <a:cubicBezTo>
                      <a:pt x="236" y="1"/>
                      <a:pt x="185" y="17"/>
                      <a:pt x="134" y="55"/>
                    </a:cubicBezTo>
                    <a:cubicBezTo>
                      <a:pt x="34" y="122"/>
                      <a:pt x="1" y="255"/>
                      <a:pt x="67" y="389"/>
                    </a:cubicBezTo>
                    <a:cubicBezTo>
                      <a:pt x="111" y="453"/>
                      <a:pt x="195" y="490"/>
                      <a:pt x="277" y="490"/>
                    </a:cubicBezTo>
                    <a:cubicBezTo>
                      <a:pt x="322" y="490"/>
                      <a:pt x="366" y="479"/>
                      <a:pt x="401" y="456"/>
                    </a:cubicBezTo>
                    <a:cubicBezTo>
                      <a:pt x="617" y="294"/>
                      <a:pt x="484" y="1"/>
                      <a:pt x="2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50"/>
              <p:cNvSpPr/>
              <p:nvPr/>
            </p:nvSpPr>
            <p:spPr>
              <a:xfrm>
                <a:off x="7687850" y="2011375"/>
                <a:ext cx="14200" cy="12300"/>
              </a:xfrm>
              <a:custGeom>
                <a:avLst/>
                <a:gdLst/>
                <a:ahLst/>
                <a:cxnLst/>
                <a:rect l="l" t="t" r="r" b="b"/>
                <a:pathLst>
                  <a:path w="568" h="492" extrusionOk="0">
                    <a:moveTo>
                      <a:pt x="260" y="1"/>
                    </a:moveTo>
                    <a:cubicBezTo>
                      <a:pt x="230" y="1"/>
                      <a:pt x="198" y="5"/>
                      <a:pt x="167" y="13"/>
                    </a:cubicBezTo>
                    <a:cubicBezTo>
                      <a:pt x="67" y="79"/>
                      <a:pt x="0" y="213"/>
                      <a:pt x="67" y="346"/>
                    </a:cubicBezTo>
                    <a:cubicBezTo>
                      <a:pt x="118" y="448"/>
                      <a:pt x="208" y="492"/>
                      <a:pt x="307" y="492"/>
                    </a:cubicBezTo>
                    <a:cubicBezTo>
                      <a:pt x="337" y="492"/>
                      <a:pt x="369" y="488"/>
                      <a:pt x="400" y="480"/>
                    </a:cubicBezTo>
                    <a:cubicBezTo>
                      <a:pt x="500" y="413"/>
                      <a:pt x="567" y="246"/>
                      <a:pt x="500" y="146"/>
                    </a:cubicBezTo>
                    <a:cubicBezTo>
                      <a:pt x="449" y="44"/>
                      <a:pt x="360" y="1"/>
                      <a:pt x="26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50"/>
              <p:cNvSpPr/>
              <p:nvPr/>
            </p:nvSpPr>
            <p:spPr>
              <a:xfrm>
                <a:off x="7613625" y="2045225"/>
                <a:ext cx="13350" cy="12175"/>
              </a:xfrm>
              <a:custGeom>
                <a:avLst/>
                <a:gdLst/>
                <a:ahLst/>
                <a:cxnLst/>
                <a:rect l="l" t="t" r="r" b="b"/>
                <a:pathLst>
                  <a:path w="534" h="487" extrusionOk="0">
                    <a:moveTo>
                      <a:pt x="272" y="0"/>
                    </a:moveTo>
                    <a:cubicBezTo>
                      <a:pt x="239" y="0"/>
                      <a:pt x="203" y="8"/>
                      <a:pt x="167" y="26"/>
                    </a:cubicBezTo>
                    <a:cubicBezTo>
                      <a:pt x="34" y="60"/>
                      <a:pt x="0" y="193"/>
                      <a:pt x="34" y="327"/>
                    </a:cubicBezTo>
                    <a:cubicBezTo>
                      <a:pt x="82" y="424"/>
                      <a:pt x="167" y="486"/>
                      <a:pt x="248" y="486"/>
                    </a:cubicBezTo>
                    <a:cubicBezTo>
                      <a:pt x="278" y="486"/>
                      <a:pt x="307" y="478"/>
                      <a:pt x="334" y="460"/>
                    </a:cubicBezTo>
                    <a:cubicBezTo>
                      <a:pt x="467" y="427"/>
                      <a:pt x="534" y="260"/>
                      <a:pt x="467" y="160"/>
                    </a:cubicBezTo>
                    <a:cubicBezTo>
                      <a:pt x="443" y="62"/>
                      <a:pt x="365" y="0"/>
                      <a:pt x="27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50"/>
              <p:cNvSpPr/>
              <p:nvPr/>
            </p:nvSpPr>
            <p:spPr>
              <a:xfrm>
                <a:off x="7672350" y="2257900"/>
                <a:ext cx="14550" cy="7525"/>
              </a:xfrm>
              <a:custGeom>
                <a:avLst/>
                <a:gdLst/>
                <a:ahLst/>
                <a:cxnLst/>
                <a:rect l="l" t="t" r="r" b="b"/>
                <a:pathLst>
                  <a:path w="582" h="301" extrusionOk="0">
                    <a:moveTo>
                      <a:pt x="118" y="0"/>
                    </a:moveTo>
                    <a:cubicBezTo>
                      <a:pt x="44" y="0"/>
                      <a:pt x="0" y="43"/>
                      <a:pt x="53" y="159"/>
                    </a:cubicBezTo>
                    <a:cubicBezTo>
                      <a:pt x="80" y="241"/>
                      <a:pt x="176" y="301"/>
                      <a:pt x="283" y="301"/>
                    </a:cubicBezTo>
                    <a:cubicBezTo>
                      <a:pt x="306" y="301"/>
                      <a:pt x="330" y="298"/>
                      <a:pt x="353" y="292"/>
                    </a:cubicBezTo>
                    <a:cubicBezTo>
                      <a:pt x="581" y="201"/>
                      <a:pt x="279" y="0"/>
                      <a:pt x="1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50"/>
              <p:cNvSpPr/>
              <p:nvPr/>
            </p:nvSpPr>
            <p:spPr>
              <a:xfrm>
                <a:off x="7797075" y="2225650"/>
                <a:ext cx="12550" cy="11375"/>
              </a:xfrm>
              <a:custGeom>
                <a:avLst/>
                <a:gdLst/>
                <a:ahLst/>
                <a:cxnLst/>
                <a:rect l="l" t="t" r="r" b="b"/>
                <a:pathLst>
                  <a:path w="502" h="455" extrusionOk="0">
                    <a:moveTo>
                      <a:pt x="252" y="0"/>
                    </a:moveTo>
                    <a:cubicBezTo>
                      <a:pt x="129" y="0"/>
                      <a:pt x="1" y="85"/>
                      <a:pt x="1" y="248"/>
                    </a:cubicBezTo>
                    <a:cubicBezTo>
                      <a:pt x="1" y="364"/>
                      <a:pt x="101" y="455"/>
                      <a:pt x="215" y="455"/>
                    </a:cubicBezTo>
                    <a:cubicBezTo>
                      <a:pt x="233" y="455"/>
                      <a:pt x="250" y="453"/>
                      <a:pt x="268" y="448"/>
                    </a:cubicBezTo>
                    <a:cubicBezTo>
                      <a:pt x="401" y="448"/>
                      <a:pt x="501" y="315"/>
                      <a:pt x="468" y="181"/>
                    </a:cubicBezTo>
                    <a:cubicBezTo>
                      <a:pt x="453" y="60"/>
                      <a:pt x="354"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50"/>
              <p:cNvSpPr/>
              <p:nvPr/>
            </p:nvSpPr>
            <p:spPr>
              <a:xfrm>
                <a:off x="7794575" y="2074225"/>
                <a:ext cx="15050" cy="12525"/>
              </a:xfrm>
              <a:custGeom>
                <a:avLst/>
                <a:gdLst/>
                <a:ahLst/>
                <a:cxnLst/>
                <a:rect l="l" t="t" r="r" b="b"/>
                <a:pathLst>
                  <a:path w="602" h="501" extrusionOk="0">
                    <a:moveTo>
                      <a:pt x="334" y="1"/>
                    </a:moveTo>
                    <a:cubicBezTo>
                      <a:pt x="1" y="34"/>
                      <a:pt x="34" y="501"/>
                      <a:pt x="368" y="501"/>
                    </a:cubicBezTo>
                    <a:cubicBezTo>
                      <a:pt x="501" y="468"/>
                      <a:pt x="601" y="367"/>
                      <a:pt x="568" y="234"/>
                    </a:cubicBezTo>
                    <a:cubicBezTo>
                      <a:pt x="568" y="101"/>
                      <a:pt x="468" y="1"/>
                      <a:pt x="3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50"/>
              <p:cNvSpPr/>
              <p:nvPr/>
            </p:nvSpPr>
            <p:spPr>
              <a:xfrm>
                <a:off x="7734550" y="2080075"/>
                <a:ext cx="15025" cy="12525"/>
              </a:xfrm>
              <a:custGeom>
                <a:avLst/>
                <a:gdLst/>
                <a:ahLst/>
                <a:cxnLst/>
                <a:rect l="l" t="t" r="r" b="b"/>
                <a:pathLst>
                  <a:path w="601" h="501" extrusionOk="0">
                    <a:moveTo>
                      <a:pt x="334" y="0"/>
                    </a:moveTo>
                    <a:cubicBezTo>
                      <a:pt x="0" y="0"/>
                      <a:pt x="33" y="500"/>
                      <a:pt x="367" y="500"/>
                    </a:cubicBezTo>
                    <a:cubicBezTo>
                      <a:pt x="500" y="467"/>
                      <a:pt x="600" y="367"/>
                      <a:pt x="600" y="234"/>
                    </a:cubicBezTo>
                    <a:cubicBezTo>
                      <a:pt x="567" y="100"/>
                      <a:pt x="467"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50"/>
              <p:cNvSpPr/>
              <p:nvPr/>
            </p:nvSpPr>
            <p:spPr>
              <a:xfrm>
                <a:off x="7726950" y="2316425"/>
                <a:ext cx="13075" cy="12025"/>
              </a:xfrm>
              <a:custGeom>
                <a:avLst/>
                <a:gdLst/>
                <a:ahLst/>
                <a:cxnLst/>
                <a:rect l="l" t="t" r="r" b="b"/>
                <a:pathLst>
                  <a:path w="523" h="481" extrusionOk="0">
                    <a:moveTo>
                      <a:pt x="283" y="0"/>
                    </a:moveTo>
                    <a:cubicBezTo>
                      <a:pt x="145" y="0"/>
                      <a:pt x="1" y="103"/>
                      <a:pt x="37" y="286"/>
                    </a:cubicBezTo>
                    <a:cubicBezTo>
                      <a:pt x="52" y="420"/>
                      <a:pt x="153" y="481"/>
                      <a:pt x="257" y="481"/>
                    </a:cubicBezTo>
                    <a:cubicBezTo>
                      <a:pt x="387" y="481"/>
                      <a:pt x="523" y="386"/>
                      <a:pt x="504" y="220"/>
                    </a:cubicBezTo>
                    <a:cubicBezTo>
                      <a:pt x="504" y="69"/>
                      <a:pt x="396" y="0"/>
                      <a:pt x="2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50"/>
              <p:cNvSpPr/>
              <p:nvPr/>
            </p:nvSpPr>
            <p:spPr>
              <a:xfrm>
                <a:off x="7908125" y="2349700"/>
                <a:ext cx="15750" cy="12475"/>
              </a:xfrm>
              <a:custGeom>
                <a:avLst/>
                <a:gdLst/>
                <a:ahLst/>
                <a:cxnLst/>
                <a:rect l="l" t="t" r="r" b="b"/>
                <a:pathLst>
                  <a:path w="630" h="499" extrusionOk="0">
                    <a:moveTo>
                      <a:pt x="353" y="0"/>
                    </a:moveTo>
                    <a:cubicBezTo>
                      <a:pt x="97" y="0"/>
                      <a:pt x="1" y="401"/>
                      <a:pt x="296" y="490"/>
                    </a:cubicBezTo>
                    <a:cubicBezTo>
                      <a:pt x="318" y="495"/>
                      <a:pt x="341" y="498"/>
                      <a:pt x="364" y="498"/>
                    </a:cubicBezTo>
                    <a:cubicBezTo>
                      <a:pt x="472" y="498"/>
                      <a:pt x="568" y="433"/>
                      <a:pt x="596" y="323"/>
                    </a:cubicBezTo>
                    <a:cubicBezTo>
                      <a:pt x="629" y="190"/>
                      <a:pt x="562" y="56"/>
                      <a:pt x="462" y="23"/>
                    </a:cubicBezTo>
                    <a:cubicBezTo>
                      <a:pt x="424" y="7"/>
                      <a:pt x="387" y="0"/>
                      <a:pt x="3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50"/>
              <p:cNvSpPr/>
              <p:nvPr/>
            </p:nvSpPr>
            <p:spPr>
              <a:xfrm>
                <a:off x="7882150" y="2238300"/>
                <a:ext cx="14675" cy="11825"/>
              </a:xfrm>
              <a:custGeom>
                <a:avLst/>
                <a:gdLst/>
                <a:ahLst/>
                <a:cxnLst/>
                <a:rect l="l" t="t" r="r" b="b"/>
                <a:pathLst>
                  <a:path w="587" h="473" extrusionOk="0">
                    <a:moveTo>
                      <a:pt x="302" y="0"/>
                    </a:moveTo>
                    <a:cubicBezTo>
                      <a:pt x="280" y="0"/>
                      <a:pt x="257" y="3"/>
                      <a:pt x="234" y="9"/>
                    </a:cubicBezTo>
                    <a:cubicBezTo>
                      <a:pt x="34" y="76"/>
                      <a:pt x="0" y="342"/>
                      <a:pt x="200" y="443"/>
                    </a:cubicBezTo>
                    <a:cubicBezTo>
                      <a:pt x="235" y="463"/>
                      <a:pt x="272" y="472"/>
                      <a:pt x="309" y="472"/>
                    </a:cubicBezTo>
                    <a:cubicBezTo>
                      <a:pt x="451" y="472"/>
                      <a:pt x="587" y="335"/>
                      <a:pt x="534" y="176"/>
                    </a:cubicBezTo>
                    <a:cubicBezTo>
                      <a:pt x="506" y="65"/>
                      <a:pt x="410"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50"/>
              <p:cNvSpPr/>
              <p:nvPr/>
            </p:nvSpPr>
            <p:spPr>
              <a:xfrm>
                <a:off x="7815700" y="2245975"/>
                <a:ext cx="16425" cy="12575"/>
              </a:xfrm>
              <a:custGeom>
                <a:avLst/>
                <a:gdLst/>
                <a:ahLst/>
                <a:cxnLst/>
                <a:rect l="l" t="t" r="r" b="b"/>
                <a:pathLst>
                  <a:path w="657" h="503" extrusionOk="0">
                    <a:moveTo>
                      <a:pt x="325" y="0"/>
                    </a:moveTo>
                    <a:cubicBezTo>
                      <a:pt x="21" y="0"/>
                      <a:pt x="0" y="470"/>
                      <a:pt x="323" y="502"/>
                    </a:cubicBezTo>
                    <a:cubicBezTo>
                      <a:pt x="623" y="502"/>
                      <a:pt x="657" y="35"/>
                      <a:pt x="357" y="2"/>
                    </a:cubicBezTo>
                    <a:cubicBezTo>
                      <a:pt x="346" y="1"/>
                      <a:pt x="335" y="0"/>
                      <a:pt x="32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50"/>
              <p:cNvSpPr/>
              <p:nvPr/>
            </p:nvSpPr>
            <p:spPr>
              <a:xfrm>
                <a:off x="7831475" y="2410550"/>
                <a:ext cx="14650" cy="10375"/>
              </a:xfrm>
              <a:custGeom>
                <a:avLst/>
                <a:gdLst/>
                <a:ahLst/>
                <a:cxnLst/>
                <a:rect l="l" t="t" r="r" b="b"/>
                <a:pathLst>
                  <a:path w="586" h="415" extrusionOk="0">
                    <a:moveTo>
                      <a:pt x="326" y="0"/>
                    </a:moveTo>
                    <a:cubicBezTo>
                      <a:pt x="174" y="0"/>
                      <a:pt x="0" y="100"/>
                      <a:pt x="59" y="257"/>
                    </a:cubicBezTo>
                    <a:cubicBezTo>
                      <a:pt x="73" y="367"/>
                      <a:pt x="170" y="414"/>
                      <a:pt x="274" y="414"/>
                    </a:cubicBezTo>
                    <a:cubicBezTo>
                      <a:pt x="423" y="414"/>
                      <a:pt x="585" y="315"/>
                      <a:pt x="526" y="157"/>
                    </a:cubicBezTo>
                    <a:cubicBezTo>
                      <a:pt x="526" y="48"/>
                      <a:pt x="431" y="0"/>
                      <a:pt x="32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50"/>
              <p:cNvSpPr/>
              <p:nvPr/>
            </p:nvSpPr>
            <p:spPr>
              <a:xfrm>
                <a:off x="7903825" y="2411125"/>
                <a:ext cx="12525" cy="12550"/>
              </a:xfrm>
              <a:custGeom>
                <a:avLst/>
                <a:gdLst/>
                <a:ahLst/>
                <a:cxnLst/>
                <a:rect l="l" t="t" r="r" b="b"/>
                <a:pathLst>
                  <a:path w="501" h="502" extrusionOk="0">
                    <a:moveTo>
                      <a:pt x="267" y="1"/>
                    </a:moveTo>
                    <a:cubicBezTo>
                      <a:pt x="134" y="1"/>
                      <a:pt x="1" y="101"/>
                      <a:pt x="1" y="234"/>
                    </a:cubicBezTo>
                    <a:cubicBezTo>
                      <a:pt x="1" y="368"/>
                      <a:pt x="101" y="501"/>
                      <a:pt x="234" y="501"/>
                    </a:cubicBezTo>
                    <a:cubicBezTo>
                      <a:pt x="367" y="501"/>
                      <a:pt x="468"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50"/>
              <p:cNvSpPr/>
              <p:nvPr/>
            </p:nvSpPr>
            <p:spPr>
              <a:xfrm>
                <a:off x="7870975" y="2294200"/>
                <a:ext cx="14525" cy="12875"/>
              </a:xfrm>
              <a:custGeom>
                <a:avLst/>
                <a:gdLst/>
                <a:ahLst/>
                <a:cxnLst/>
                <a:rect l="l" t="t" r="r" b="b"/>
                <a:pathLst>
                  <a:path w="581" h="515" extrusionOk="0">
                    <a:moveTo>
                      <a:pt x="317" y="0"/>
                    </a:moveTo>
                    <a:cubicBezTo>
                      <a:pt x="161" y="0"/>
                      <a:pt x="0" y="141"/>
                      <a:pt x="80" y="341"/>
                    </a:cubicBezTo>
                    <a:cubicBezTo>
                      <a:pt x="109" y="428"/>
                      <a:pt x="213" y="515"/>
                      <a:pt x="327" y="515"/>
                    </a:cubicBezTo>
                    <a:cubicBezTo>
                      <a:pt x="345" y="515"/>
                      <a:pt x="363" y="513"/>
                      <a:pt x="381" y="508"/>
                    </a:cubicBezTo>
                    <a:cubicBezTo>
                      <a:pt x="514" y="441"/>
                      <a:pt x="581" y="308"/>
                      <a:pt x="547" y="208"/>
                    </a:cubicBezTo>
                    <a:cubicBezTo>
                      <a:pt x="521" y="62"/>
                      <a:pt x="420" y="0"/>
                      <a:pt x="31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50"/>
              <p:cNvSpPr/>
              <p:nvPr/>
            </p:nvSpPr>
            <p:spPr>
              <a:xfrm>
                <a:off x="7820425" y="2441000"/>
                <a:ext cx="15925" cy="12175"/>
              </a:xfrm>
              <a:custGeom>
                <a:avLst/>
                <a:gdLst/>
                <a:ahLst/>
                <a:cxnLst/>
                <a:rect l="l" t="t" r="r" b="b"/>
                <a:pathLst>
                  <a:path w="637" h="487" extrusionOk="0">
                    <a:moveTo>
                      <a:pt x="249" y="0"/>
                    </a:moveTo>
                    <a:cubicBezTo>
                      <a:pt x="134" y="0"/>
                      <a:pt x="30" y="91"/>
                      <a:pt x="1" y="207"/>
                    </a:cubicBezTo>
                    <a:cubicBezTo>
                      <a:pt x="1" y="340"/>
                      <a:pt x="68" y="440"/>
                      <a:pt x="201" y="474"/>
                    </a:cubicBezTo>
                    <a:cubicBezTo>
                      <a:pt x="229" y="482"/>
                      <a:pt x="257" y="486"/>
                      <a:pt x="282" y="486"/>
                    </a:cubicBezTo>
                    <a:cubicBezTo>
                      <a:pt x="554" y="486"/>
                      <a:pt x="637" y="37"/>
                      <a:pt x="301" y="7"/>
                    </a:cubicBezTo>
                    <a:cubicBezTo>
                      <a:pt x="283" y="2"/>
                      <a:pt x="266"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50"/>
              <p:cNvSpPr/>
              <p:nvPr/>
            </p:nvSpPr>
            <p:spPr>
              <a:xfrm>
                <a:off x="7957700" y="2661600"/>
                <a:ext cx="14725" cy="10850"/>
              </a:xfrm>
              <a:custGeom>
                <a:avLst/>
                <a:gdLst/>
                <a:ahLst/>
                <a:cxnLst/>
                <a:rect l="l" t="t" r="r" b="b"/>
                <a:pathLst>
                  <a:path w="589" h="434" extrusionOk="0">
                    <a:moveTo>
                      <a:pt x="271" y="1"/>
                    </a:moveTo>
                    <a:cubicBezTo>
                      <a:pt x="131" y="1"/>
                      <a:pt x="1" y="138"/>
                      <a:pt x="47" y="323"/>
                    </a:cubicBezTo>
                    <a:cubicBezTo>
                      <a:pt x="67" y="402"/>
                      <a:pt x="128" y="434"/>
                      <a:pt x="199" y="434"/>
                    </a:cubicBezTo>
                    <a:cubicBezTo>
                      <a:pt x="366" y="434"/>
                      <a:pt x="588" y="253"/>
                      <a:pt x="447" y="89"/>
                    </a:cubicBezTo>
                    <a:cubicBezTo>
                      <a:pt x="396" y="28"/>
                      <a:pt x="332" y="1"/>
                      <a:pt x="2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50"/>
              <p:cNvSpPr/>
              <p:nvPr/>
            </p:nvSpPr>
            <p:spPr>
              <a:xfrm>
                <a:off x="8072075" y="2646125"/>
                <a:ext cx="12750" cy="10225"/>
              </a:xfrm>
              <a:custGeom>
                <a:avLst/>
                <a:gdLst/>
                <a:ahLst/>
                <a:cxnLst/>
                <a:rect l="l" t="t" r="r" b="b"/>
                <a:pathLst>
                  <a:path w="510" h="409" extrusionOk="0">
                    <a:moveTo>
                      <a:pt x="389" y="1"/>
                    </a:moveTo>
                    <a:cubicBezTo>
                      <a:pt x="242" y="1"/>
                      <a:pt x="0" y="409"/>
                      <a:pt x="251" y="409"/>
                    </a:cubicBezTo>
                    <a:cubicBezTo>
                      <a:pt x="259" y="409"/>
                      <a:pt x="267" y="409"/>
                      <a:pt x="276" y="408"/>
                    </a:cubicBezTo>
                    <a:cubicBezTo>
                      <a:pt x="409" y="374"/>
                      <a:pt x="509" y="241"/>
                      <a:pt x="476" y="108"/>
                    </a:cubicBezTo>
                    <a:cubicBezTo>
                      <a:pt x="462" y="31"/>
                      <a:pt x="429" y="1"/>
                      <a:pt x="3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50"/>
              <p:cNvSpPr/>
              <p:nvPr/>
            </p:nvSpPr>
            <p:spPr>
              <a:xfrm>
                <a:off x="8003075" y="2458025"/>
                <a:ext cx="14725" cy="12175"/>
              </a:xfrm>
              <a:custGeom>
                <a:avLst/>
                <a:gdLst/>
                <a:ahLst/>
                <a:cxnLst/>
                <a:rect l="l" t="t" r="r" b="b"/>
                <a:pathLst>
                  <a:path w="589" h="487" extrusionOk="0">
                    <a:moveTo>
                      <a:pt x="339" y="0"/>
                    </a:moveTo>
                    <a:cubicBezTo>
                      <a:pt x="305" y="0"/>
                      <a:pt x="269" y="8"/>
                      <a:pt x="234" y="26"/>
                    </a:cubicBezTo>
                    <a:cubicBezTo>
                      <a:pt x="33" y="93"/>
                      <a:pt x="0" y="360"/>
                      <a:pt x="200" y="460"/>
                    </a:cubicBezTo>
                    <a:cubicBezTo>
                      <a:pt x="237" y="478"/>
                      <a:pt x="274" y="486"/>
                      <a:pt x="309" y="486"/>
                    </a:cubicBezTo>
                    <a:cubicBezTo>
                      <a:pt x="465" y="486"/>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50"/>
              <p:cNvSpPr/>
              <p:nvPr/>
            </p:nvSpPr>
            <p:spPr>
              <a:xfrm>
                <a:off x="7834600" y="2517350"/>
                <a:ext cx="14400" cy="12450"/>
              </a:xfrm>
              <a:custGeom>
                <a:avLst/>
                <a:gdLst/>
                <a:ahLst/>
                <a:cxnLst/>
                <a:rect l="l" t="t" r="r" b="b"/>
                <a:pathLst>
                  <a:path w="576" h="498" extrusionOk="0">
                    <a:moveTo>
                      <a:pt x="275" y="0"/>
                    </a:moveTo>
                    <a:cubicBezTo>
                      <a:pt x="252" y="0"/>
                      <a:pt x="227" y="7"/>
                      <a:pt x="201" y="22"/>
                    </a:cubicBezTo>
                    <a:cubicBezTo>
                      <a:pt x="68" y="55"/>
                      <a:pt x="1" y="188"/>
                      <a:pt x="34" y="322"/>
                    </a:cubicBezTo>
                    <a:cubicBezTo>
                      <a:pt x="90" y="432"/>
                      <a:pt x="191" y="497"/>
                      <a:pt x="299" y="497"/>
                    </a:cubicBezTo>
                    <a:cubicBezTo>
                      <a:pt x="322" y="497"/>
                      <a:pt x="345" y="494"/>
                      <a:pt x="368" y="489"/>
                    </a:cubicBezTo>
                    <a:cubicBezTo>
                      <a:pt x="576" y="429"/>
                      <a:pt x="466"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50"/>
              <p:cNvSpPr/>
              <p:nvPr/>
            </p:nvSpPr>
            <p:spPr>
              <a:xfrm>
                <a:off x="7869625" y="2681950"/>
                <a:ext cx="13375" cy="12125"/>
              </a:xfrm>
              <a:custGeom>
                <a:avLst/>
                <a:gdLst/>
                <a:ahLst/>
                <a:cxnLst/>
                <a:rect l="l" t="t" r="r" b="b"/>
                <a:pathLst>
                  <a:path w="535" h="485" extrusionOk="0">
                    <a:moveTo>
                      <a:pt x="269" y="0"/>
                    </a:moveTo>
                    <a:cubicBezTo>
                      <a:pt x="247" y="0"/>
                      <a:pt x="224" y="3"/>
                      <a:pt x="201" y="9"/>
                    </a:cubicBezTo>
                    <a:cubicBezTo>
                      <a:pt x="68" y="42"/>
                      <a:pt x="1" y="176"/>
                      <a:pt x="34" y="309"/>
                    </a:cubicBezTo>
                    <a:cubicBezTo>
                      <a:pt x="62" y="420"/>
                      <a:pt x="158" y="484"/>
                      <a:pt x="266" y="484"/>
                    </a:cubicBezTo>
                    <a:cubicBezTo>
                      <a:pt x="289" y="484"/>
                      <a:pt x="312" y="482"/>
                      <a:pt x="334" y="476"/>
                    </a:cubicBezTo>
                    <a:cubicBezTo>
                      <a:pt x="468" y="443"/>
                      <a:pt x="535" y="309"/>
                      <a:pt x="501" y="176"/>
                    </a:cubicBezTo>
                    <a:cubicBezTo>
                      <a:pt x="474" y="65"/>
                      <a:pt x="377" y="0"/>
                      <a:pt x="26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50"/>
              <p:cNvSpPr/>
              <p:nvPr/>
            </p:nvSpPr>
            <p:spPr>
              <a:xfrm>
                <a:off x="8018075" y="2678000"/>
                <a:ext cx="16700" cy="12525"/>
              </a:xfrm>
              <a:custGeom>
                <a:avLst/>
                <a:gdLst/>
                <a:ahLst/>
                <a:cxnLst/>
                <a:rect l="l" t="t" r="r" b="b"/>
                <a:pathLst>
                  <a:path w="668" h="501" extrusionOk="0">
                    <a:moveTo>
                      <a:pt x="367" y="0"/>
                    </a:moveTo>
                    <a:cubicBezTo>
                      <a:pt x="34" y="0"/>
                      <a:pt x="0" y="467"/>
                      <a:pt x="334" y="500"/>
                    </a:cubicBezTo>
                    <a:cubicBezTo>
                      <a:pt x="634" y="500"/>
                      <a:pt x="668" y="33"/>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50"/>
              <p:cNvSpPr/>
              <p:nvPr/>
            </p:nvSpPr>
            <p:spPr>
              <a:xfrm>
                <a:off x="7963875" y="2501825"/>
                <a:ext cx="14850" cy="11825"/>
              </a:xfrm>
              <a:custGeom>
                <a:avLst/>
                <a:gdLst/>
                <a:ahLst/>
                <a:cxnLst/>
                <a:rect l="l" t="t" r="r" b="b"/>
                <a:pathLst>
                  <a:path w="594" h="473" extrusionOk="0">
                    <a:moveTo>
                      <a:pt x="335" y="0"/>
                    </a:moveTo>
                    <a:cubicBezTo>
                      <a:pt x="313" y="0"/>
                      <a:pt x="290" y="3"/>
                      <a:pt x="267" y="9"/>
                    </a:cubicBezTo>
                    <a:cubicBezTo>
                      <a:pt x="34" y="75"/>
                      <a:pt x="0" y="342"/>
                      <a:pt x="200" y="442"/>
                    </a:cubicBezTo>
                    <a:cubicBezTo>
                      <a:pt x="242" y="463"/>
                      <a:pt x="283" y="472"/>
                      <a:pt x="322" y="472"/>
                    </a:cubicBezTo>
                    <a:cubicBezTo>
                      <a:pt x="473" y="472"/>
                      <a:pt x="594" y="334"/>
                      <a:pt x="567" y="176"/>
                    </a:cubicBezTo>
                    <a:cubicBezTo>
                      <a:pt x="540" y="65"/>
                      <a:pt x="443" y="0"/>
                      <a:pt x="3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50"/>
              <p:cNvSpPr/>
              <p:nvPr/>
            </p:nvSpPr>
            <p:spPr>
              <a:xfrm>
                <a:off x="7877150" y="2572700"/>
                <a:ext cx="12525" cy="11500"/>
              </a:xfrm>
              <a:custGeom>
                <a:avLst/>
                <a:gdLst/>
                <a:ahLst/>
                <a:cxnLst/>
                <a:rect l="l" t="t" r="r" b="b"/>
                <a:pathLst>
                  <a:path w="501" h="460" extrusionOk="0">
                    <a:moveTo>
                      <a:pt x="250" y="1"/>
                    </a:moveTo>
                    <a:cubicBezTo>
                      <a:pt x="184" y="1"/>
                      <a:pt x="117" y="26"/>
                      <a:pt x="67" y="76"/>
                    </a:cubicBezTo>
                    <a:cubicBezTo>
                      <a:pt x="0" y="143"/>
                      <a:pt x="0" y="309"/>
                      <a:pt x="67" y="409"/>
                    </a:cubicBezTo>
                    <a:cubicBezTo>
                      <a:pt x="117" y="443"/>
                      <a:pt x="184" y="459"/>
                      <a:pt x="250" y="459"/>
                    </a:cubicBezTo>
                    <a:cubicBezTo>
                      <a:pt x="317" y="459"/>
                      <a:pt x="384" y="443"/>
                      <a:pt x="434" y="409"/>
                    </a:cubicBezTo>
                    <a:cubicBezTo>
                      <a:pt x="500" y="309"/>
                      <a:pt x="500" y="143"/>
                      <a:pt x="434" y="76"/>
                    </a:cubicBezTo>
                    <a:cubicBezTo>
                      <a:pt x="384" y="26"/>
                      <a:pt x="317" y="1"/>
                      <a:pt x="25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50"/>
              <p:cNvSpPr/>
              <p:nvPr/>
            </p:nvSpPr>
            <p:spPr>
              <a:xfrm>
                <a:off x="7923000" y="2715750"/>
                <a:ext cx="15775" cy="12125"/>
              </a:xfrm>
              <a:custGeom>
                <a:avLst/>
                <a:gdLst/>
                <a:ahLst/>
                <a:cxnLst/>
                <a:rect l="l" t="t" r="r" b="b"/>
                <a:pathLst>
                  <a:path w="631" h="485" extrusionOk="0">
                    <a:moveTo>
                      <a:pt x="305" y="1"/>
                    </a:moveTo>
                    <a:cubicBezTo>
                      <a:pt x="273" y="1"/>
                      <a:pt x="238" y="8"/>
                      <a:pt x="201" y="25"/>
                    </a:cubicBezTo>
                    <a:cubicBezTo>
                      <a:pt x="67" y="58"/>
                      <a:pt x="1" y="191"/>
                      <a:pt x="34" y="325"/>
                    </a:cubicBezTo>
                    <a:cubicBezTo>
                      <a:pt x="83" y="422"/>
                      <a:pt x="168" y="484"/>
                      <a:pt x="262" y="484"/>
                    </a:cubicBezTo>
                    <a:cubicBezTo>
                      <a:pt x="296" y="484"/>
                      <a:pt x="332" y="476"/>
                      <a:pt x="368" y="458"/>
                    </a:cubicBezTo>
                    <a:cubicBezTo>
                      <a:pt x="631" y="370"/>
                      <a:pt x="535"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50"/>
              <p:cNvSpPr/>
              <p:nvPr/>
            </p:nvSpPr>
            <p:spPr>
              <a:xfrm>
                <a:off x="7981850" y="2612275"/>
                <a:ext cx="15225" cy="12800"/>
              </a:xfrm>
              <a:custGeom>
                <a:avLst/>
                <a:gdLst/>
                <a:ahLst/>
                <a:cxnLst/>
                <a:rect l="l" t="t" r="r" b="b"/>
                <a:pathLst>
                  <a:path w="609" h="512" extrusionOk="0">
                    <a:moveTo>
                      <a:pt x="307" y="1"/>
                    </a:moveTo>
                    <a:cubicBezTo>
                      <a:pt x="206" y="1"/>
                      <a:pt x="109" y="59"/>
                      <a:pt x="82" y="194"/>
                    </a:cubicBezTo>
                    <a:cubicBezTo>
                      <a:pt x="0" y="378"/>
                      <a:pt x="156" y="511"/>
                      <a:pt x="311" y="511"/>
                    </a:cubicBezTo>
                    <a:cubicBezTo>
                      <a:pt x="411" y="511"/>
                      <a:pt x="510" y="457"/>
                      <a:pt x="549" y="327"/>
                    </a:cubicBezTo>
                    <a:cubicBezTo>
                      <a:pt x="609" y="129"/>
                      <a:pt x="455" y="1"/>
                      <a:pt x="30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50"/>
              <p:cNvSpPr/>
              <p:nvPr/>
            </p:nvSpPr>
            <p:spPr>
              <a:xfrm>
                <a:off x="7968875" y="2581050"/>
                <a:ext cx="14850" cy="11825"/>
              </a:xfrm>
              <a:custGeom>
                <a:avLst/>
                <a:gdLst/>
                <a:ahLst/>
                <a:cxnLst/>
                <a:rect l="l" t="t" r="r" b="b"/>
                <a:pathLst>
                  <a:path w="594" h="473" extrusionOk="0">
                    <a:moveTo>
                      <a:pt x="302" y="0"/>
                    </a:moveTo>
                    <a:cubicBezTo>
                      <a:pt x="280" y="0"/>
                      <a:pt x="257" y="3"/>
                      <a:pt x="234" y="9"/>
                    </a:cubicBezTo>
                    <a:cubicBezTo>
                      <a:pt x="34" y="75"/>
                      <a:pt x="0" y="342"/>
                      <a:pt x="201" y="442"/>
                    </a:cubicBezTo>
                    <a:cubicBezTo>
                      <a:pt x="242" y="463"/>
                      <a:pt x="283" y="472"/>
                      <a:pt x="322" y="472"/>
                    </a:cubicBezTo>
                    <a:cubicBezTo>
                      <a:pt x="473" y="472"/>
                      <a:pt x="594" y="334"/>
                      <a:pt x="567" y="175"/>
                    </a:cubicBezTo>
                    <a:cubicBezTo>
                      <a:pt x="512" y="65"/>
                      <a:pt x="411" y="0"/>
                      <a:pt x="30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50"/>
              <p:cNvSpPr/>
              <p:nvPr/>
            </p:nvSpPr>
            <p:spPr>
              <a:xfrm>
                <a:off x="8021400" y="2899650"/>
                <a:ext cx="13375" cy="12025"/>
              </a:xfrm>
              <a:custGeom>
                <a:avLst/>
                <a:gdLst/>
                <a:ahLst/>
                <a:cxnLst/>
                <a:rect l="l" t="t" r="r" b="b"/>
                <a:pathLst>
                  <a:path w="535" h="481" extrusionOk="0">
                    <a:moveTo>
                      <a:pt x="287" y="1"/>
                    </a:moveTo>
                    <a:cubicBezTo>
                      <a:pt x="269" y="1"/>
                      <a:pt x="252" y="3"/>
                      <a:pt x="234" y="7"/>
                    </a:cubicBezTo>
                    <a:cubicBezTo>
                      <a:pt x="101" y="41"/>
                      <a:pt x="1" y="141"/>
                      <a:pt x="34" y="274"/>
                    </a:cubicBezTo>
                    <a:cubicBezTo>
                      <a:pt x="63" y="390"/>
                      <a:pt x="168" y="481"/>
                      <a:pt x="282" y="481"/>
                    </a:cubicBezTo>
                    <a:cubicBezTo>
                      <a:pt x="299" y="481"/>
                      <a:pt x="317" y="479"/>
                      <a:pt x="334" y="474"/>
                    </a:cubicBezTo>
                    <a:cubicBezTo>
                      <a:pt x="468" y="441"/>
                      <a:pt x="535" y="341"/>
                      <a:pt x="535" y="207"/>
                    </a:cubicBezTo>
                    <a:cubicBezTo>
                      <a:pt x="506" y="91"/>
                      <a:pt x="401" y="1"/>
                      <a:pt x="28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50"/>
              <p:cNvSpPr/>
              <p:nvPr/>
            </p:nvSpPr>
            <p:spPr>
              <a:xfrm>
                <a:off x="8018675" y="2944200"/>
                <a:ext cx="13600" cy="11550"/>
              </a:xfrm>
              <a:custGeom>
                <a:avLst/>
                <a:gdLst/>
                <a:ahLst/>
                <a:cxnLst/>
                <a:rect l="l" t="t" r="r" b="b"/>
                <a:pathLst>
                  <a:path w="544" h="462" extrusionOk="0">
                    <a:moveTo>
                      <a:pt x="252" y="0"/>
                    </a:moveTo>
                    <a:cubicBezTo>
                      <a:pt x="164" y="0"/>
                      <a:pt x="68" y="62"/>
                      <a:pt x="43" y="160"/>
                    </a:cubicBezTo>
                    <a:cubicBezTo>
                      <a:pt x="0" y="332"/>
                      <a:pt x="137" y="462"/>
                      <a:pt x="275" y="462"/>
                    </a:cubicBezTo>
                    <a:cubicBezTo>
                      <a:pt x="352" y="462"/>
                      <a:pt x="429" y="422"/>
                      <a:pt x="477" y="327"/>
                    </a:cubicBezTo>
                    <a:cubicBezTo>
                      <a:pt x="544" y="193"/>
                      <a:pt x="477" y="60"/>
                      <a:pt x="343" y="26"/>
                    </a:cubicBezTo>
                    <a:cubicBezTo>
                      <a:pt x="317" y="9"/>
                      <a:pt x="285" y="0"/>
                      <a:pt x="2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50"/>
              <p:cNvSpPr/>
              <p:nvPr/>
            </p:nvSpPr>
            <p:spPr>
              <a:xfrm>
                <a:off x="8013900" y="3142850"/>
                <a:ext cx="13525" cy="8850"/>
              </a:xfrm>
              <a:custGeom>
                <a:avLst/>
                <a:gdLst/>
                <a:ahLst/>
                <a:cxnLst/>
                <a:rect l="l" t="t" r="r" b="b"/>
                <a:pathLst>
                  <a:path w="541" h="354" extrusionOk="0">
                    <a:moveTo>
                      <a:pt x="83" y="1"/>
                    </a:moveTo>
                    <a:cubicBezTo>
                      <a:pt x="35" y="1"/>
                      <a:pt x="1" y="34"/>
                      <a:pt x="1" y="120"/>
                    </a:cubicBezTo>
                    <a:cubicBezTo>
                      <a:pt x="1" y="253"/>
                      <a:pt x="101" y="353"/>
                      <a:pt x="234" y="353"/>
                    </a:cubicBezTo>
                    <a:cubicBezTo>
                      <a:pt x="541" y="353"/>
                      <a:pt x="241" y="1"/>
                      <a:pt x="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50"/>
              <p:cNvSpPr/>
              <p:nvPr/>
            </p:nvSpPr>
            <p:spPr>
              <a:xfrm>
                <a:off x="8099175" y="3050400"/>
                <a:ext cx="13150" cy="12225"/>
              </a:xfrm>
              <a:custGeom>
                <a:avLst/>
                <a:gdLst/>
                <a:ahLst/>
                <a:cxnLst/>
                <a:rect l="l" t="t" r="r" b="b"/>
                <a:pathLst>
                  <a:path w="526" h="489" extrusionOk="0">
                    <a:moveTo>
                      <a:pt x="248" y="1"/>
                    </a:moveTo>
                    <a:cubicBezTo>
                      <a:pt x="108" y="1"/>
                      <a:pt x="0" y="139"/>
                      <a:pt x="25" y="315"/>
                    </a:cubicBezTo>
                    <a:cubicBezTo>
                      <a:pt x="44" y="429"/>
                      <a:pt x="149" y="489"/>
                      <a:pt x="255" y="489"/>
                    </a:cubicBezTo>
                    <a:cubicBezTo>
                      <a:pt x="335" y="489"/>
                      <a:pt x="416" y="454"/>
                      <a:pt x="459" y="382"/>
                    </a:cubicBezTo>
                    <a:cubicBezTo>
                      <a:pt x="526" y="248"/>
                      <a:pt x="492" y="115"/>
                      <a:pt x="392" y="48"/>
                    </a:cubicBezTo>
                    <a:cubicBezTo>
                      <a:pt x="343" y="15"/>
                      <a:pt x="294" y="1"/>
                      <a:pt x="2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50"/>
              <p:cNvSpPr/>
              <p:nvPr/>
            </p:nvSpPr>
            <p:spPr>
              <a:xfrm>
                <a:off x="8059075" y="2905450"/>
                <a:ext cx="14550" cy="8025"/>
              </a:xfrm>
              <a:custGeom>
                <a:avLst/>
                <a:gdLst/>
                <a:ahLst/>
                <a:cxnLst/>
                <a:rect l="l" t="t" r="r" b="b"/>
                <a:pathLst>
                  <a:path w="582" h="321" extrusionOk="0">
                    <a:moveTo>
                      <a:pt x="330" y="0"/>
                    </a:moveTo>
                    <a:cubicBezTo>
                      <a:pt x="308" y="0"/>
                      <a:pt x="285" y="3"/>
                      <a:pt x="262" y="9"/>
                    </a:cubicBezTo>
                    <a:cubicBezTo>
                      <a:pt x="1" y="80"/>
                      <a:pt x="297" y="320"/>
                      <a:pt x="466" y="320"/>
                    </a:cubicBezTo>
                    <a:cubicBezTo>
                      <a:pt x="534" y="320"/>
                      <a:pt x="581" y="281"/>
                      <a:pt x="562" y="175"/>
                    </a:cubicBezTo>
                    <a:cubicBezTo>
                      <a:pt x="534" y="65"/>
                      <a:pt x="438"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50"/>
              <p:cNvSpPr/>
              <p:nvPr/>
            </p:nvSpPr>
            <p:spPr>
              <a:xfrm>
                <a:off x="7906325" y="3033275"/>
                <a:ext cx="15175" cy="11875"/>
              </a:xfrm>
              <a:custGeom>
                <a:avLst/>
                <a:gdLst/>
                <a:ahLst/>
                <a:cxnLst/>
                <a:rect l="l" t="t" r="r" b="b"/>
                <a:pathLst>
                  <a:path w="607" h="475" extrusionOk="0">
                    <a:moveTo>
                      <a:pt x="279" y="1"/>
                    </a:moveTo>
                    <a:cubicBezTo>
                      <a:pt x="217" y="1"/>
                      <a:pt x="153" y="29"/>
                      <a:pt x="101" y="99"/>
                    </a:cubicBezTo>
                    <a:cubicBezTo>
                      <a:pt x="1" y="166"/>
                      <a:pt x="34" y="333"/>
                      <a:pt x="101" y="400"/>
                    </a:cubicBezTo>
                    <a:cubicBezTo>
                      <a:pt x="151" y="450"/>
                      <a:pt x="217" y="475"/>
                      <a:pt x="280" y="475"/>
                    </a:cubicBezTo>
                    <a:cubicBezTo>
                      <a:pt x="343" y="475"/>
                      <a:pt x="401" y="450"/>
                      <a:pt x="434" y="400"/>
                    </a:cubicBezTo>
                    <a:cubicBezTo>
                      <a:pt x="606" y="227"/>
                      <a:pt x="452" y="1"/>
                      <a:pt x="2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50"/>
              <p:cNvSpPr/>
              <p:nvPr/>
            </p:nvSpPr>
            <p:spPr>
              <a:xfrm>
                <a:off x="7915500" y="3224925"/>
                <a:ext cx="11700" cy="11825"/>
              </a:xfrm>
              <a:custGeom>
                <a:avLst/>
                <a:gdLst/>
                <a:ahLst/>
                <a:cxnLst/>
                <a:rect l="l" t="t" r="r" b="b"/>
                <a:pathLst>
                  <a:path w="468" h="473" extrusionOk="0">
                    <a:moveTo>
                      <a:pt x="275" y="0"/>
                    </a:moveTo>
                    <a:cubicBezTo>
                      <a:pt x="262" y="0"/>
                      <a:pt x="248" y="2"/>
                      <a:pt x="234" y="5"/>
                    </a:cubicBezTo>
                    <a:cubicBezTo>
                      <a:pt x="101" y="5"/>
                      <a:pt x="1" y="106"/>
                      <a:pt x="1" y="239"/>
                    </a:cubicBezTo>
                    <a:cubicBezTo>
                      <a:pt x="1" y="372"/>
                      <a:pt x="101" y="472"/>
                      <a:pt x="234" y="472"/>
                    </a:cubicBezTo>
                    <a:cubicBezTo>
                      <a:pt x="367" y="472"/>
                      <a:pt x="468" y="372"/>
                      <a:pt x="468" y="239"/>
                    </a:cubicBezTo>
                    <a:cubicBezTo>
                      <a:pt x="468" y="120"/>
                      <a:pt x="387"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50"/>
              <p:cNvSpPr/>
              <p:nvPr/>
            </p:nvSpPr>
            <p:spPr>
              <a:xfrm>
                <a:off x="8007000" y="3173225"/>
                <a:ext cx="16100" cy="12750"/>
              </a:xfrm>
              <a:custGeom>
                <a:avLst/>
                <a:gdLst/>
                <a:ahLst/>
                <a:cxnLst/>
                <a:rect l="l" t="t" r="r" b="b"/>
                <a:pathLst>
                  <a:path w="644" h="510" extrusionOk="0">
                    <a:moveTo>
                      <a:pt x="379" y="1"/>
                    </a:moveTo>
                    <a:cubicBezTo>
                      <a:pt x="317" y="1"/>
                      <a:pt x="256" y="26"/>
                      <a:pt x="210" y="72"/>
                    </a:cubicBezTo>
                    <a:cubicBezTo>
                      <a:pt x="0" y="229"/>
                      <a:pt x="161" y="510"/>
                      <a:pt x="369" y="510"/>
                    </a:cubicBezTo>
                    <a:cubicBezTo>
                      <a:pt x="426" y="510"/>
                      <a:pt x="486" y="489"/>
                      <a:pt x="544" y="439"/>
                    </a:cubicBezTo>
                    <a:cubicBezTo>
                      <a:pt x="644" y="339"/>
                      <a:pt x="644" y="205"/>
                      <a:pt x="577" y="105"/>
                    </a:cubicBezTo>
                    <a:cubicBezTo>
                      <a:pt x="523" y="34"/>
                      <a:pt x="450" y="1"/>
                      <a:pt x="37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50"/>
              <p:cNvSpPr/>
              <p:nvPr/>
            </p:nvSpPr>
            <p:spPr>
              <a:xfrm>
                <a:off x="7949600" y="2998000"/>
                <a:ext cx="15950" cy="12250"/>
              </a:xfrm>
              <a:custGeom>
                <a:avLst/>
                <a:gdLst/>
                <a:ahLst/>
                <a:cxnLst/>
                <a:rect l="l" t="t" r="r" b="b"/>
                <a:pathLst>
                  <a:path w="638" h="490" extrusionOk="0">
                    <a:moveTo>
                      <a:pt x="373" y="1"/>
                    </a:moveTo>
                    <a:cubicBezTo>
                      <a:pt x="350" y="1"/>
                      <a:pt x="327" y="4"/>
                      <a:pt x="304" y="9"/>
                    </a:cubicBezTo>
                    <a:cubicBezTo>
                      <a:pt x="1" y="70"/>
                      <a:pt x="84" y="489"/>
                      <a:pt x="353" y="489"/>
                    </a:cubicBezTo>
                    <a:cubicBezTo>
                      <a:pt x="379" y="489"/>
                      <a:pt x="408" y="485"/>
                      <a:pt x="438" y="476"/>
                    </a:cubicBezTo>
                    <a:cubicBezTo>
                      <a:pt x="571" y="443"/>
                      <a:pt x="638" y="310"/>
                      <a:pt x="605" y="176"/>
                    </a:cubicBezTo>
                    <a:cubicBezTo>
                      <a:pt x="577" y="66"/>
                      <a:pt x="481" y="1"/>
                      <a:pt x="3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50"/>
              <p:cNvSpPr/>
              <p:nvPr/>
            </p:nvSpPr>
            <p:spPr>
              <a:xfrm>
                <a:off x="7869250" y="3088175"/>
                <a:ext cx="15425" cy="12250"/>
              </a:xfrm>
              <a:custGeom>
                <a:avLst/>
                <a:gdLst/>
                <a:ahLst/>
                <a:cxnLst/>
                <a:rect l="l" t="t" r="r" b="b"/>
                <a:pathLst>
                  <a:path w="617" h="490" extrusionOk="0">
                    <a:moveTo>
                      <a:pt x="334" y="0"/>
                    </a:moveTo>
                    <a:cubicBezTo>
                      <a:pt x="266" y="0"/>
                      <a:pt x="203" y="33"/>
                      <a:pt x="149" y="105"/>
                    </a:cubicBezTo>
                    <a:cubicBezTo>
                      <a:pt x="0" y="279"/>
                      <a:pt x="184" y="490"/>
                      <a:pt x="370" y="490"/>
                    </a:cubicBezTo>
                    <a:cubicBezTo>
                      <a:pt x="434" y="490"/>
                      <a:pt x="498" y="465"/>
                      <a:pt x="550" y="405"/>
                    </a:cubicBezTo>
                    <a:cubicBezTo>
                      <a:pt x="616" y="305"/>
                      <a:pt x="616" y="138"/>
                      <a:pt x="516" y="72"/>
                    </a:cubicBezTo>
                    <a:cubicBezTo>
                      <a:pt x="454" y="25"/>
                      <a:pt x="392" y="0"/>
                      <a:pt x="3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50"/>
              <p:cNvSpPr/>
              <p:nvPr/>
            </p:nvSpPr>
            <p:spPr>
              <a:xfrm>
                <a:off x="7977075" y="3436500"/>
                <a:ext cx="12675" cy="12225"/>
              </a:xfrm>
              <a:custGeom>
                <a:avLst/>
                <a:gdLst/>
                <a:ahLst/>
                <a:cxnLst/>
                <a:rect l="l" t="t" r="r" b="b"/>
                <a:pathLst>
                  <a:path w="507" h="489" extrusionOk="0">
                    <a:moveTo>
                      <a:pt x="280" y="1"/>
                    </a:moveTo>
                    <a:cubicBezTo>
                      <a:pt x="142" y="1"/>
                      <a:pt x="1" y="108"/>
                      <a:pt x="39" y="282"/>
                    </a:cubicBezTo>
                    <a:cubicBezTo>
                      <a:pt x="39" y="398"/>
                      <a:pt x="140" y="489"/>
                      <a:pt x="254" y="489"/>
                    </a:cubicBezTo>
                    <a:cubicBezTo>
                      <a:pt x="271" y="489"/>
                      <a:pt x="289" y="487"/>
                      <a:pt x="306" y="482"/>
                    </a:cubicBezTo>
                    <a:cubicBezTo>
                      <a:pt x="440" y="449"/>
                      <a:pt x="506" y="315"/>
                      <a:pt x="506" y="182"/>
                    </a:cubicBezTo>
                    <a:cubicBezTo>
                      <a:pt x="478" y="56"/>
                      <a:pt x="380" y="1"/>
                      <a:pt x="2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50"/>
              <p:cNvSpPr/>
              <p:nvPr/>
            </p:nvSpPr>
            <p:spPr>
              <a:xfrm>
                <a:off x="8081075" y="3391400"/>
                <a:ext cx="15425" cy="12125"/>
              </a:xfrm>
              <a:custGeom>
                <a:avLst/>
                <a:gdLst/>
                <a:ahLst/>
                <a:cxnLst/>
                <a:rect l="l" t="t" r="r" b="b"/>
                <a:pathLst>
                  <a:path w="617" h="485" extrusionOk="0">
                    <a:moveTo>
                      <a:pt x="342" y="0"/>
                    </a:moveTo>
                    <a:cubicBezTo>
                      <a:pt x="170" y="0"/>
                      <a:pt x="1" y="168"/>
                      <a:pt x="116" y="351"/>
                    </a:cubicBezTo>
                    <a:cubicBezTo>
                      <a:pt x="160" y="440"/>
                      <a:pt x="249" y="485"/>
                      <a:pt x="333" y="485"/>
                    </a:cubicBezTo>
                    <a:cubicBezTo>
                      <a:pt x="375" y="485"/>
                      <a:pt x="416" y="474"/>
                      <a:pt x="449" y="452"/>
                    </a:cubicBezTo>
                    <a:cubicBezTo>
                      <a:pt x="549" y="385"/>
                      <a:pt x="616" y="218"/>
                      <a:pt x="549" y="118"/>
                    </a:cubicBezTo>
                    <a:cubicBezTo>
                      <a:pt x="497" y="35"/>
                      <a:pt x="419" y="0"/>
                      <a:pt x="34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50"/>
              <p:cNvSpPr/>
              <p:nvPr/>
            </p:nvSpPr>
            <p:spPr>
              <a:xfrm>
                <a:off x="8054650" y="3280775"/>
                <a:ext cx="13475" cy="12050"/>
              </a:xfrm>
              <a:custGeom>
                <a:avLst/>
                <a:gdLst/>
                <a:ahLst/>
                <a:cxnLst/>
                <a:rect l="l" t="t" r="r" b="b"/>
                <a:pathLst>
                  <a:path w="539" h="482" extrusionOk="0">
                    <a:moveTo>
                      <a:pt x="274" y="1"/>
                    </a:moveTo>
                    <a:cubicBezTo>
                      <a:pt x="138" y="1"/>
                      <a:pt x="0" y="115"/>
                      <a:pt x="39" y="307"/>
                    </a:cubicBezTo>
                    <a:cubicBezTo>
                      <a:pt x="66" y="417"/>
                      <a:pt x="162" y="482"/>
                      <a:pt x="271" y="482"/>
                    </a:cubicBezTo>
                    <a:cubicBezTo>
                      <a:pt x="293" y="482"/>
                      <a:pt x="316" y="479"/>
                      <a:pt x="339" y="473"/>
                    </a:cubicBezTo>
                    <a:cubicBezTo>
                      <a:pt x="472" y="440"/>
                      <a:pt x="539" y="340"/>
                      <a:pt x="506" y="207"/>
                    </a:cubicBezTo>
                    <a:cubicBezTo>
                      <a:pt x="477" y="64"/>
                      <a:pt x="376" y="1"/>
                      <a:pt x="27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50"/>
              <p:cNvSpPr/>
              <p:nvPr/>
            </p:nvSpPr>
            <p:spPr>
              <a:xfrm>
                <a:off x="7950125" y="3424625"/>
                <a:ext cx="14925" cy="10075"/>
              </a:xfrm>
              <a:custGeom>
                <a:avLst/>
                <a:gdLst/>
                <a:ahLst/>
                <a:cxnLst/>
                <a:rect l="l" t="t" r="r" b="b"/>
                <a:pathLst>
                  <a:path w="597" h="403" extrusionOk="0">
                    <a:moveTo>
                      <a:pt x="305" y="1"/>
                    </a:moveTo>
                    <a:cubicBezTo>
                      <a:pt x="237" y="1"/>
                      <a:pt x="169" y="27"/>
                      <a:pt x="117" y="90"/>
                    </a:cubicBezTo>
                    <a:cubicBezTo>
                      <a:pt x="0" y="230"/>
                      <a:pt x="226" y="402"/>
                      <a:pt x="395" y="402"/>
                    </a:cubicBezTo>
                    <a:cubicBezTo>
                      <a:pt x="468" y="402"/>
                      <a:pt x="530" y="370"/>
                      <a:pt x="550" y="290"/>
                    </a:cubicBezTo>
                    <a:cubicBezTo>
                      <a:pt x="596" y="130"/>
                      <a:pt x="453" y="1"/>
                      <a:pt x="30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50"/>
              <p:cNvSpPr/>
              <p:nvPr/>
            </p:nvSpPr>
            <p:spPr>
              <a:xfrm>
                <a:off x="7963025" y="3640300"/>
                <a:ext cx="13175" cy="11775"/>
              </a:xfrm>
              <a:custGeom>
                <a:avLst/>
                <a:gdLst/>
                <a:ahLst/>
                <a:cxnLst/>
                <a:rect l="l" t="t" r="r" b="b"/>
                <a:pathLst>
                  <a:path w="527" h="471" extrusionOk="0">
                    <a:moveTo>
                      <a:pt x="291" y="1"/>
                    </a:moveTo>
                    <a:cubicBezTo>
                      <a:pt x="284" y="1"/>
                      <a:pt x="276" y="1"/>
                      <a:pt x="268" y="2"/>
                    </a:cubicBezTo>
                    <a:cubicBezTo>
                      <a:pt x="134" y="2"/>
                      <a:pt x="1" y="102"/>
                      <a:pt x="1" y="236"/>
                    </a:cubicBezTo>
                    <a:cubicBezTo>
                      <a:pt x="1" y="369"/>
                      <a:pt x="134" y="469"/>
                      <a:pt x="268" y="469"/>
                    </a:cubicBezTo>
                    <a:cubicBezTo>
                      <a:pt x="276" y="470"/>
                      <a:pt x="284" y="471"/>
                      <a:pt x="291" y="471"/>
                    </a:cubicBezTo>
                    <a:cubicBezTo>
                      <a:pt x="527" y="471"/>
                      <a:pt x="527" y="1"/>
                      <a:pt x="29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50"/>
              <p:cNvSpPr/>
              <p:nvPr/>
            </p:nvSpPr>
            <p:spPr>
              <a:xfrm>
                <a:off x="8072725" y="3559000"/>
                <a:ext cx="15425" cy="12425"/>
              </a:xfrm>
              <a:custGeom>
                <a:avLst/>
                <a:gdLst/>
                <a:ahLst/>
                <a:cxnLst/>
                <a:rect l="l" t="t" r="r" b="b"/>
                <a:pathLst>
                  <a:path w="617" h="497" extrusionOk="0">
                    <a:moveTo>
                      <a:pt x="371" y="1"/>
                    </a:moveTo>
                    <a:cubicBezTo>
                      <a:pt x="184" y="1"/>
                      <a:pt x="0" y="212"/>
                      <a:pt x="149" y="386"/>
                    </a:cubicBezTo>
                    <a:cubicBezTo>
                      <a:pt x="208" y="464"/>
                      <a:pt x="278" y="496"/>
                      <a:pt x="346" y="496"/>
                    </a:cubicBezTo>
                    <a:cubicBezTo>
                      <a:pt x="394" y="496"/>
                      <a:pt x="442" y="480"/>
                      <a:pt x="483" y="452"/>
                    </a:cubicBezTo>
                    <a:cubicBezTo>
                      <a:pt x="583" y="352"/>
                      <a:pt x="616" y="219"/>
                      <a:pt x="550" y="85"/>
                    </a:cubicBezTo>
                    <a:cubicBezTo>
                      <a:pt x="499" y="26"/>
                      <a:pt x="434" y="1"/>
                      <a:pt x="37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50"/>
              <p:cNvSpPr/>
              <p:nvPr/>
            </p:nvSpPr>
            <p:spPr>
              <a:xfrm>
                <a:off x="8045600" y="3352425"/>
                <a:ext cx="12525" cy="11925"/>
              </a:xfrm>
              <a:custGeom>
                <a:avLst/>
                <a:gdLst/>
                <a:ahLst/>
                <a:cxnLst/>
                <a:rect l="l" t="t" r="r" b="b"/>
                <a:pathLst>
                  <a:path w="501" h="477" extrusionOk="0">
                    <a:moveTo>
                      <a:pt x="240" y="0"/>
                    </a:moveTo>
                    <a:cubicBezTo>
                      <a:pt x="121" y="0"/>
                      <a:pt x="0" y="84"/>
                      <a:pt x="0" y="243"/>
                    </a:cubicBezTo>
                    <a:cubicBezTo>
                      <a:pt x="0" y="376"/>
                      <a:pt x="134" y="476"/>
                      <a:pt x="267" y="476"/>
                    </a:cubicBezTo>
                    <a:cubicBezTo>
                      <a:pt x="401" y="443"/>
                      <a:pt x="501" y="343"/>
                      <a:pt x="467" y="209"/>
                    </a:cubicBezTo>
                    <a:cubicBezTo>
                      <a:pt x="452" y="67"/>
                      <a:pt x="346" y="0"/>
                      <a:pt x="24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50"/>
              <p:cNvSpPr/>
              <p:nvPr/>
            </p:nvSpPr>
            <p:spPr>
              <a:xfrm>
                <a:off x="7882150" y="3492525"/>
                <a:ext cx="13350" cy="12250"/>
              </a:xfrm>
              <a:custGeom>
                <a:avLst/>
                <a:gdLst/>
                <a:ahLst/>
                <a:cxnLst/>
                <a:rect l="l" t="t" r="r" b="b"/>
                <a:pathLst>
                  <a:path w="534" h="490" extrusionOk="0">
                    <a:moveTo>
                      <a:pt x="255" y="1"/>
                    </a:moveTo>
                    <a:cubicBezTo>
                      <a:pt x="192" y="1"/>
                      <a:pt x="134" y="26"/>
                      <a:pt x="100" y="76"/>
                    </a:cubicBezTo>
                    <a:cubicBezTo>
                      <a:pt x="0" y="176"/>
                      <a:pt x="0" y="343"/>
                      <a:pt x="100" y="443"/>
                    </a:cubicBezTo>
                    <a:cubicBezTo>
                      <a:pt x="145" y="473"/>
                      <a:pt x="204" y="489"/>
                      <a:pt x="264" y="489"/>
                    </a:cubicBezTo>
                    <a:cubicBezTo>
                      <a:pt x="337" y="489"/>
                      <a:pt x="412" y="465"/>
                      <a:pt x="467" y="409"/>
                    </a:cubicBezTo>
                    <a:cubicBezTo>
                      <a:pt x="534" y="309"/>
                      <a:pt x="534" y="143"/>
                      <a:pt x="434" y="76"/>
                    </a:cubicBezTo>
                    <a:cubicBezTo>
                      <a:pt x="384" y="26"/>
                      <a:pt x="317" y="1"/>
                      <a:pt x="25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50"/>
              <p:cNvSpPr/>
              <p:nvPr/>
            </p:nvSpPr>
            <p:spPr>
              <a:xfrm>
                <a:off x="7887150" y="3718125"/>
                <a:ext cx="12225" cy="9100"/>
              </a:xfrm>
              <a:custGeom>
                <a:avLst/>
                <a:gdLst/>
                <a:ahLst/>
                <a:cxnLst/>
                <a:rect l="l" t="t" r="r" b="b"/>
                <a:pathLst>
                  <a:path w="489" h="364" extrusionOk="0">
                    <a:moveTo>
                      <a:pt x="116" y="1"/>
                    </a:moveTo>
                    <a:cubicBezTo>
                      <a:pt x="74" y="1"/>
                      <a:pt x="41" y="35"/>
                      <a:pt x="34" y="125"/>
                    </a:cubicBezTo>
                    <a:cubicBezTo>
                      <a:pt x="0" y="225"/>
                      <a:pt x="100" y="359"/>
                      <a:pt x="234" y="359"/>
                    </a:cubicBezTo>
                    <a:cubicBezTo>
                      <a:pt x="251" y="362"/>
                      <a:pt x="266" y="363"/>
                      <a:pt x="279" y="363"/>
                    </a:cubicBezTo>
                    <a:cubicBezTo>
                      <a:pt x="488" y="363"/>
                      <a:pt x="253" y="1"/>
                      <a:pt x="11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50"/>
              <p:cNvSpPr/>
              <p:nvPr/>
            </p:nvSpPr>
            <p:spPr>
              <a:xfrm>
                <a:off x="7717025" y="3831500"/>
                <a:ext cx="12525" cy="12200"/>
              </a:xfrm>
              <a:custGeom>
                <a:avLst/>
                <a:gdLst/>
                <a:ahLst/>
                <a:cxnLst/>
                <a:rect l="l" t="t" r="r" b="b"/>
                <a:pathLst>
                  <a:path w="501" h="488" extrusionOk="0">
                    <a:moveTo>
                      <a:pt x="249" y="0"/>
                    </a:moveTo>
                    <a:cubicBezTo>
                      <a:pt x="195" y="0"/>
                      <a:pt x="141" y="19"/>
                      <a:pt x="101" y="60"/>
                    </a:cubicBezTo>
                    <a:cubicBezTo>
                      <a:pt x="1" y="160"/>
                      <a:pt x="1" y="327"/>
                      <a:pt x="101" y="427"/>
                    </a:cubicBezTo>
                    <a:cubicBezTo>
                      <a:pt x="142" y="469"/>
                      <a:pt x="198" y="488"/>
                      <a:pt x="253" y="488"/>
                    </a:cubicBezTo>
                    <a:cubicBezTo>
                      <a:pt x="375" y="488"/>
                      <a:pt x="501" y="397"/>
                      <a:pt x="501" y="260"/>
                    </a:cubicBezTo>
                    <a:cubicBezTo>
                      <a:pt x="501" y="98"/>
                      <a:pt x="372" y="0"/>
                      <a:pt x="2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50"/>
              <p:cNvSpPr/>
              <p:nvPr/>
            </p:nvSpPr>
            <p:spPr>
              <a:xfrm>
                <a:off x="7742875" y="4011800"/>
                <a:ext cx="13725" cy="8850"/>
              </a:xfrm>
              <a:custGeom>
                <a:avLst/>
                <a:gdLst/>
                <a:ahLst/>
                <a:cxnLst/>
                <a:rect l="l" t="t" r="r" b="b"/>
                <a:pathLst>
                  <a:path w="549" h="354" extrusionOk="0">
                    <a:moveTo>
                      <a:pt x="84" y="1"/>
                    </a:moveTo>
                    <a:cubicBezTo>
                      <a:pt x="35" y="1"/>
                      <a:pt x="1" y="34"/>
                      <a:pt x="1" y="120"/>
                    </a:cubicBezTo>
                    <a:cubicBezTo>
                      <a:pt x="1" y="253"/>
                      <a:pt x="101" y="353"/>
                      <a:pt x="267" y="353"/>
                    </a:cubicBezTo>
                    <a:cubicBezTo>
                      <a:pt x="549" y="353"/>
                      <a:pt x="242" y="1"/>
                      <a:pt x="8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50"/>
              <p:cNvSpPr/>
              <p:nvPr/>
            </p:nvSpPr>
            <p:spPr>
              <a:xfrm>
                <a:off x="7820600" y="3968125"/>
                <a:ext cx="14025" cy="12400"/>
              </a:xfrm>
              <a:custGeom>
                <a:avLst/>
                <a:gdLst/>
                <a:ahLst/>
                <a:cxnLst/>
                <a:rect l="l" t="t" r="r" b="b"/>
                <a:pathLst>
                  <a:path w="561" h="496" extrusionOk="0">
                    <a:moveTo>
                      <a:pt x="268" y="1"/>
                    </a:moveTo>
                    <a:cubicBezTo>
                      <a:pt x="164" y="1"/>
                      <a:pt x="64" y="69"/>
                      <a:pt x="27" y="199"/>
                    </a:cubicBezTo>
                    <a:cubicBezTo>
                      <a:pt x="1" y="358"/>
                      <a:pt x="142" y="496"/>
                      <a:pt x="285" y="496"/>
                    </a:cubicBezTo>
                    <a:cubicBezTo>
                      <a:pt x="323" y="496"/>
                      <a:pt x="360" y="486"/>
                      <a:pt x="394" y="466"/>
                    </a:cubicBezTo>
                    <a:cubicBezTo>
                      <a:pt x="528" y="366"/>
                      <a:pt x="561" y="232"/>
                      <a:pt x="494" y="132"/>
                    </a:cubicBezTo>
                    <a:cubicBezTo>
                      <a:pt x="435" y="44"/>
                      <a:pt x="350"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50"/>
              <p:cNvSpPr/>
              <p:nvPr/>
            </p:nvSpPr>
            <p:spPr>
              <a:xfrm>
                <a:off x="7800400" y="3877800"/>
                <a:ext cx="13825" cy="8125"/>
              </a:xfrm>
              <a:custGeom>
                <a:avLst/>
                <a:gdLst/>
                <a:ahLst/>
                <a:cxnLst/>
                <a:rect l="l" t="t" r="r" b="b"/>
                <a:pathLst>
                  <a:path w="553" h="325" extrusionOk="0">
                    <a:moveTo>
                      <a:pt x="336" y="1"/>
                    </a:moveTo>
                    <a:cubicBezTo>
                      <a:pt x="314" y="1"/>
                      <a:pt x="291" y="3"/>
                      <a:pt x="268" y="9"/>
                    </a:cubicBezTo>
                    <a:cubicBezTo>
                      <a:pt x="0" y="33"/>
                      <a:pt x="301" y="324"/>
                      <a:pt x="457" y="324"/>
                    </a:cubicBezTo>
                    <a:cubicBezTo>
                      <a:pt x="515" y="324"/>
                      <a:pt x="553" y="284"/>
                      <a:pt x="535" y="176"/>
                    </a:cubicBezTo>
                    <a:cubicBezTo>
                      <a:pt x="535" y="65"/>
                      <a:pt x="443" y="1"/>
                      <a:pt x="33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50"/>
              <p:cNvSpPr/>
              <p:nvPr/>
            </p:nvSpPr>
            <p:spPr>
              <a:xfrm>
                <a:off x="7671725" y="3996950"/>
                <a:ext cx="17250" cy="12325"/>
              </a:xfrm>
              <a:custGeom>
                <a:avLst/>
                <a:gdLst/>
                <a:ahLst/>
                <a:cxnLst/>
                <a:rect l="l" t="t" r="r" b="b"/>
                <a:pathLst>
                  <a:path w="690" h="493" extrusionOk="0">
                    <a:moveTo>
                      <a:pt x="354" y="1"/>
                    </a:moveTo>
                    <a:cubicBezTo>
                      <a:pt x="296" y="1"/>
                      <a:pt x="234" y="24"/>
                      <a:pt x="178" y="80"/>
                    </a:cubicBezTo>
                    <a:cubicBezTo>
                      <a:pt x="1" y="257"/>
                      <a:pt x="151" y="493"/>
                      <a:pt x="336" y="493"/>
                    </a:cubicBezTo>
                    <a:cubicBezTo>
                      <a:pt x="394" y="493"/>
                      <a:pt x="456" y="469"/>
                      <a:pt x="512" y="414"/>
                    </a:cubicBezTo>
                    <a:cubicBezTo>
                      <a:pt x="689" y="236"/>
                      <a:pt x="539" y="1"/>
                      <a:pt x="35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50"/>
              <p:cNvSpPr/>
              <p:nvPr/>
            </p:nvSpPr>
            <p:spPr>
              <a:xfrm>
                <a:off x="7634125" y="4208550"/>
                <a:ext cx="14200" cy="12425"/>
              </a:xfrm>
              <a:custGeom>
                <a:avLst/>
                <a:gdLst/>
                <a:ahLst/>
                <a:cxnLst/>
                <a:rect l="l" t="t" r="r" b="b"/>
                <a:pathLst>
                  <a:path w="568" h="497" extrusionOk="0">
                    <a:moveTo>
                      <a:pt x="298" y="1"/>
                    </a:moveTo>
                    <a:cubicBezTo>
                      <a:pt x="209" y="1"/>
                      <a:pt x="121" y="49"/>
                      <a:pt x="81" y="155"/>
                    </a:cubicBezTo>
                    <a:cubicBezTo>
                      <a:pt x="1" y="356"/>
                      <a:pt x="162" y="496"/>
                      <a:pt x="318" y="496"/>
                    </a:cubicBezTo>
                    <a:cubicBezTo>
                      <a:pt x="421" y="496"/>
                      <a:pt x="521" y="435"/>
                      <a:pt x="548" y="289"/>
                    </a:cubicBezTo>
                    <a:cubicBezTo>
                      <a:pt x="568" y="109"/>
                      <a:pt x="43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50"/>
              <p:cNvSpPr/>
              <p:nvPr/>
            </p:nvSpPr>
            <p:spPr>
              <a:xfrm>
                <a:off x="7685325" y="4154475"/>
                <a:ext cx="12550" cy="12325"/>
              </a:xfrm>
              <a:custGeom>
                <a:avLst/>
                <a:gdLst/>
                <a:ahLst/>
                <a:cxnLst/>
                <a:rect l="l" t="t" r="r" b="b"/>
                <a:pathLst>
                  <a:path w="502" h="493" extrusionOk="0">
                    <a:moveTo>
                      <a:pt x="219" y="1"/>
                    </a:moveTo>
                    <a:cubicBezTo>
                      <a:pt x="102" y="1"/>
                      <a:pt x="1" y="97"/>
                      <a:pt x="1" y="250"/>
                    </a:cubicBezTo>
                    <a:cubicBezTo>
                      <a:pt x="1" y="387"/>
                      <a:pt x="110" y="493"/>
                      <a:pt x="232" y="493"/>
                    </a:cubicBezTo>
                    <a:cubicBezTo>
                      <a:pt x="289" y="493"/>
                      <a:pt x="348" y="470"/>
                      <a:pt x="401" y="417"/>
                    </a:cubicBezTo>
                    <a:cubicBezTo>
                      <a:pt x="501" y="317"/>
                      <a:pt x="501" y="184"/>
                      <a:pt x="401" y="83"/>
                    </a:cubicBezTo>
                    <a:cubicBezTo>
                      <a:pt x="344" y="26"/>
                      <a:pt x="279" y="1"/>
                      <a:pt x="21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50"/>
              <p:cNvSpPr/>
              <p:nvPr/>
            </p:nvSpPr>
            <p:spPr>
              <a:xfrm>
                <a:off x="7652825" y="4003100"/>
                <a:ext cx="11700" cy="12550"/>
              </a:xfrm>
              <a:custGeom>
                <a:avLst/>
                <a:gdLst/>
                <a:ahLst/>
                <a:cxnLst/>
                <a:rect l="l" t="t" r="r" b="b"/>
                <a:pathLst>
                  <a:path w="468" h="502" extrusionOk="0">
                    <a:moveTo>
                      <a:pt x="234" y="1"/>
                    </a:moveTo>
                    <a:cubicBezTo>
                      <a:pt x="100" y="1"/>
                      <a:pt x="0" y="101"/>
                      <a:pt x="0" y="234"/>
                    </a:cubicBezTo>
                    <a:cubicBezTo>
                      <a:pt x="0" y="368"/>
                      <a:pt x="100" y="501"/>
                      <a:pt x="234" y="501"/>
                    </a:cubicBezTo>
                    <a:cubicBezTo>
                      <a:pt x="367" y="501"/>
                      <a:pt x="467" y="368"/>
                      <a:pt x="467" y="234"/>
                    </a:cubicBezTo>
                    <a:cubicBezTo>
                      <a:pt x="467" y="101"/>
                      <a:pt x="367"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50"/>
              <p:cNvSpPr/>
              <p:nvPr/>
            </p:nvSpPr>
            <p:spPr>
              <a:xfrm>
                <a:off x="7584425" y="4090800"/>
                <a:ext cx="14000" cy="11925"/>
              </a:xfrm>
              <a:custGeom>
                <a:avLst/>
                <a:gdLst/>
                <a:ahLst/>
                <a:cxnLst/>
                <a:rect l="l" t="t" r="r" b="b"/>
                <a:pathLst>
                  <a:path w="560" h="477" extrusionOk="0">
                    <a:moveTo>
                      <a:pt x="272" y="1"/>
                    </a:moveTo>
                    <a:cubicBezTo>
                      <a:pt x="204" y="1"/>
                      <a:pt x="140" y="30"/>
                      <a:pt x="101" y="95"/>
                    </a:cubicBezTo>
                    <a:cubicBezTo>
                      <a:pt x="1" y="195"/>
                      <a:pt x="34" y="362"/>
                      <a:pt x="134" y="429"/>
                    </a:cubicBezTo>
                    <a:cubicBezTo>
                      <a:pt x="184" y="462"/>
                      <a:pt x="236" y="477"/>
                      <a:pt x="286" y="477"/>
                    </a:cubicBezTo>
                    <a:cubicBezTo>
                      <a:pt x="434" y="477"/>
                      <a:pt x="559" y="345"/>
                      <a:pt x="534" y="195"/>
                    </a:cubicBezTo>
                    <a:cubicBezTo>
                      <a:pt x="494" y="73"/>
                      <a:pt x="378" y="1"/>
                      <a:pt x="2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50"/>
              <p:cNvSpPr/>
              <p:nvPr/>
            </p:nvSpPr>
            <p:spPr>
              <a:xfrm>
                <a:off x="7596100" y="4410900"/>
                <a:ext cx="12550" cy="12525"/>
              </a:xfrm>
              <a:custGeom>
                <a:avLst/>
                <a:gdLst/>
                <a:ahLst/>
                <a:cxnLst/>
                <a:rect l="l" t="t" r="r" b="b"/>
                <a:pathLst>
                  <a:path w="502" h="501" extrusionOk="0">
                    <a:moveTo>
                      <a:pt x="268" y="0"/>
                    </a:moveTo>
                    <a:cubicBezTo>
                      <a:pt x="101" y="0"/>
                      <a:pt x="1" y="100"/>
                      <a:pt x="1" y="234"/>
                    </a:cubicBezTo>
                    <a:cubicBezTo>
                      <a:pt x="1" y="367"/>
                      <a:pt x="101" y="501"/>
                      <a:pt x="234" y="501"/>
                    </a:cubicBezTo>
                    <a:cubicBezTo>
                      <a:pt x="368" y="501"/>
                      <a:pt x="468" y="401"/>
                      <a:pt x="468" y="267"/>
                    </a:cubicBezTo>
                    <a:cubicBezTo>
                      <a:pt x="501" y="134"/>
                      <a:pt x="368" y="34"/>
                      <a:pt x="2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50"/>
              <p:cNvSpPr/>
              <p:nvPr/>
            </p:nvSpPr>
            <p:spPr>
              <a:xfrm>
                <a:off x="7663175" y="4371525"/>
                <a:ext cx="13850" cy="11800"/>
              </a:xfrm>
              <a:custGeom>
                <a:avLst/>
                <a:gdLst/>
                <a:ahLst/>
                <a:cxnLst/>
                <a:rect l="l" t="t" r="r" b="b"/>
                <a:pathLst>
                  <a:path w="554" h="472" extrusionOk="0">
                    <a:moveTo>
                      <a:pt x="293" y="1"/>
                    </a:moveTo>
                    <a:cubicBezTo>
                      <a:pt x="193" y="1"/>
                      <a:pt x="91" y="61"/>
                      <a:pt x="53" y="174"/>
                    </a:cubicBezTo>
                    <a:cubicBezTo>
                      <a:pt x="0" y="333"/>
                      <a:pt x="136" y="471"/>
                      <a:pt x="295" y="471"/>
                    </a:cubicBezTo>
                    <a:cubicBezTo>
                      <a:pt x="336" y="471"/>
                      <a:pt x="379" y="462"/>
                      <a:pt x="420" y="441"/>
                    </a:cubicBezTo>
                    <a:cubicBezTo>
                      <a:pt x="520" y="375"/>
                      <a:pt x="553" y="241"/>
                      <a:pt x="487" y="108"/>
                    </a:cubicBezTo>
                    <a:cubicBezTo>
                      <a:pt x="443" y="36"/>
                      <a:pt x="369" y="1"/>
                      <a:pt x="2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50"/>
              <p:cNvSpPr/>
              <p:nvPr/>
            </p:nvSpPr>
            <p:spPr>
              <a:xfrm>
                <a:off x="7668650" y="4265175"/>
                <a:ext cx="11700" cy="11625"/>
              </a:xfrm>
              <a:custGeom>
                <a:avLst/>
                <a:gdLst/>
                <a:ahLst/>
                <a:cxnLst/>
                <a:rect l="l" t="t" r="r" b="b"/>
                <a:pathLst>
                  <a:path w="468" h="465" extrusionOk="0">
                    <a:moveTo>
                      <a:pt x="234" y="0"/>
                    </a:moveTo>
                    <a:cubicBezTo>
                      <a:pt x="118" y="0"/>
                      <a:pt x="1" y="75"/>
                      <a:pt x="1" y="225"/>
                    </a:cubicBezTo>
                    <a:cubicBezTo>
                      <a:pt x="1" y="345"/>
                      <a:pt x="81" y="464"/>
                      <a:pt x="193" y="464"/>
                    </a:cubicBezTo>
                    <a:cubicBezTo>
                      <a:pt x="207" y="464"/>
                      <a:pt x="220" y="462"/>
                      <a:pt x="234" y="459"/>
                    </a:cubicBezTo>
                    <a:cubicBezTo>
                      <a:pt x="368" y="459"/>
                      <a:pt x="468" y="359"/>
                      <a:pt x="468" y="225"/>
                    </a:cubicBezTo>
                    <a:cubicBezTo>
                      <a:pt x="468" y="75"/>
                      <a:pt x="351"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50"/>
              <p:cNvSpPr/>
              <p:nvPr/>
            </p:nvSpPr>
            <p:spPr>
              <a:xfrm>
                <a:off x="7511050" y="4236600"/>
                <a:ext cx="12525" cy="12550"/>
              </a:xfrm>
              <a:custGeom>
                <a:avLst/>
                <a:gdLst/>
                <a:ahLst/>
                <a:cxnLst/>
                <a:rect l="l" t="t" r="r" b="b"/>
                <a:pathLst>
                  <a:path w="501" h="502" extrusionOk="0">
                    <a:moveTo>
                      <a:pt x="267" y="1"/>
                    </a:moveTo>
                    <a:cubicBezTo>
                      <a:pt x="134" y="1"/>
                      <a:pt x="0" y="101"/>
                      <a:pt x="0" y="234"/>
                    </a:cubicBezTo>
                    <a:cubicBezTo>
                      <a:pt x="0" y="368"/>
                      <a:pt x="100" y="501"/>
                      <a:pt x="234" y="501"/>
                    </a:cubicBezTo>
                    <a:cubicBezTo>
                      <a:pt x="367" y="501"/>
                      <a:pt x="467" y="401"/>
                      <a:pt x="501" y="268"/>
                    </a:cubicBezTo>
                    <a:cubicBezTo>
                      <a:pt x="501" y="134"/>
                      <a:pt x="401" y="34"/>
                      <a:pt x="26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50"/>
              <p:cNvSpPr/>
              <p:nvPr/>
            </p:nvSpPr>
            <p:spPr>
              <a:xfrm>
                <a:off x="7323400" y="4488125"/>
                <a:ext cx="16200" cy="11800"/>
              </a:xfrm>
              <a:custGeom>
                <a:avLst/>
                <a:gdLst/>
                <a:ahLst/>
                <a:cxnLst/>
                <a:rect l="l" t="t" r="r" b="b"/>
                <a:pathLst>
                  <a:path w="648" h="472" extrusionOk="0">
                    <a:moveTo>
                      <a:pt x="286" y="0"/>
                    </a:moveTo>
                    <a:cubicBezTo>
                      <a:pt x="221" y="0"/>
                      <a:pt x="156" y="25"/>
                      <a:pt x="101" y="80"/>
                    </a:cubicBezTo>
                    <a:cubicBezTo>
                      <a:pt x="1" y="180"/>
                      <a:pt x="34" y="347"/>
                      <a:pt x="134" y="414"/>
                    </a:cubicBezTo>
                    <a:cubicBezTo>
                      <a:pt x="182" y="455"/>
                      <a:pt x="233" y="472"/>
                      <a:pt x="283" y="472"/>
                    </a:cubicBezTo>
                    <a:cubicBezTo>
                      <a:pt x="479" y="472"/>
                      <a:pt x="647" y="206"/>
                      <a:pt x="435" y="47"/>
                    </a:cubicBezTo>
                    <a:cubicBezTo>
                      <a:pt x="390" y="17"/>
                      <a:pt x="338" y="0"/>
                      <a:pt x="28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50"/>
              <p:cNvSpPr/>
              <p:nvPr/>
            </p:nvSpPr>
            <p:spPr>
              <a:xfrm>
                <a:off x="7411475" y="4455925"/>
                <a:ext cx="17525" cy="12725"/>
              </a:xfrm>
              <a:custGeom>
                <a:avLst/>
                <a:gdLst/>
                <a:ahLst/>
                <a:cxnLst/>
                <a:rect l="l" t="t" r="r" b="b"/>
                <a:pathLst>
                  <a:path w="701" h="509" extrusionOk="0">
                    <a:moveTo>
                      <a:pt x="367" y="0"/>
                    </a:moveTo>
                    <a:cubicBezTo>
                      <a:pt x="330" y="0"/>
                      <a:pt x="289" y="11"/>
                      <a:pt x="247" y="34"/>
                    </a:cubicBezTo>
                    <a:cubicBezTo>
                      <a:pt x="1" y="157"/>
                      <a:pt x="124" y="509"/>
                      <a:pt x="355" y="509"/>
                    </a:cubicBezTo>
                    <a:cubicBezTo>
                      <a:pt x="374" y="509"/>
                      <a:pt x="394" y="506"/>
                      <a:pt x="414" y="501"/>
                    </a:cubicBezTo>
                    <a:cubicBezTo>
                      <a:pt x="701" y="386"/>
                      <a:pt x="593" y="0"/>
                      <a:pt x="3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50"/>
              <p:cNvSpPr/>
              <p:nvPr/>
            </p:nvSpPr>
            <p:spPr>
              <a:xfrm>
                <a:off x="7490925" y="4186175"/>
                <a:ext cx="15150" cy="11550"/>
              </a:xfrm>
              <a:custGeom>
                <a:avLst/>
                <a:gdLst/>
                <a:ahLst/>
                <a:cxnLst/>
                <a:rect l="l" t="t" r="r" b="b"/>
                <a:pathLst>
                  <a:path w="606" h="462" extrusionOk="0">
                    <a:moveTo>
                      <a:pt x="322" y="0"/>
                    </a:moveTo>
                    <a:cubicBezTo>
                      <a:pt x="107" y="0"/>
                      <a:pt x="1" y="331"/>
                      <a:pt x="238" y="450"/>
                    </a:cubicBezTo>
                    <a:cubicBezTo>
                      <a:pt x="262" y="458"/>
                      <a:pt x="287" y="462"/>
                      <a:pt x="313" y="462"/>
                    </a:cubicBezTo>
                    <a:cubicBezTo>
                      <a:pt x="398" y="462"/>
                      <a:pt x="488" y="418"/>
                      <a:pt x="538" y="317"/>
                    </a:cubicBezTo>
                    <a:cubicBezTo>
                      <a:pt x="605" y="183"/>
                      <a:pt x="538" y="50"/>
                      <a:pt x="405" y="16"/>
                    </a:cubicBezTo>
                    <a:cubicBezTo>
                      <a:pt x="376" y="5"/>
                      <a:pt x="348" y="0"/>
                      <a:pt x="32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50"/>
              <p:cNvSpPr/>
              <p:nvPr/>
            </p:nvSpPr>
            <p:spPr>
              <a:xfrm>
                <a:off x="7410150" y="4255275"/>
                <a:ext cx="13350" cy="12025"/>
              </a:xfrm>
              <a:custGeom>
                <a:avLst/>
                <a:gdLst/>
                <a:ahLst/>
                <a:cxnLst/>
                <a:rect l="l" t="t" r="r" b="b"/>
                <a:pathLst>
                  <a:path w="534" h="481" extrusionOk="0">
                    <a:moveTo>
                      <a:pt x="282" y="1"/>
                    </a:moveTo>
                    <a:cubicBezTo>
                      <a:pt x="232" y="1"/>
                      <a:pt x="180" y="17"/>
                      <a:pt x="134" y="54"/>
                    </a:cubicBezTo>
                    <a:cubicBezTo>
                      <a:pt x="33" y="154"/>
                      <a:pt x="0" y="288"/>
                      <a:pt x="100" y="388"/>
                    </a:cubicBezTo>
                    <a:cubicBezTo>
                      <a:pt x="151" y="451"/>
                      <a:pt x="220" y="481"/>
                      <a:pt x="289" y="481"/>
                    </a:cubicBezTo>
                    <a:cubicBezTo>
                      <a:pt x="402" y="481"/>
                      <a:pt x="513" y="400"/>
                      <a:pt x="534" y="254"/>
                    </a:cubicBezTo>
                    <a:cubicBezTo>
                      <a:pt x="534" y="110"/>
                      <a:pt x="413" y="1"/>
                      <a:pt x="2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50"/>
              <p:cNvSpPr/>
              <p:nvPr/>
            </p:nvSpPr>
            <p:spPr>
              <a:xfrm>
                <a:off x="7369275" y="4467400"/>
                <a:ext cx="14775" cy="11950"/>
              </a:xfrm>
              <a:custGeom>
                <a:avLst/>
                <a:gdLst/>
                <a:ahLst/>
                <a:cxnLst/>
                <a:rect l="l" t="t" r="r" b="b"/>
                <a:pathLst>
                  <a:path w="591" h="478" extrusionOk="0">
                    <a:moveTo>
                      <a:pt x="299" y="0"/>
                    </a:moveTo>
                    <a:cubicBezTo>
                      <a:pt x="191" y="0"/>
                      <a:pt x="95" y="65"/>
                      <a:pt x="67" y="175"/>
                    </a:cubicBezTo>
                    <a:cubicBezTo>
                      <a:pt x="1" y="276"/>
                      <a:pt x="67" y="409"/>
                      <a:pt x="201" y="476"/>
                    </a:cubicBezTo>
                    <a:cubicBezTo>
                      <a:pt x="212" y="477"/>
                      <a:pt x="224" y="478"/>
                      <a:pt x="235" y="478"/>
                    </a:cubicBezTo>
                    <a:cubicBezTo>
                      <a:pt x="478" y="478"/>
                      <a:pt x="591" y="136"/>
                      <a:pt x="368" y="9"/>
                    </a:cubicBezTo>
                    <a:cubicBezTo>
                      <a:pt x="345" y="3"/>
                      <a:pt x="322" y="0"/>
                      <a:pt x="29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50"/>
              <p:cNvSpPr/>
              <p:nvPr/>
            </p:nvSpPr>
            <p:spPr>
              <a:xfrm>
                <a:off x="7042225" y="4605825"/>
                <a:ext cx="17650" cy="12750"/>
              </a:xfrm>
              <a:custGeom>
                <a:avLst/>
                <a:gdLst/>
                <a:ahLst/>
                <a:cxnLst/>
                <a:rect l="l" t="t" r="r" b="b"/>
                <a:pathLst>
                  <a:path w="706" h="510" extrusionOk="0">
                    <a:moveTo>
                      <a:pt x="376" y="0"/>
                    </a:moveTo>
                    <a:cubicBezTo>
                      <a:pt x="333" y="0"/>
                      <a:pt x="287" y="13"/>
                      <a:pt x="240" y="42"/>
                    </a:cubicBezTo>
                    <a:cubicBezTo>
                      <a:pt x="1" y="202"/>
                      <a:pt x="164" y="510"/>
                      <a:pt x="376" y="510"/>
                    </a:cubicBezTo>
                    <a:cubicBezTo>
                      <a:pt x="429" y="510"/>
                      <a:pt x="486" y="490"/>
                      <a:pt x="540" y="443"/>
                    </a:cubicBezTo>
                    <a:cubicBezTo>
                      <a:pt x="705" y="278"/>
                      <a:pt x="576" y="0"/>
                      <a:pt x="37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50"/>
              <p:cNvSpPr/>
              <p:nvPr/>
            </p:nvSpPr>
            <p:spPr>
              <a:xfrm>
                <a:off x="7059050" y="4717775"/>
                <a:ext cx="14200" cy="11875"/>
              </a:xfrm>
              <a:custGeom>
                <a:avLst/>
                <a:gdLst/>
                <a:ahLst/>
                <a:cxnLst/>
                <a:rect l="l" t="t" r="r" b="b"/>
                <a:pathLst>
                  <a:path w="568" h="475" extrusionOk="0">
                    <a:moveTo>
                      <a:pt x="234" y="1"/>
                    </a:moveTo>
                    <a:cubicBezTo>
                      <a:pt x="101" y="1"/>
                      <a:pt x="1" y="134"/>
                      <a:pt x="1" y="268"/>
                    </a:cubicBezTo>
                    <a:cubicBezTo>
                      <a:pt x="1" y="384"/>
                      <a:pt x="101" y="474"/>
                      <a:pt x="215" y="474"/>
                    </a:cubicBezTo>
                    <a:cubicBezTo>
                      <a:pt x="233" y="474"/>
                      <a:pt x="250" y="472"/>
                      <a:pt x="268" y="468"/>
                    </a:cubicBezTo>
                    <a:cubicBezTo>
                      <a:pt x="568" y="435"/>
                      <a:pt x="501" y="1"/>
                      <a:pt x="2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50"/>
              <p:cNvSpPr/>
              <p:nvPr/>
            </p:nvSpPr>
            <p:spPr>
              <a:xfrm>
                <a:off x="7155175" y="4645975"/>
                <a:ext cx="15650" cy="12650"/>
              </a:xfrm>
              <a:custGeom>
                <a:avLst/>
                <a:gdLst/>
                <a:ahLst/>
                <a:cxnLst/>
                <a:rect l="l" t="t" r="r" b="b"/>
                <a:pathLst>
                  <a:path w="626" h="506" extrusionOk="0">
                    <a:moveTo>
                      <a:pt x="320" y="1"/>
                    </a:moveTo>
                    <a:cubicBezTo>
                      <a:pt x="138" y="1"/>
                      <a:pt x="0" y="217"/>
                      <a:pt x="125" y="404"/>
                    </a:cubicBezTo>
                    <a:cubicBezTo>
                      <a:pt x="168" y="469"/>
                      <a:pt x="239" y="506"/>
                      <a:pt x="320" y="506"/>
                    </a:cubicBezTo>
                    <a:cubicBezTo>
                      <a:pt x="364" y="506"/>
                      <a:pt x="412" y="495"/>
                      <a:pt x="459" y="471"/>
                    </a:cubicBezTo>
                    <a:cubicBezTo>
                      <a:pt x="626" y="338"/>
                      <a:pt x="559" y="71"/>
                      <a:pt x="359" y="4"/>
                    </a:cubicBezTo>
                    <a:cubicBezTo>
                      <a:pt x="346" y="2"/>
                      <a:pt x="333" y="1"/>
                      <a:pt x="32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50"/>
              <p:cNvSpPr/>
              <p:nvPr/>
            </p:nvSpPr>
            <p:spPr>
              <a:xfrm>
                <a:off x="7070725" y="4559000"/>
                <a:ext cx="15875" cy="12025"/>
              </a:xfrm>
              <a:custGeom>
                <a:avLst/>
                <a:gdLst/>
                <a:ahLst/>
                <a:cxnLst/>
                <a:rect l="l" t="t" r="r" b="b"/>
                <a:pathLst>
                  <a:path w="635" h="481" extrusionOk="0">
                    <a:moveTo>
                      <a:pt x="324" y="1"/>
                    </a:moveTo>
                    <a:cubicBezTo>
                      <a:pt x="254" y="1"/>
                      <a:pt x="189" y="26"/>
                      <a:pt x="134" y="81"/>
                    </a:cubicBezTo>
                    <a:cubicBezTo>
                      <a:pt x="1" y="247"/>
                      <a:pt x="134" y="481"/>
                      <a:pt x="334" y="481"/>
                    </a:cubicBezTo>
                    <a:cubicBezTo>
                      <a:pt x="568" y="481"/>
                      <a:pt x="635" y="214"/>
                      <a:pt x="501" y="47"/>
                    </a:cubicBezTo>
                    <a:cubicBezTo>
                      <a:pt x="441" y="17"/>
                      <a:pt x="381" y="1"/>
                      <a:pt x="32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50"/>
              <p:cNvSpPr/>
              <p:nvPr/>
            </p:nvSpPr>
            <p:spPr>
              <a:xfrm>
                <a:off x="6751625" y="4734900"/>
                <a:ext cx="17350" cy="12150"/>
              </a:xfrm>
              <a:custGeom>
                <a:avLst/>
                <a:gdLst/>
                <a:ahLst/>
                <a:cxnLst/>
                <a:rect l="l" t="t" r="r" b="b"/>
                <a:pathLst>
                  <a:path w="694" h="486" extrusionOk="0">
                    <a:moveTo>
                      <a:pt x="349" y="0"/>
                    </a:moveTo>
                    <a:cubicBezTo>
                      <a:pt x="320" y="0"/>
                      <a:pt x="289" y="5"/>
                      <a:pt x="256" y="16"/>
                    </a:cubicBezTo>
                    <a:cubicBezTo>
                      <a:pt x="0" y="130"/>
                      <a:pt x="107" y="486"/>
                      <a:pt x="330" y="486"/>
                    </a:cubicBezTo>
                    <a:cubicBezTo>
                      <a:pt x="369" y="486"/>
                      <a:pt x="411" y="475"/>
                      <a:pt x="456" y="450"/>
                    </a:cubicBezTo>
                    <a:cubicBezTo>
                      <a:pt x="694" y="331"/>
                      <a:pt x="587" y="0"/>
                      <a:pt x="34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50"/>
              <p:cNvSpPr/>
              <p:nvPr/>
            </p:nvSpPr>
            <p:spPr>
              <a:xfrm>
                <a:off x="6794700" y="4821825"/>
                <a:ext cx="15325" cy="12200"/>
              </a:xfrm>
              <a:custGeom>
                <a:avLst/>
                <a:gdLst/>
                <a:ahLst/>
                <a:cxnLst/>
                <a:rect l="l" t="t" r="r" b="b"/>
                <a:pathLst>
                  <a:path w="613" h="488" extrusionOk="0">
                    <a:moveTo>
                      <a:pt x="264" y="1"/>
                    </a:moveTo>
                    <a:cubicBezTo>
                      <a:pt x="244" y="1"/>
                      <a:pt x="223" y="3"/>
                      <a:pt x="201" y="9"/>
                    </a:cubicBezTo>
                    <a:cubicBezTo>
                      <a:pt x="67" y="75"/>
                      <a:pt x="1" y="209"/>
                      <a:pt x="67" y="342"/>
                    </a:cubicBezTo>
                    <a:cubicBezTo>
                      <a:pt x="93" y="444"/>
                      <a:pt x="196" y="488"/>
                      <a:pt x="288" y="488"/>
                    </a:cubicBezTo>
                    <a:cubicBezTo>
                      <a:pt x="316" y="488"/>
                      <a:pt x="344" y="483"/>
                      <a:pt x="367" y="476"/>
                    </a:cubicBezTo>
                    <a:cubicBezTo>
                      <a:pt x="612" y="322"/>
                      <a:pt x="49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50"/>
              <p:cNvSpPr/>
              <p:nvPr/>
            </p:nvSpPr>
            <p:spPr>
              <a:xfrm>
                <a:off x="7086750" y="4620525"/>
                <a:ext cx="13200" cy="12125"/>
              </a:xfrm>
              <a:custGeom>
                <a:avLst/>
                <a:gdLst/>
                <a:ahLst/>
                <a:cxnLst/>
                <a:rect l="l" t="t" r="r" b="b"/>
                <a:pathLst>
                  <a:path w="528" h="485" extrusionOk="0">
                    <a:moveTo>
                      <a:pt x="264" y="1"/>
                    </a:moveTo>
                    <a:cubicBezTo>
                      <a:pt x="156" y="1"/>
                      <a:pt x="46" y="72"/>
                      <a:pt x="27" y="188"/>
                    </a:cubicBezTo>
                    <a:cubicBezTo>
                      <a:pt x="0" y="347"/>
                      <a:pt x="142" y="485"/>
                      <a:pt x="285" y="485"/>
                    </a:cubicBezTo>
                    <a:cubicBezTo>
                      <a:pt x="322" y="485"/>
                      <a:pt x="359" y="476"/>
                      <a:pt x="394" y="455"/>
                    </a:cubicBezTo>
                    <a:cubicBezTo>
                      <a:pt x="494" y="355"/>
                      <a:pt x="527" y="222"/>
                      <a:pt x="461" y="122"/>
                    </a:cubicBezTo>
                    <a:cubicBezTo>
                      <a:pt x="419" y="38"/>
                      <a:pt x="342" y="1"/>
                      <a:pt x="2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50"/>
              <p:cNvSpPr/>
              <p:nvPr/>
            </p:nvSpPr>
            <p:spPr>
              <a:xfrm>
                <a:off x="7102200" y="4536600"/>
                <a:ext cx="13600" cy="11350"/>
              </a:xfrm>
              <a:custGeom>
                <a:avLst/>
                <a:gdLst/>
                <a:ahLst/>
                <a:cxnLst/>
                <a:rect l="l" t="t" r="r" b="b"/>
                <a:pathLst>
                  <a:path w="544" h="454" extrusionOk="0">
                    <a:moveTo>
                      <a:pt x="273" y="1"/>
                    </a:moveTo>
                    <a:cubicBezTo>
                      <a:pt x="165" y="1"/>
                      <a:pt x="70" y="60"/>
                      <a:pt x="43" y="143"/>
                    </a:cubicBezTo>
                    <a:cubicBezTo>
                      <a:pt x="1" y="331"/>
                      <a:pt x="142" y="453"/>
                      <a:pt x="286" y="453"/>
                    </a:cubicBezTo>
                    <a:cubicBezTo>
                      <a:pt x="372" y="453"/>
                      <a:pt x="460" y="409"/>
                      <a:pt x="510" y="310"/>
                    </a:cubicBezTo>
                    <a:cubicBezTo>
                      <a:pt x="543" y="176"/>
                      <a:pt x="476" y="43"/>
                      <a:pt x="343" y="9"/>
                    </a:cubicBezTo>
                    <a:cubicBezTo>
                      <a:pt x="319" y="3"/>
                      <a:pt x="296" y="1"/>
                      <a:pt x="27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50"/>
              <p:cNvSpPr/>
              <p:nvPr/>
            </p:nvSpPr>
            <p:spPr>
              <a:xfrm>
                <a:off x="7048425" y="4676625"/>
                <a:ext cx="14825" cy="12300"/>
              </a:xfrm>
              <a:custGeom>
                <a:avLst/>
                <a:gdLst/>
                <a:ahLst/>
                <a:cxnLst/>
                <a:rect l="l" t="t" r="r" b="b"/>
                <a:pathLst>
                  <a:path w="593" h="492" extrusionOk="0">
                    <a:moveTo>
                      <a:pt x="313" y="0"/>
                    </a:moveTo>
                    <a:cubicBezTo>
                      <a:pt x="219" y="0"/>
                      <a:pt x="110" y="44"/>
                      <a:pt x="59" y="146"/>
                    </a:cubicBezTo>
                    <a:cubicBezTo>
                      <a:pt x="0" y="293"/>
                      <a:pt x="122" y="491"/>
                      <a:pt x="289" y="491"/>
                    </a:cubicBezTo>
                    <a:cubicBezTo>
                      <a:pt x="312" y="491"/>
                      <a:pt x="335" y="487"/>
                      <a:pt x="359" y="479"/>
                    </a:cubicBezTo>
                    <a:cubicBezTo>
                      <a:pt x="559" y="413"/>
                      <a:pt x="593" y="112"/>
                      <a:pt x="392" y="12"/>
                    </a:cubicBezTo>
                    <a:cubicBezTo>
                      <a:pt x="369" y="4"/>
                      <a:pt x="341" y="0"/>
                      <a:pt x="31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50"/>
              <p:cNvSpPr/>
              <p:nvPr/>
            </p:nvSpPr>
            <p:spPr>
              <a:xfrm>
                <a:off x="7209375" y="4622800"/>
                <a:ext cx="11500" cy="10325"/>
              </a:xfrm>
              <a:custGeom>
                <a:avLst/>
                <a:gdLst/>
                <a:ahLst/>
                <a:cxnLst/>
                <a:rect l="l" t="t" r="r" b="b"/>
                <a:pathLst>
                  <a:path w="460" h="413" extrusionOk="0">
                    <a:moveTo>
                      <a:pt x="328" y="0"/>
                    </a:moveTo>
                    <a:cubicBezTo>
                      <a:pt x="184" y="0"/>
                      <a:pt x="1" y="413"/>
                      <a:pt x="186" y="413"/>
                    </a:cubicBezTo>
                    <a:cubicBezTo>
                      <a:pt x="206" y="413"/>
                      <a:pt x="230" y="408"/>
                      <a:pt x="259" y="397"/>
                    </a:cubicBezTo>
                    <a:cubicBezTo>
                      <a:pt x="392" y="364"/>
                      <a:pt x="459" y="231"/>
                      <a:pt x="426" y="97"/>
                    </a:cubicBezTo>
                    <a:cubicBezTo>
                      <a:pt x="400" y="28"/>
                      <a:pt x="366"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50"/>
              <p:cNvSpPr/>
              <p:nvPr/>
            </p:nvSpPr>
            <p:spPr>
              <a:xfrm>
                <a:off x="7235150" y="4491550"/>
                <a:ext cx="11575" cy="10275"/>
              </a:xfrm>
              <a:custGeom>
                <a:avLst/>
                <a:gdLst/>
                <a:ahLst/>
                <a:cxnLst/>
                <a:rect l="l" t="t" r="r" b="b"/>
                <a:pathLst>
                  <a:path w="463" h="411" extrusionOk="0">
                    <a:moveTo>
                      <a:pt x="203" y="1"/>
                    </a:moveTo>
                    <a:cubicBezTo>
                      <a:pt x="1" y="1"/>
                      <a:pt x="201" y="410"/>
                      <a:pt x="340" y="410"/>
                    </a:cubicBezTo>
                    <a:cubicBezTo>
                      <a:pt x="377" y="410"/>
                      <a:pt x="409" y="382"/>
                      <a:pt x="429" y="310"/>
                    </a:cubicBezTo>
                    <a:cubicBezTo>
                      <a:pt x="462" y="210"/>
                      <a:pt x="395" y="77"/>
                      <a:pt x="262" y="10"/>
                    </a:cubicBezTo>
                    <a:cubicBezTo>
                      <a:pt x="239" y="4"/>
                      <a:pt x="219" y="1"/>
                      <a:pt x="2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50"/>
              <p:cNvSpPr/>
              <p:nvPr/>
            </p:nvSpPr>
            <p:spPr>
              <a:xfrm>
                <a:off x="6961125" y="4466650"/>
                <a:ext cx="13725" cy="8950"/>
              </a:xfrm>
              <a:custGeom>
                <a:avLst/>
                <a:gdLst/>
                <a:ahLst/>
                <a:cxnLst/>
                <a:rect l="l" t="t" r="r" b="b"/>
                <a:pathLst>
                  <a:path w="549" h="358" extrusionOk="0">
                    <a:moveTo>
                      <a:pt x="323" y="0"/>
                    </a:moveTo>
                    <a:cubicBezTo>
                      <a:pt x="310" y="0"/>
                      <a:pt x="296" y="2"/>
                      <a:pt x="282" y="5"/>
                    </a:cubicBezTo>
                    <a:cubicBezTo>
                      <a:pt x="1" y="5"/>
                      <a:pt x="307" y="358"/>
                      <a:pt x="465" y="358"/>
                    </a:cubicBezTo>
                    <a:cubicBezTo>
                      <a:pt x="514" y="358"/>
                      <a:pt x="549" y="325"/>
                      <a:pt x="549" y="239"/>
                    </a:cubicBezTo>
                    <a:cubicBezTo>
                      <a:pt x="519" y="120"/>
                      <a:pt x="436" y="0"/>
                      <a:pt x="32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50"/>
              <p:cNvSpPr/>
              <p:nvPr/>
            </p:nvSpPr>
            <p:spPr>
              <a:xfrm>
                <a:off x="6739650" y="4718400"/>
                <a:ext cx="15450" cy="12625"/>
              </a:xfrm>
              <a:custGeom>
                <a:avLst/>
                <a:gdLst/>
                <a:ahLst/>
                <a:cxnLst/>
                <a:rect l="l" t="t" r="r" b="b"/>
                <a:pathLst>
                  <a:path w="618" h="505" extrusionOk="0">
                    <a:moveTo>
                      <a:pt x="268" y="1"/>
                    </a:moveTo>
                    <a:cubicBezTo>
                      <a:pt x="209" y="1"/>
                      <a:pt x="151" y="26"/>
                      <a:pt x="101" y="76"/>
                    </a:cubicBezTo>
                    <a:cubicBezTo>
                      <a:pt x="1" y="176"/>
                      <a:pt x="1" y="343"/>
                      <a:pt x="101" y="443"/>
                    </a:cubicBezTo>
                    <a:cubicBezTo>
                      <a:pt x="151" y="486"/>
                      <a:pt x="206" y="504"/>
                      <a:pt x="259" y="504"/>
                    </a:cubicBezTo>
                    <a:cubicBezTo>
                      <a:pt x="452" y="504"/>
                      <a:pt x="618" y="259"/>
                      <a:pt x="435" y="76"/>
                    </a:cubicBezTo>
                    <a:cubicBezTo>
                      <a:pt x="385" y="26"/>
                      <a:pt x="326"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50"/>
              <p:cNvSpPr/>
              <p:nvPr/>
            </p:nvSpPr>
            <p:spPr>
              <a:xfrm>
                <a:off x="6834725" y="4775825"/>
                <a:ext cx="15550" cy="11875"/>
              </a:xfrm>
              <a:custGeom>
                <a:avLst/>
                <a:gdLst/>
                <a:ahLst/>
                <a:cxnLst/>
                <a:rect l="l" t="t" r="r" b="b"/>
                <a:pathLst>
                  <a:path w="622" h="475" extrusionOk="0">
                    <a:moveTo>
                      <a:pt x="314" y="1"/>
                    </a:moveTo>
                    <a:cubicBezTo>
                      <a:pt x="288" y="1"/>
                      <a:pt x="261" y="5"/>
                      <a:pt x="234" y="14"/>
                    </a:cubicBezTo>
                    <a:cubicBezTo>
                      <a:pt x="34" y="81"/>
                      <a:pt x="1" y="347"/>
                      <a:pt x="201" y="448"/>
                    </a:cubicBezTo>
                    <a:cubicBezTo>
                      <a:pt x="238" y="466"/>
                      <a:pt x="275" y="474"/>
                      <a:pt x="311" y="474"/>
                    </a:cubicBezTo>
                    <a:cubicBezTo>
                      <a:pt x="404" y="474"/>
                      <a:pt x="486" y="420"/>
                      <a:pt x="534" y="347"/>
                    </a:cubicBezTo>
                    <a:cubicBezTo>
                      <a:pt x="621" y="174"/>
                      <a:pt x="483" y="1"/>
                      <a:pt x="31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50"/>
              <p:cNvSpPr/>
              <p:nvPr/>
            </p:nvSpPr>
            <p:spPr>
              <a:xfrm>
                <a:off x="6995075" y="4609500"/>
                <a:ext cx="13125" cy="12075"/>
              </a:xfrm>
              <a:custGeom>
                <a:avLst/>
                <a:gdLst/>
                <a:ahLst/>
                <a:cxnLst/>
                <a:rect l="l" t="t" r="r" b="b"/>
                <a:pathLst>
                  <a:path w="525" h="483" extrusionOk="0">
                    <a:moveTo>
                      <a:pt x="263" y="1"/>
                    </a:moveTo>
                    <a:cubicBezTo>
                      <a:pt x="152" y="1"/>
                      <a:pt x="45" y="73"/>
                      <a:pt x="25" y="196"/>
                    </a:cubicBezTo>
                    <a:cubicBezTo>
                      <a:pt x="0" y="365"/>
                      <a:pt x="117" y="482"/>
                      <a:pt x="247" y="482"/>
                    </a:cubicBezTo>
                    <a:cubicBezTo>
                      <a:pt x="295" y="482"/>
                      <a:pt x="346" y="466"/>
                      <a:pt x="392" y="429"/>
                    </a:cubicBezTo>
                    <a:cubicBezTo>
                      <a:pt x="492" y="362"/>
                      <a:pt x="525" y="196"/>
                      <a:pt x="458" y="96"/>
                    </a:cubicBezTo>
                    <a:cubicBezTo>
                      <a:pt x="406" y="31"/>
                      <a:pt x="334" y="1"/>
                      <a:pt x="26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50"/>
              <p:cNvSpPr/>
              <p:nvPr/>
            </p:nvSpPr>
            <p:spPr>
              <a:xfrm>
                <a:off x="6850925" y="4559950"/>
                <a:ext cx="14550" cy="8050"/>
              </a:xfrm>
              <a:custGeom>
                <a:avLst/>
                <a:gdLst/>
                <a:ahLst/>
                <a:cxnLst/>
                <a:rect l="l" t="t" r="r" b="b"/>
                <a:pathLst>
                  <a:path w="582" h="322" extrusionOk="0">
                    <a:moveTo>
                      <a:pt x="252" y="1"/>
                    </a:moveTo>
                    <a:cubicBezTo>
                      <a:pt x="144" y="1"/>
                      <a:pt x="47" y="66"/>
                      <a:pt x="20" y="176"/>
                    </a:cubicBezTo>
                    <a:cubicBezTo>
                      <a:pt x="1" y="282"/>
                      <a:pt x="48" y="321"/>
                      <a:pt x="116" y="321"/>
                    </a:cubicBezTo>
                    <a:cubicBezTo>
                      <a:pt x="284" y="321"/>
                      <a:pt x="581" y="81"/>
                      <a:pt x="320" y="9"/>
                    </a:cubicBezTo>
                    <a:cubicBezTo>
                      <a:pt x="297" y="4"/>
                      <a:pt x="274" y="1"/>
                      <a:pt x="2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50"/>
              <p:cNvSpPr/>
              <p:nvPr/>
            </p:nvSpPr>
            <p:spPr>
              <a:xfrm>
                <a:off x="6566200" y="4806975"/>
                <a:ext cx="13375" cy="11775"/>
              </a:xfrm>
              <a:custGeom>
                <a:avLst/>
                <a:gdLst/>
                <a:ahLst/>
                <a:cxnLst/>
                <a:rect l="l" t="t" r="r" b="b"/>
                <a:pathLst>
                  <a:path w="535" h="471" extrusionOk="0">
                    <a:moveTo>
                      <a:pt x="258" y="1"/>
                    </a:moveTo>
                    <a:cubicBezTo>
                      <a:pt x="213" y="1"/>
                      <a:pt x="170" y="12"/>
                      <a:pt x="134" y="35"/>
                    </a:cubicBezTo>
                    <a:cubicBezTo>
                      <a:pt x="34" y="102"/>
                      <a:pt x="1" y="269"/>
                      <a:pt x="67" y="369"/>
                    </a:cubicBezTo>
                    <a:cubicBezTo>
                      <a:pt x="110" y="434"/>
                      <a:pt x="195" y="470"/>
                      <a:pt x="277" y="470"/>
                    </a:cubicBezTo>
                    <a:cubicBezTo>
                      <a:pt x="322" y="470"/>
                      <a:pt x="365" y="459"/>
                      <a:pt x="401" y="436"/>
                    </a:cubicBezTo>
                    <a:cubicBezTo>
                      <a:pt x="501" y="369"/>
                      <a:pt x="534" y="202"/>
                      <a:pt x="468" y="102"/>
                    </a:cubicBezTo>
                    <a:cubicBezTo>
                      <a:pt x="425" y="38"/>
                      <a:pt x="340" y="1"/>
                      <a:pt x="2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50"/>
              <p:cNvSpPr/>
              <p:nvPr/>
            </p:nvSpPr>
            <p:spPr>
              <a:xfrm>
                <a:off x="6721325" y="4802850"/>
                <a:ext cx="11700" cy="11700"/>
              </a:xfrm>
              <a:custGeom>
                <a:avLst/>
                <a:gdLst/>
                <a:ahLst/>
                <a:cxnLst/>
                <a:rect l="l" t="t" r="r" b="b"/>
                <a:pathLst>
                  <a:path w="468" h="468" extrusionOk="0">
                    <a:moveTo>
                      <a:pt x="234" y="0"/>
                    </a:moveTo>
                    <a:cubicBezTo>
                      <a:pt x="100" y="0"/>
                      <a:pt x="0" y="100"/>
                      <a:pt x="0" y="234"/>
                    </a:cubicBezTo>
                    <a:cubicBezTo>
                      <a:pt x="0" y="367"/>
                      <a:pt x="100" y="467"/>
                      <a:pt x="234" y="467"/>
                    </a:cubicBezTo>
                    <a:cubicBezTo>
                      <a:pt x="367" y="467"/>
                      <a:pt x="467" y="367"/>
                      <a:pt x="467" y="234"/>
                    </a:cubicBezTo>
                    <a:cubicBezTo>
                      <a:pt x="467" y="100"/>
                      <a:pt x="367" y="0"/>
                      <a:pt x="23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50"/>
              <p:cNvSpPr/>
              <p:nvPr/>
            </p:nvSpPr>
            <p:spPr>
              <a:xfrm>
                <a:off x="6751825" y="4610875"/>
                <a:ext cx="15375" cy="12075"/>
              </a:xfrm>
              <a:custGeom>
                <a:avLst/>
                <a:gdLst/>
                <a:ahLst/>
                <a:cxnLst/>
                <a:rect l="l" t="t" r="r" b="b"/>
                <a:pathLst>
                  <a:path w="615" h="483" extrusionOk="0">
                    <a:moveTo>
                      <a:pt x="357" y="1"/>
                    </a:moveTo>
                    <a:cubicBezTo>
                      <a:pt x="99" y="1"/>
                      <a:pt x="1" y="412"/>
                      <a:pt x="281" y="474"/>
                    </a:cubicBezTo>
                    <a:cubicBezTo>
                      <a:pt x="304" y="480"/>
                      <a:pt x="327" y="483"/>
                      <a:pt x="349" y="483"/>
                    </a:cubicBezTo>
                    <a:cubicBezTo>
                      <a:pt x="457" y="483"/>
                      <a:pt x="554" y="418"/>
                      <a:pt x="581" y="307"/>
                    </a:cubicBezTo>
                    <a:cubicBezTo>
                      <a:pt x="615" y="174"/>
                      <a:pt x="548" y="41"/>
                      <a:pt x="415" y="7"/>
                    </a:cubicBezTo>
                    <a:cubicBezTo>
                      <a:pt x="395" y="3"/>
                      <a:pt x="375" y="1"/>
                      <a:pt x="35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50"/>
              <p:cNvSpPr/>
              <p:nvPr/>
            </p:nvSpPr>
            <p:spPr>
              <a:xfrm>
                <a:off x="6538675" y="4677375"/>
                <a:ext cx="10800" cy="10350"/>
              </a:xfrm>
              <a:custGeom>
                <a:avLst/>
                <a:gdLst/>
                <a:ahLst/>
                <a:cxnLst/>
                <a:rect l="l" t="t" r="r" b="b"/>
                <a:pathLst>
                  <a:path w="432" h="414" extrusionOk="0">
                    <a:moveTo>
                      <a:pt x="266" y="1"/>
                    </a:moveTo>
                    <a:cubicBezTo>
                      <a:pt x="249" y="1"/>
                      <a:pt x="227" y="5"/>
                      <a:pt x="201" y="16"/>
                    </a:cubicBezTo>
                    <a:cubicBezTo>
                      <a:pt x="68" y="49"/>
                      <a:pt x="1" y="183"/>
                      <a:pt x="34" y="316"/>
                    </a:cubicBezTo>
                    <a:cubicBezTo>
                      <a:pt x="53" y="385"/>
                      <a:pt x="83" y="413"/>
                      <a:pt x="116" y="413"/>
                    </a:cubicBezTo>
                    <a:cubicBezTo>
                      <a:pt x="246" y="413"/>
                      <a:pt x="431"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50"/>
              <p:cNvSpPr/>
              <p:nvPr/>
            </p:nvSpPr>
            <p:spPr>
              <a:xfrm>
                <a:off x="6497825" y="4844025"/>
                <a:ext cx="13775" cy="11975"/>
              </a:xfrm>
              <a:custGeom>
                <a:avLst/>
                <a:gdLst/>
                <a:ahLst/>
                <a:cxnLst/>
                <a:rect l="l" t="t" r="r" b="b"/>
                <a:pathLst>
                  <a:path w="551" h="479" extrusionOk="0">
                    <a:moveTo>
                      <a:pt x="263" y="0"/>
                    </a:moveTo>
                    <a:cubicBezTo>
                      <a:pt x="167" y="0"/>
                      <a:pt x="69" y="50"/>
                      <a:pt x="34" y="155"/>
                    </a:cubicBezTo>
                    <a:cubicBezTo>
                      <a:pt x="0" y="288"/>
                      <a:pt x="34" y="421"/>
                      <a:pt x="167" y="455"/>
                    </a:cubicBezTo>
                    <a:cubicBezTo>
                      <a:pt x="200" y="471"/>
                      <a:pt x="233" y="479"/>
                      <a:pt x="265" y="479"/>
                    </a:cubicBezTo>
                    <a:cubicBezTo>
                      <a:pt x="425" y="479"/>
                      <a:pt x="551" y="288"/>
                      <a:pt x="467" y="121"/>
                    </a:cubicBezTo>
                    <a:cubicBezTo>
                      <a:pt x="436" y="42"/>
                      <a:pt x="351" y="0"/>
                      <a:pt x="2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50"/>
              <p:cNvSpPr/>
              <p:nvPr/>
            </p:nvSpPr>
            <p:spPr>
              <a:xfrm>
                <a:off x="6503650" y="4755725"/>
                <a:ext cx="14600" cy="12150"/>
              </a:xfrm>
              <a:custGeom>
                <a:avLst/>
                <a:gdLst/>
                <a:ahLst/>
                <a:cxnLst/>
                <a:rect l="l" t="t" r="r" b="b"/>
                <a:pathLst>
                  <a:path w="584" h="486" extrusionOk="0">
                    <a:moveTo>
                      <a:pt x="265" y="1"/>
                    </a:moveTo>
                    <a:cubicBezTo>
                      <a:pt x="192" y="1"/>
                      <a:pt x="119" y="35"/>
                      <a:pt x="68" y="117"/>
                    </a:cubicBezTo>
                    <a:cubicBezTo>
                      <a:pt x="1" y="217"/>
                      <a:pt x="34" y="384"/>
                      <a:pt x="134" y="451"/>
                    </a:cubicBezTo>
                    <a:cubicBezTo>
                      <a:pt x="182" y="475"/>
                      <a:pt x="229" y="486"/>
                      <a:pt x="273" y="486"/>
                    </a:cubicBezTo>
                    <a:cubicBezTo>
                      <a:pt x="354" y="486"/>
                      <a:pt x="425" y="449"/>
                      <a:pt x="468" y="384"/>
                    </a:cubicBezTo>
                    <a:cubicBezTo>
                      <a:pt x="583" y="176"/>
                      <a:pt x="427" y="1"/>
                      <a:pt x="26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50"/>
              <p:cNvSpPr/>
              <p:nvPr/>
            </p:nvSpPr>
            <p:spPr>
              <a:xfrm>
                <a:off x="6542025" y="4796050"/>
                <a:ext cx="13375" cy="12500"/>
              </a:xfrm>
              <a:custGeom>
                <a:avLst/>
                <a:gdLst/>
                <a:ahLst/>
                <a:cxnLst/>
                <a:rect l="l" t="t" r="r" b="b"/>
                <a:pathLst>
                  <a:path w="535" h="500" extrusionOk="0">
                    <a:moveTo>
                      <a:pt x="268" y="1"/>
                    </a:moveTo>
                    <a:cubicBezTo>
                      <a:pt x="201" y="1"/>
                      <a:pt x="136" y="34"/>
                      <a:pt x="100" y="106"/>
                    </a:cubicBezTo>
                    <a:cubicBezTo>
                      <a:pt x="0" y="172"/>
                      <a:pt x="0" y="339"/>
                      <a:pt x="100" y="439"/>
                    </a:cubicBezTo>
                    <a:cubicBezTo>
                      <a:pt x="142" y="481"/>
                      <a:pt x="196" y="500"/>
                      <a:pt x="249" y="500"/>
                    </a:cubicBezTo>
                    <a:cubicBezTo>
                      <a:pt x="323" y="500"/>
                      <a:pt x="395" y="464"/>
                      <a:pt x="434" y="406"/>
                    </a:cubicBezTo>
                    <a:cubicBezTo>
                      <a:pt x="534" y="306"/>
                      <a:pt x="534" y="139"/>
                      <a:pt x="434" y="72"/>
                    </a:cubicBezTo>
                    <a:cubicBezTo>
                      <a:pt x="388" y="26"/>
                      <a:pt x="327" y="1"/>
                      <a:pt x="2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50"/>
              <p:cNvSpPr/>
              <p:nvPr/>
            </p:nvSpPr>
            <p:spPr>
              <a:xfrm>
                <a:off x="6597250" y="4759025"/>
                <a:ext cx="14000" cy="12175"/>
              </a:xfrm>
              <a:custGeom>
                <a:avLst/>
                <a:gdLst/>
                <a:ahLst/>
                <a:cxnLst/>
                <a:rect l="l" t="t" r="r" b="b"/>
                <a:pathLst>
                  <a:path w="560" h="487" extrusionOk="0">
                    <a:moveTo>
                      <a:pt x="287" y="0"/>
                    </a:moveTo>
                    <a:cubicBezTo>
                      <a:pt x="176" y="0"/>
                      <a:pt x="66" y="80"/>
                      <a:pt x="26" y="219"/>
                    </a:cubicBezTo>
                    <a:cubicBezTo>
                      <a:pt x="1" y="372"/>
                      <a:pt x="132" y="486"/>
                      <a:pt x="285" y="486"/>
                    </a:cubicBezTo>
                    <a:cubicBezTo>
                      <a:pt x="331" y="486"/>
                      <a:pt x="380" y="476"/>
                      <a:pt x="427" y="452"/>
                    </a:cubicBezTo>
                    <a:cubicBezTo>
                      <a:pt x="527" y="352"/>
                      <a:pt x="560" y="219"/>
                      <a:pt x="493" y="119"/>
                    </a:cubicBezTo>
                    <a:cubicBezTo>
                      <a:pt x="439" y="38"/>
                      <a:pt x="363" y="0"/>
                      <a:pt x="2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50"/>
              <p:cNvSpPr/>
              <p:nvPr/>
            </p:nvSpPr>
            <p:spPr>
              <a:xfrm>
                <a:off x="6373650" y="4648275"/>
                <a:ext cx="14125" cy="11775"/>
              </a:xfrm>
              <a:custGeom>
                <a:avLst/>
                <a:gdLst/>
                <a:ahLst/>
                <a:cxnLst/>
                <a:rect l="l" t="t" r="r" b="b"/>
                <a:pathLst>
                  <a:path w="565" h="471" extrusionOk="0">
                    <a:moveTo>
                      <a:pt x="304" y="0"/>
                    </a:moveTo>
                    <a:cubicBezTo>
                      <a:pt x="205" y="0"/>
                      <a:pt x="115" y="44"/>
                      <a:pt x="64" y="146"/>
                    </a:cubicBezTo>
                    <a:cubicBezTo>
                      <a:pt x="1" y="335"/>
                      <a:pt x="163" y="471"/>
                      <a:pt x="316" y="471"/>
                    </a:cubicBezTo>
                    <a:cubicBezTo>
                      <a:pt x="406" y="471"/>
                      <a:pt x="494" y="424"/>
                      <a:pt x="531" y="312"/>
                    </a:cubicBezTo>
                    <a:cubicBezTo>
                      <a:pt x="564" y="179"/>
                      <a:pt x="498" y="46"/>
                      <a:pt x="397" y="12"/>
                    </a:cubicBezTo>
                    <a:cubicBezTo>
                      <a:pt x="366" y="4"/>
                      <a:pt x="334" y="0"/>
                      <a:pt x="30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50"/>
              <p:cNvSpPr/>
              <p:nvPr/>
            </p:nvSpPr>
            <p:spPr>
              <a:xfrm>
                <a:off x="6077525" y="4779175"/>
                <a:ext cx="14700" cy="12050"/>
              </a:xfrm>
              <a:custGeom>
                <a:avLst/>
                <a:gdLst/>
                <a:ahLst/>
                <a:cxnLst/>
                <a:rect l="l" t="t" r="r" b="b"/>
                <a:pathLst>
                  <a:path w="588" h="482" extrusionOk="0">
                    <a:moveTo>
                      <a:pt x="280" y="0"/>
                    </a:moveTo>
                    <a:cubicBezTo>
                      <a:pt x="254" y="0"/>
                      <a:pt x="227" y="4"/>
                      <a:pt x="201" y="13"/>
                    </a:cubicBezTo>
                    <a:cubicBezTo>
                      <a:pt x="67" y="47"/>
                      <a:pt x="0" y="180"/>
                      <a:pt x="34" y="314"/>
                    </a:cubicBezTo>
                    <a:cubicBezTo>
                      <a:pt x="70" y="422"/>
                      <a:pt x="165" y="481"/>
                      <a:pt x="265" y="481"/>
                    </a:cubicBezTo>
                    <a:cubicBezTo>
                      <a:pt x="350" y="481"/>
                      <a:pt x="440" y="439"/>
                      <a:pt x="501" y="347"/>
                    </a:cubicBezTo>
                    <a:cubicBezTo>
                      <a:pt x="587" y="174"/>
                      <a:pt x="449" y="0"/>
                      <a:pt x="2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50"/>
              <p:cNvSpPr/>
              <p:nvPr/>
            </p:nvSpPr>
            <p:spPr>
              <a:xfrm>
                <a:off x="6213475" y="4808550"/>
                <a:ext cx="14625" cy="8650"/>
              </a:xfrm>
              <a:custGeom>
                <a:avLst/>
                <a:gdLst/>
                <a:ahLst/>
                <a:cxnLst/>
                <a:rect l="l" t="t" r="r" b="b"/>
                <a:pathLst>
                  <a:path w="585" h="346" extrusionOk="0">
                    <a:moveTo>
                      <a:pt x="480" y="1"/>
                    </a:moveTo>
                    <a:cubicBezTo>
                      <a:pt x="314" y="1"/>
                      <a:pt x="0" y="267"/>
                      <a:pt x="266" y="339"/>
                    </a:cubicBezTo>
                    <a:cubicBezTo>
                      <a:pt x="284" y="344"/>
                      <a:pt x="302"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50"/>
              <p:cNvSpPr/>
              <p:nvPr/>
            </p:nvSpPr>
            <p:spPr>
              <a:xfrm>
                <a:off x="6312250" y="4734175"/>
                <a:ext cx="15475" cy="12000"/>
              </a:xfrm>
              <a:custGeom>
                <a:avLst/>
                <a:gdLst/>
                <a:ahLst/>
                <a:cxnLst/>
                <a:rect l="l" t="t" r="r" b="b"/>
                <a:pathLst>
                  <a:path w="619" h="480" extrusionOk="0">
                    <a:moveTo>
                      <a:pt x="314" y="0"/>
                    </a:moveTo>
                    <a:cubicBezTo>
                      <a:pt x="142" y="0"/>
                      <a:pt x="1" y="199"/>
                      <a:pt x="118" y="346"/>
                    </a:cubicBezTo>
                    <a:cubicBezTo>
                      <a:pt x="140" y="435"/>
                      <a:pt x="222" y="479"/>
                      <a:pt x="303" y="479"/>
                    </a:cubicBezTo>
                    <a:cubicBezTo>
                      <a:pt x="344" y="479"/>
                      <a:pt x="385" y="468"/>
                      <a:pt x="418" y="446"/>
                    </a:cubicBezTo>
                    <a:cubicBezTo>
                      <a:pt x="619" y="346"/>
                      <a:pt x="585" y="79"/>
                      <a:pt x="385" y="12"/>
                    </a:cubicBezTo>
                    <a:cubicBezTo>
                      <a:pt x="361" y="4"/>
                      <a:pt x="337" y="0"/>
                      <a:pt x="31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50"/>
              <p:cNvSpPr/>
              <p:nvPr/>
            </p:nvSpPr>
            <p:spPr>
              <a:xfrm>
                <a:off x="6189150" y="4662400"/>
                <a:ext cx="17775" cy="12400"/>
              </a:xfrm>
              <a:custGeom>
                <a:avLst/>
                <a:gdLst/>
                <a:ahLst/>
                <a:cxnLst/>
                <a:rect l="l" t="t" r="r" b="b"/>
                <a:pathLst>
                  <a:path w="711" h="496" extrusionOk="0">
                    <a:moveTo>
                      <a:pt x="357" y="0"/>
                    </a:moveTo>
                    <a:cubicBezTo>
                      <a:pt x="111" y="0"/>
                      <a:pt x="1" y="391"/>
                      <a:pt x="272" y="481"/>
                    </a:cubicBezTo>
                    <a:cubicBezTo>
                      <a:pt x="304" y="491"/>
                      <a:pt x="334" y="495"/>
                      <a:pt x="362" y="495"/>
                    </a:cubicBezTo>
                    <a:cubicBezTo>
                      <a:pt x="627" y="495"/>
                      <a:pt x="710" y="105"/>
                      <a:pt x="439" y="14"/>
                    </a:cubicBezTo>
                    <a:cubicBezTo>
                      <a:pt x="410" y="5"/>
                      <a:pt x="383"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50"/>
              <p:cNvSpPr/>
              <p:nvPr/>
            </p:nvSpPr>
            <p:spPr>
              <a:xfrm>
                <a:off x="6111725" y="4753875"/>
                <a:ext cx="15500" cy="12150"/>
              </a:xfrm>
              <a:custGeom>
                <a:avLst/>
                <a:gdLst/>
                <a:ahLst/>
                <a:cxnLst/>
                <a:rect l="l" t="t" r="r" b="b"/>
                <a:pathLst>
                  <a:path w="620" h="486" extrusionOk="0">
                    <a:moveTo>
                      <a:pt x="279" y="0"/>
                    </a:moveTo>
                    <a:cubicBezTo>
                      <a:pt x="231" y="0"/>
                      <a:pt x="181" y="17"/>
                      <a:pt x="133" y="58"/>
                    </a:cubicBezTo>
                    <a:cubicBezTo>
                      <a:pt x="0" y="125"/>
                      <a:pt x="0" y="291"/>
                      <a:pt x="67" y="392"/>
                    </a:cubicBezTo>
                    <a:cubicBezTo>
                      <a:pt x="125" y="450"/>
                      <a:pt x="194" y="485"/>
                      <a:pt x="268" y="485"/>
                    </a:cubicBezTo>
                    <a:cubicBezTo>
                      <a:pt x="322" y="485"/>
                      <a:pt x="378" y="467"/>
                      <a:pt x="434" y="425"/>
                    </a:cubicBezTo>
                    <a:cubicBezTo>
                      <a:pt x="620" y="265"/>
                      <a:pt x="467" y="0"/>
                      <a:pt x="2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50"/>
              <p:cNvSpPr/>
              <p:nvPr/>
            </p:nvSpPr>
            <p:spPr>
              <a:xfrm>
                <a:off x="6199300" y="4781025"/>
                <a:ext cx="14625" cy="8675"/>
              </a:xfrm>
              <a:custGeom>
                <a:avLst/>
                <a:gdLst/>
                <a:ahLst/>
                <a:cxnLst/>
                <a:rect l="l" t="t" r="r" b="b"/>
                <a:pathLst>
                  <a:path w="585" h="347" extrusionOk="0">
                    <a:moveTo>
                      <a:pt x="480" y="1"/>
                    </a:moveTo>
                    <a:cubicBezTo>
                      <a:pt x="314" y="1"/>
                      <a:pt x="0" y="267"/>
                      <a:pt x="266" y="340"/>
                    </a:cubicBezTo>
                    <a:cubicBezTo>
                      <a:pt x="284" y="344"/>
                      <a:pt x="301" y="346"/>
                      <a:pt x="319" y="346"/>
                    </a:cubicBezTo>
                    <a:cubicBezTo>
                      <a:pt x="433" y="346"/>
                      <a:pt x="538" y="255"/>
                      <a:pt x="567" y="139"/>
                    </a:cubicBezTo>
                    <a:cubicBezTo>
                      <a:pt x="585" y="39"/>
                      <a:pt x="543" y="1"/>
                      <a:pt x="48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50"/>
              <p:cNvSpPr/>
              <p:nvPr/>
            </p:nvSpPr>
            <p:spPr>
              <a:xfrm>
                <a:off x="6266350" y="4691625"/>
                <a:ext cx="15500" cy="12225"/>
              </a:xfrm>
              <a:custGeom>
                <a:avLst/>
                <a:gdLst/>
                <a:ahLst/>
                <a:cxnLst/>
                <a:rect l="l" t="t" r="r" b="b"/>
                <a:pathLst>
                  <a:path w="620" h="489" extrusionOk="0">
                    <a:moveTo>
                      <a:pt x="357" y="0"/>
                    </a:moveTo>
                    <a:cubicBezTo>
                      <a:pt x="176" y="0"/>
                      <a:pt x="1" y="236"/>
                      <a:pt x="153" y="413"/>
                    </a:cubicBezTo>
                    <a:cubicBezTo>
                      <a:pt x="203" y="463"/>
                      <a:pt x="270" y="488"/>
                      <a:pt x="336" y="488"/>
                    </a:cubicBezTo>
                    <a:cubicBezTo>
                      <a:pt x="403" y="488"/>
                      <a:pt x="470" y="463"/>
                      <a:pt x="520" y="413"/>
                    </a:cubicBezTo>
                    <a:cubicBezTo>
                      <a:pt x="587" y="313"/>
                      <a:pt x="620" y="180"/>
                      <a:pt x="520" y="80"/>
                    </a:cubicBezTo>
                    <a:cubicBezTo>
                      <a:pt x="472" y="24"/>
                      <a:pt x="414" y="0"/>
                      <a:pt x="35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50"/>
              <p:cNvSpPr/>
              <p:nvPr/>
            </p:nvSpPr>
            <p:spPr>
              <a:xfrm>
                <a:off x="6097575" y="4607500"/>
                <a:ext cx="14175" cy="11900"/>
              </a:xfrm>
              <a:custGeom>
                <a:avLst/>
                <a:gdLst/>
                <a:ahLst/>
                <a:cxnLst/>
                <a:rect l="l" t="t" r="r" b="b"/>
                <a:pathLst>
                  <a:path w="567" h="476" extrusionOk="0">
                    <a:moveTo>
                      <a:pt x="308" y="0"/>
                    </a:moveTo>
                    <a:cubicBezTo>
                      <a:pt x="211" y="0"/>
                      <a:pt x="93" y="60"/>
                      <a:pt x="66" y="142"/>
                    </a:cubicBezTo>
                    <a:cubicBezTo>
                      <a:pt x="1" y="337"/>
                      <a:pt x="161" y="476"/>
                      <a:pt x="309" y="476"/>
                    </a:cubicBezTo>
                    <a:cubicBezTo>
                      <a:pt x="388" y="476"/>
                      <a:pt x="464" y="436"/>
                      <a:pt x="499" y="342"/>
                    </a:cubicBezTo>
                    <a:cubicBezTo>
                      <a:pt x="566" y="209"/>
                      <a:pt x="499" y="75"/>
                      <a:pt x="366" y="9"/>
                    </a:cubicBezTo>
                    <a:cubicBezTo>
                      <a:pt x="348" y="3"/>
                      <a:pt x="328" y="0"/>
                      <a:pt x="30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50"/>
              <p:cNvSpPr/>
              <p:nvPr/>
            </p:nvSpPr>
            <p:spPr>
              <a:xfrm>
                <a:off x="5980775" y="4731600"/>
                <a:ext cx="13175" cy="12500"/>
              </a:xfrm>
              <a:custGeom>
                <a:avLst/>
                <a:gdLst/>
                <a:ahLst/>
                <a:cxnLst/>
                <a:rect l="l" t="t" r="r" b="b"/>
                <a:pathLst>
                  <a:path w="527" h="500" extrusionOk="0">
                    <a:moveTo>
                      <a:pt x="267" y="0"/>
                    </a:moveTo>
                    <a:cubicBezTo>
                      <a:pt x="222" y="0"/>
                      <a:pt x="176" y="15"/>
                      <a:pt x="134" y="48"/>
                    </a:cubicBezTo>
                    <a:cubicBezTo>
                      <a:pt x="34" y="148"/>
                      <a:pt x="1" y="282"/>
                      <a:pt x="68" y="415"/>
                    </a:cubicBezTo>
                    <a:cubicBezTo>
                      <a:pt x="114" y="474"/>
                      <a:pt x="182" y="499"/>
                      <a:pt x="250" y="499"/>
                    </a:cubicBezTo>
                    <a:cubicBezTo>
                      <a:pt x="375" y="499"/>
                      <a:pt x="501" y="412"/>
                      <a:pt x="501" y="282"/>
                    </a:cubicBezTo>
                    <a:cubicBezTo>
                      <a:pt x="526" y="132"/>
                      <a:pt x="401" y="0"/>
                      <a:pt x="2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50"/>
              <p:cNvSpPr/>
              <p:nvPr/>
            </p:nvSpPr>
            <p:spPr>
              <a:xfrm>
                <a:off x="6082525" y="4748425"/>
                <a:ext cx="13375" cy="12075"/>
              </a:xfrm>
              <a:custGeom>
                <a:avLst/>
                <a:gdLst/>
                <a:ahLst/>
                <a:cxnLst/>
                <a:rect l="l" t="t" r="r" b="b"/>
                <a:pathLst>
                  <a:path w="535" h="483" extrusionOk="0">
                    <a:moveTo>
                      <a:pt x="266" y="1"/>
                    </a:moveTo>
                    <a:cubicBezTo>
                      <a:pt x="158" y="1"/>
                      <a:pt x="62" y="65"/>
                      <a:pt x="34" y="176"/>
                    </a:cubicBezTo>
                    <a:cubicBezTo>
                      <a:pt x="1" y="309"/>
                      <a:pt x="67" y="443"/>
                      <a:pt x="201" y="476"/>
                    </a:cubicBezTo>
                    <a:cubicBezTo>
                      <a:pt x="219" y="481"/>
                      <a:pt x="236" y="483"/>
                      <a:pt x="254" y="483"/>
                    </a:cubicBezTo>
                    <a:cubicBezTo>
                      <a:pt x="368" y="483"/>
                      <a:pt x="472" y="396"/>
                      <a:pt x="501" y="309"/>
                    </a:cubicBezTo>
                    <a:cubicBezTo>
                      <a:pt x="534" y="176"/>
                      <a:pt x="468" y="42"/>
                      <a:pt x="334" y="9"/>
                    </a:cubicBezTo>
                    <a:cubicBezTo>
                      <a:pt x="311" y="3"/>
                      <a:pt x="288"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50"/>
              <p:cNvSpPr/>
              <p:nvPr/>
            </p:nvSpPr>
            <p:spPr>
              <a:xfrm>
                <a:off x="6136350" y="4683150"/>
                <a:ext cx="14575" cy="11525"/>
              </a:xfrm>
              <a:custGeom>
                <a:avLst/>
                <a:gdLst/>
                <a:ahLst/>
                <a:cxnLst/>
                <a:rect l="l" t="t" r="r" b="b"/>
                <a:pathLst>
                  <a:path w="583" h="461" extrusionOk="0">
                    <a:moveTo>
                      <a:pt x="328" y="0"/>
                    </a:moveTo>
                    <a:cubicBezTo>
                      <a:pt x="147" y="0"/>
                      <a:pt x="0" y="211"/>
                      <a:pt x="149" y="385"/>
                    </a:cubicBezTo>
                    <a:cubicBezTo>
                      <a:pt x="199" y="435"/>
                      <a:pt x="266" y="460"/>
                      <a:pt x="328" y="460"/>
                    </a:cubicBezTo>
                    <a:cubicBezTo>
                      <a:pt x="391" y="460"/>
                      <a:pt x="449" y="435"/>
                      <a:pt x="483" y="385"/>
                    </a:cubicBezTo>
                    <a:cubicBezTo>
                      <a:pt x="583" y="318"/>
                      <a:pt x="583" y="152"/>
                      <a:pt x="516" y="85"/>
                    </a:cubicBezTo>
                    <a:cubicBezTo>
                      <a:pt x="456" y="25"/>
                      <a:pt x="390" y="0"/>
                      <a:pt x="3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50"/>
              <p:cNvSpPr/>
              <p:nvPr/>
            </p:nvSpPr>
            <p:spPr>
              <a:xfrm>
                <a:off x="5972675" y="4545325"/>
                <a:ext cx="15650" cy="12450"/>
              </a:xfrm>
              <a:custGeom>
                <a:avLst/>
                <a:gdLst/>
                <a:ahLst/>
                <a:cxnLst/>
                <a:rect l="l" t="t" r="r" b="b"/>
                <a:pathLst>
                  <a:path w="626" h="498" extrusionOk="0">
                    <a:moveTo>
                      <a:pt x="310" y="0"/>
                    </a:moveTo>
                    <a:cubicBezTo>
                      <a:pt x="236" y="0"/>
                      <a:pt x="164" y="36"/>
                      <a:pt x="125" y="94"/>
                    </a:cubicBezTo>
                    <a:cubicBezTo>
                      <a:pt x="0" y="281"/>
                      <a:pt x="138" y="497"/>
                      <a:pt x="320" y="497"/>
                    </a:cubicBezTo>
                    <a:cubicBezTo>
                      <a:pt x="332" y="497"/>
                      <a:pt x="345" y="496"/>
                      <a:pt x="358" y="494"/>
                    </a:cubicBezTo>
                    <a:cubicBezTo>
                      <a:pt x="592" y="428"/>
                      <a:pt x="625" y="161"/>
                      <a:pt x="458" y="61"/>
                    </a:cubicBezTo>
                    <a:cubicBezTo>
                      <a:pt x="416" y="19"/>
                      <a:pt x="363" y="0"/>
                      <a:pt x="3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50"/>
              <p:cNvSpPr/>
              <p:nvPr/>
            </p:nvSpPr>
            <p:spPr>
              <a:xfrm>
                <a:off x="5663900" y="4575875"/>
                <a:ext cx="11700" cy="11850"/>
              </a:xfrm>
              <a:custGeom>
                <a:avLst/>
                <a:gdLst/>
                <a:ahLst/>
                <a:cxnLst/>
                <a:rect l="l" t="t" r="r" b="b"/>
                <a:pathLst>
                  <a:path w="468" h="474" extrusionOk="0">
                    <a:moveTo>
                      <a:pt x="193" y="1"/>
                    </a:moveTo>
                    <a:cubicBezTo>
                      <a:pt x="80" y="1"/>
                      <a:pt x="0" y="120"/>
                      <a:pt x="0" y="240"/>
                    </a:cubicBezTo>
                    <a:cubicBezTo>
                      <a:pt x="0" y="373"/>
                      <a:pt x="100" y="473"/>
                      <a:pt x="234" y="473"/>
                    </a:cubicBezTo>
                    <a:cubicBezTo>
                      <a:pt x="367" y="473"/>
                      <a:pt x="467" y="373"/>
                      <a:pt x="467" y="240"/>
                    </a:cubicBezTo>
                    <a:cubicBezTo>
                      <a:pt x="467" y="120"/>
                      <a:pt x="387" y="1"/>
                      <a:pt x="275" y="1"/>
                    </a:cubicBezTo>
                    <a:cubicBezTo>
                      <a:pt x="262" y="1"/>
                      <a:pt x="248" y="3"/>
                      <a:pt x="234" y="6"/>
                    </a:cubicBezTo>
                    <a:cubicBezTo>
                      <a:pt x="220" y="3"/>
                      <a:pt x="206" y="1"/>
                      <a:pt x="19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50"/>
              <p:cNvSpPr/>
              <p:nvPr/>
            </p:nvSpPr>
            <p:spPr>
              <a:xfrm>
                <a:off x="5740825" y="4697700"/>
                <a:ext cx="15650" cy="12025"/>
              </a:xfrm>
              <a:custGeom>
                <a:avLst/>
                <a:gdLst/>
                <a:ahLst/>
                <a:cxnLst/>
                <a:rect l="l" t="t" r="r" b="b"/>
                <a:pathLst>
                  <a:path w="626" h="481" extrusionOk="0">
                    <a:moveTo>
                      <a:pt x="320" y="0"/>
                    </a:moveTo>
                    <a:cubicBezTo>
                      <a:pt x="138" y="0"/>
                      <a:pt x="1" y="214"/>
                      <a:pt x="126" y="370"/>
                    </a:cubicBezTo>
                    <a:cubicBezTo>
                      <a:pt x="165" y="448"/>
                      <a:pt x="238" y="481"/>
                      <a:pt x="312" y="481"/>
                    </a:cubicBezTo>
                    <a:cubicBezTo>
                      <a:pt x="365" y="481"/>
                      <a:pt x="418" y="465"/>
                      <a:pt x="459" y="437"/>
                    </a:cubicBezTo>
                    <a:cubicBezTo>
                      <a:pt x="626" y="304"/>
                      <a:pt x="593" y="37"/>
                      <a:pt x="359" y="3"/>
                    </a:cubicBezTo>
                    <a:cubicBezTo>
                      <a:pt x="346" y="1"/>
                      <a:pt x="333" y="0"/>
                      <a:pt x="32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50"/>
              <p:cNvSpPr/>
              <p:nvPr/>
            </p:nvSpPr>
            <p:spPr>
              <a:xfrm>
                <a:off x="5898225" y="4665075"/>
                <a:ext cx="12525" cy="11875"/>
              </a:xfrm>
              <a:custGeom>
                <a:avLst/>
                <a:gdLst/>
                <a:ahLst/>
                <a:cxnLst/>
                <a:rect l="l" t="t" r="r" b="b"/>
                <a:pathLst>
                  <a:path w="501" h="475" extrusionOk="0">
                    <a:moveTo>
                      <a:pt x="285" y="1"/>
                    </a:moveTo>
                    <a:cubicBezTo>
                      <a:pt x="269" y="1"/>
                      <a:pt x="252" y="3"/>
                      <a:pt x="234" y="7"/>
                    </a:cubicBezTo>
                    <a:cubicBezTo>
                      <a:pt x="101" y="7"/>
                      <a:pt x="1" y="107"/>
                      <a:pt x="1" y="241"/>
                    </a:cubicBezTo>
                    <a:cubicBezTo>
                      <a:pt x="34" y="374"/>
                      <a:pt x="134" y="474"/>
                      <a:pt x="267" y="474"/>
                    </a:cubicBezTo>
                    <a:cubicBezTo>
                      <a:pt x="401" y="474"/>
                      <a:pt x="501" y="341"/>
                      <a:pt x="501" y="208"/>
                    </a:cubicBezTo>
                    <a:cubicBezTo>
                      <a:pt x="472" y="92"/>
                      <a:pt x="393" y="1"/>
                      <a:pt x="28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50"/>
              <p:cNvSpPr/>
              <p:nvPr/>
            </p:nvSpPr>
            <p:spPr>
              <a:xfrm>
                <a:off x="5876550" y="4570700"/>
                <a:ext cx="15525" cy="12350"/>
              </a:xfrm>
              <a:custGeom>
                <a:avLst/>
                <a:gdLst/>
                <a:ahLst/>
                <a:cxnLst/>
                <a:rect l="l" t="t" r="r" b="b"/>
                <a:pathLst>
                  <a:path w="621" h="494" extrusionOk="0">
                    <a:moveTo>
                      <a:pt x="294" y="1"/>
                    </a:moveTo>
                    <a:cubicBezTo>
                      <a:pt x="263" y="1"/>
                      <a:pt x="232" y="5"/>
                      <a:pt x="200" y="13"/>
                    </a:cubicBezTo>
                    <a:cubicBezTo>
                      <a:pt x="0" y="113"/>
                      <a:pt x="34" y="413"/>
                      <a:pt x="234" y="480"/>
                    </a:cubicBezTo>
                    <a:cubicBezTo>
                      <a:pt x="261" y="489"/>
                      <a:pt x="287" y="493"/>
                      <a:pt x="314" y="493"/>
                    </a:cubicBezTo>
                    <a:cubicBezTo>
                      <a:pt x="482" y="493"/>
                      <a:pt x="621" y="320"/>
                      <a:pt x="534" y="146"/>
                    </a:cubicBezTo>
                    <a:cubicBezTo>
                      <a:pt x="483" y="44"/>
                      <a:pt x="393" y="1"/>
                      <a:pt x="29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50"/>
              <p:cNvSpPr/>
              <p:nvPr/>
            </p:nvSpPr>
            <p:spPr>
              <a:xfrm>
                <a:off x="5769225" y="4569300"/>
                <a:ext cx="14775" cy="12575"/>
              </a:xfrm>
              <a:custGeom>
                <a:avLst/>
                <a:gdLst/>
                <a:ahLst/>
                <a:cxnLst/>
                <a:rect l="l" t="t" r="r" b="b"/>
                <a:pathLst>
                  <a:path w="591" h="503" extrusionOk="0">
                    <a:moveTo>
                      <a:pt x="327" y="1"/>
                    </a:moveTo>
                    <a:cubicBezTo>
                      <a:pt x="53" y="1"/>
                      <a:pt x="1" y="438"/>
                      <a:pt x="290" y="503"/>
                    </a:cubicBezTo>
                    <a:cubicBezTo>
                      <a:pt x="424" y="503"/>
                      <a:pt x="557" y="403"/>
                      <a:pt x="557" y="269"/>
                    </a:cubicBezTo>
                    <a:cubicBezTo>
                      <a:pt x="591" y="136"/>
                      <a:pt x="491" y="36"/>
                      <a:pt x="357" y="2"/>
                    </a:cubicBezTo>
                    <a:cubicBezTo>
                      <a:pt x="347" y="1"/>
                      <a:pt x="337" y="1"/>
                      <a:pt x="32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50"/>
              <p:cNvSpPr/>
              <p:nvPr/>
            </p:nvSpPr>
            <p:spPr>
              <a:xfrm>
                <a:off x="5721825" y="4680475"/>
                <a:ext cx="15075" cy="12100"/>
              </a:xfrm>
              <a:custGeom>
                <a:avLst/>
                <a:gdLst/>
                <a:ahLst/>
                <a:cxnLst/>
                <a:rect l="l" t="t" r="r" b="b"/>
                <a:pathLst>
                  <a:path w="603" h="484" extrusionOk="0">
                    <a:moveTo>
                      <a:pt x="298" y="0"/>
                    </a:moveTo>
                    <a:cubicBezTo>
                      <a:pt x="209" y="0"/>
                      <a:pt x="122" y="47"/>
                      <a:pt x="85" y="159"/>
                    </a:cubicBezTo>
                    <a:cubicBezTo>
                      <a:pt x="1" y="348"/>
                      <a:pt x="155" y="484"/>
                      <a:pt x="305" y="484"/>
                    </a:cubicBezTo>
                    <a:cubicBezTo>
                      <a:pt x="394" y="484"/>
                      <a:pt x="482" y="437"/>
                      <a:pt x="519" y="325"/>
                    </a:cubicBezTo>
                    <a:cubicBezTo>
                      <a:pt x="603" y="136"/>
                      <a:pt x="449" y="0"/>
                      <a:pt x="29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50"/>
              <p:cNvSpPr/>
              <p:nvPr/>
            </p:nvSpPr>
            <p:spPr>
              <a:xfrm>
                <a:off x="5857375" y="4686900"/>
                <a:ext cx="13175" cy="12600"/>
              </a:xfrm>
              <a:custGeom>
                <a:avLst/>
                <a:gdLst/>
                <a:ahLst/>
                <a:cxnLst/>
                <a:rect l="l" t="t" r="r" b="b"/>
                <a:pathLst>
                  <a:path w="527" h="504" extrusionOk="0">
                    <a:moveTo>
                      <a:pt x="289" y="0"/>
                    </a:moveTo>
                    <a:cubicBezTo>
                      <a:pt x="282" y="0"/>
                      <a:pt x="275" y="1"/>
                      <a:pt x="267" y="2"/>
                    </a:cubicBezTo>
                    <a:cubicBezTo>
                      <a:pt x="134" y="2"/>
                      <a:pt x="33" y="102"/>
                      <a:pt x="33" y="235"/>
                    </a:cubicBezTo>
                    <a:cubicBezTo>
                      <a:pt x="0" y="369"/>
                      <a:pt x="134" y="502"/>
                      <a:pt x="267" y="502"/>
                    </a:cubicBezTo>
                    <a:cubicBezTo>
                      <a:pt x="275" y="503"/>
                      <a:pt x="282" y="503"/>
                      <a:pt x="289" y="503"/>
                    </a:cubicBezTo>
                    <a:cubicBezTo>
                      <a:pt x="526" y="503"/>
                      <a:pt x="526" y="0"/>
                      <a:pt x="28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50"/>
              <p:cNvSpPr/>
              <p:nvPr/>
            </p:nvSpPr>
            <p:spPr>
              <a:xfrm>
                <a:off x="6004125" y="4545000"/>
                <a:ext cx="16300" cy="11900"/>
              </a:xfrm>
              <a:custGeom>
                <a:avLst/>
                <a:gdLst/>
                <a:ahLst/>
                <a:cxnLst/>
                <a:rect l="l" t="t" r="r" b="b"/>
                <a:pathLst>
                  <a:path w="652" h="476" extrusionOk="0">
                    <a:moveTo>
                      <a:pt x="298" y="1"/>
                    </a:moveTo>
                    <a:cubicBezTo>
                      <a:pt x="256" y="1"/>
                      <a:pt x="212" y="13"/>
                      <a:pt x="168" y="40"/>
                    </a:cubicBezTo>
                    <a:cubicBezTo>
                      <a:pt x="34" y="107"/>
                      <a:pt x="1" y="274"/>
                      <a:pt x="68" y="374"/>
                    </a:cubicBezTo>
                    <a:cubicBezTo>
                      <a:pt x="132" y="438"/>
                      <a:pt x="211" y="475"/>
                      <a:pt x="285" y="475"/>
                    </a:cubicBezTo>
                    <a:cubicBezTo>
                      <a:pt x="326" y="475"/>
                      <a:pt x="366" y="464"/>
                      <a:pt x="401" y="441"/>
                    </a:cubicBezTo>
                    <a:lnTo>
                      <a:pt x="401" y="474"/>
                    </a:lnTo>
                    <a:cubicBezTo>
                      <a:pt x="652" y="307"/>
                      <a:pt x="507"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50"/>
              <p:cNvSpPr/>
              <p:nvPr/>
            </p:nvSpPr>
            <p:spPr>
              <a:xfrm>
                <a:off x="5808225" y="4480725"/>
                <a:ext cx="11650" cy="10250"/>
              </a:xfrm>
              <a:custGeom>
                <a:avLst/>
                <a:gdLst/>
                <a:ahLst/>
                <a:cxnLst/>
                <a:rect l="l" t="t" r="r" b="b"/>
                <a:pathLst>
                  <a:path w="466" h="410" extrusionOk="0">
                    <a:moveTo>
                      <a:pt x="205" y="0"/>
                    </a:moveTo>
                    <a:cubicBezTo>
                      <a:pt x="1" y="0"/>
                      <a:pt x="183" y="410"/>
                      <a:pt x="331" y="410"/>
                    </a:cubicBezTo>
                    <a:cubicBezTo>
                      <a:pt x="369" y="410"/>
                      <a:pt x="406" y="381"/>
                      <a:pt x="432" y="310"/>
                    </a:cubicBezTo>
                    <a:cubicBezTo>
                      <a:pt x="465" y="176"/>
                      <a:pt x="365" y="43"/>
                      <a:pt x="265" y="9"/>
                    </a:cubicBezTo>
                    <a:cubicBezTo>
                      <a:pt x="242" y="3"/>
                      <a:pt x="222" y="0"/>
                      <a:pt x="20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50"/>
              <p:cNvSpPr/>
              <p:nvPr/>
            </p:nvSpPr>
            <p:spPr>
              <a:xfrm>
                <a:off x="5604625" y="4579825"/>
                <a:ext cx="17700" cy="12425"/>
              </a:xfrm>
              <a:custGeom>
                <a:avLst/>
                <a:gdLst/>
                <a:ahLst/>
                <a:cxnLst/>
                <a:rect l="l" t="t" r="r" b="b"/>
                <a:pathLst>
                  <a:path w="708" h="497" extrusionOk="0">
                    <a:moveTo>
                      <a:pt x="352" y="1"/>
                    </a:moveTo>
                    <a:cubicBezTo>
                      <a:pt x="326" y="1"/>
                      <a:pt x="298" y="5"/>
                      <a:pt x="270" y="15"/>
                    </a:cubicBezTo>
                    <a:cubicBezTo>
                      <a:pt x="0" y="135"/>
                      <a:pt x="107" y="497"/>
                      <a:pt x="349" y="497"/>
                    </a:cubicBezTo>
                    <a:cubicBezTo>
                      <a:pt x="377" y="497"/>
                      <a:pt x="406" y="492"/>
                      <a:pt x="437" y="482"/>
                    </a:cubicBezTo>
                    <a:cubicBezTo>
                      <a:pt x="708" y="391"/>
                      <a:pt x="598" y="1"/>
                      <a:pt x="3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50"/>
              <p:cNvSpPr/>
              <p:nvPr/>
            </p:nvSpPr>
            <p:spPr>
              <a:xfrm>
                <a:off x="5700575" y="4601650"/>
                <a:ext cx="15150" cy="12275"/>
              </a:xfrm>
              <a:custGeom>
                <a:avLst/>
                <a:gdLst/>
                <a:ahLst/>
                <a:cxnLst/>
                <a:rect l="l" t="t" r="r" b="b"/>
                <a:pathLst>
                  <a:path w="606" h="491" extrusionOk="0">
                    <a:moveTo>
                      <a:pt x="266" y="1"/>
                    </a:moveTo>
                    <a:cubicBezTo>
                      <a:pt x="158" y="1"/>
                      <a:pt x="62" y="65"/>
                      <a:pt x="34" y="176"/>
                    </a:cubicBezTo>
                    <a:cubicBezTo>
                      <a:pt x="1" y="309"/>
                      <a:pt x="68" y="443"/>
                      <a:pt x="201" y="476"/>
                    </a:cubicBezTo>
                    <a:cubicBezTo>
                      <a:pt x="230" y="486"/>
                      <a:pt x="257" y="490"/>
                      <a:pt x="283" y="490"/>
                    </a:cubicBezTo>
                    <a:cubicBezTo>
                      <a:pt x="523" y="490"/>
                      <a:pt x="606" y="100"/>
                      <a:pt x="335" y="9"/>
                    </a:cubicBezTo>
                    <a:cubicBezTo>
                      <a:pt x="312" y="3"/>
                      <a:pt x="289" y="1"/>
                      <a:pt x="2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50"/>
              <p:cNvSpPr/>
              <p:nvPr/>
            </p:nvSpPr>
            <p:spPr>
              <a:xfrm>
                <a:off x="5727525" y="4513025"/>
                <a:ext cx="14950" cy="8200"/>
              </a:xfrm>
              <a:custGeom>
                <a:avLst/>
                <a:gdLst/>
                <a:ahLst/>
                <a:cxnLst/>
                <a:rect l="l" t="t" r="r" b="b"/>
                <a:pathLst>
                  <a:path w="598" h="328" extrusionOk="0">
                    <a:moveTo>
                      <a:pt x="482" y="1"/>
                    </a:moveTo>
                    <a:cubicBezTo>
                      <a:pt x="316" y="1"/>
                      <a:pt x="0" y="225"/>
                      <a:pt x="257" y="319"/>
                    </a:cubicBezTo>
                    <a:cubicBezTo>
                      <a:pt x="280" y="324"/>
                      <a:pt x="303" y="327"/>
                      <a:pt x="325" y="327"/>
                    </a:cubicBezTo>
                    <a:cubicBezTo>
                      <a:pt x="433" y="327"/>
                      <a:pt x="530" y="262"/>
                      <a:pt x="557" y="152"/>
                    </a:cubicBezTo>
                    <a:cubicBezTo>
                      <a:pt x="597" y="42"/>
                      <a:pt x="554"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50"/>
              <p:cNvSpPr/>
              <p:nvPr/>
            </p:nvSpPr>
            <p:spPr>
              <a:xfrm>
                <a:off x="5600675" y="4446750"/>
                <a:ext cx="14875" cy="12625"/>
              </a:xfrm>
              <a:custGeom>
                <a:avLst/>
                <a:gdLst/>
                <a:ahLst/>
                <a:cxnLst/>
                <a:rect l="l" t="t" r="r" b="b"/>
                <a:pathLst>
                  <a:path w="595" h="505" extrusionOk="0">
                    <a:moveTo>
                      <a:pt x="297" y="1"/>
                    </a:moveTo>
                    <a:cubicBezTo>
                      <a:pt x="213" y="1"/>
                      <a:pt x="139" y="45"/>
                      <a:pt x="94" y="134"/>
                    </a:cubicBezTo>
                    <a:cubicBezTo>
                      <a:pt x="1" y="290"/>
                      <a:pt x="140" y="504"/>
                      <a:pt x="322" y="504"/>
                    </a:cubicBezTo>
                    <a:cubicBezTo>
                      <a:pt x="335" y="504"/>
                      <a:pt x="348" y="503"/>
                      <a:pt x="361" y="501"/>
                    </a:cubicBezTo>
                    <a:cubicBezTo>
                      <a:pt x="561" y="434"/>
                      <a:pt x="595" y="168"/>
                      <a:pt x="428" y="34"/>
                    </a:cubicBezTo>
                    <a:cubicBezTo>
                      <a:pt x="383" y="12"/>
                      <a:pt x="339" y="1"/>
                      <a:pt x="29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50"/>
              <p:cNvSpPr/>
              <p:nvPr/>
            </p:nvSpPr>
            <p:spPr>
              <a:xfrm>
                <a:off x="5467925" y="4506575"/>
                <a:ext cx="13375" cy="12075"/>
              </a:xfrm>
              <a:custGeom>
                <a:avLst/>
                <a:gdLst/>
                <a:ahLst/>
                <a:cxnLst/>
                <a:rect l="l" t="t" r="r" b="b"/>
                <a:pathLst>
                  <a:path w="535" h="483" extrusionOk="0">
                    <a:moveTo>
                      <a:pt x="269" y="1"/>
                    </a:moveTo>
                    <a:cubicBezTo>
                      <a:pt x="246" y="1"/>
                      <a:pt x="223" y="4"/>
                      <a:pt x="200" y="9"/>
                    </a:cubicBezTo>
                    <a:cubicBezTo>
                      <a:pt x="67" y="43"/>
                      <a:pt x="0" y="176"/>
                      <a:pt x="34" y="276"/>
                    </a:cubicBezTo>
                    <a:cubicBezTo>
                      <a:pt x="63" y="392"/>
                      <a:pt x="167" y="483"/>
                      <a:pt x="281" y="483"/>
                    </a:cubicBezTo>
                    <a:cubicBezTo>
                      <a:pt x="299" y="483"/>
                      <a:pt x="316" y="481"/>
                      <a:pt x="334" y="476"/>
                    </a:cubicBezTo>
                    <a:cubicBezTo>
                      <a:pt x="434" y="410"/>
                      <a:pt x="534" y="276"/>
                      <a:pt x="501" y="176"/>
                    </a:cubicBezTo>
                    <a:cubicBezTo>
                      <a:pt x="473" y="66"/>
                      <a:pt x="377" y="1"/>
                      <a:pt x="26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50"/>
              <p:cNvSpPr/>
              <p:nvPr/>
            </p:nvSpPr>
            <p:spPr>
              <a:xfrm>
                <a:off x="5484600" y="4547650"/>
                <a:ext cx="14200" cy="12375"/>
              </a:xfrm>
              <a:custGeom>
                <a:avLst/>
                <a:gdLst/>
                <a:ahLst/>
                <a:cxnLst/>
                <a:rect l="l" t="t" r="r" b="b"/>
                <a:pathLst>
                  <a:path w="568" h="495" extrusionOk="0">
                    <a:moveTo>
                      <a:pt x="298" y="1"/>
                    </a:moveTo>
                    <a:cubicBezTo>
                      <a:pt x="256" y="1"/>
                      <a:pt x="212" y="12"/>
                      <a:pt x="167" y="34"/>
                    </a:cubicBezTo>
                    <a:cubicBezTo>
                      <a:pt x="67" y="101"/>
                      <a:pt x="0" y="234"/>
                      <a:pt x="67" y="335"/>
                    </a:cubicBezTo>
                    <a:cubicBezTo>
                      <a:pt x="116" y="432"/>
                      <a:pt x="201" y="494"/>
                      <a:pt x="295" y="494"/>
                    </a:cubicBezTo>
                    <a:cubicBezTo>
                      <a:pt x="329" y="494"/>
                      <a:pt x="365" y="486"/>
                      <a:pt x="401" y="468"/>
                    </a:cubicBezTo>
                    <a:cubicBezTo>
                      <a:pt x="501" y="401"/>
                      <a:pt x="568" y="268"/>
                      <a:pt x="501" y="134"/>
                    </a:cubicBezTo>
                    <a:cubicBezTo>
                      <a:pt x="456" y="45"/>
                      <a:pt x="382" y="1"/>
                      <a:pt x="29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50"/>
              <p:cNvSpPr/>
              <p:nvPr/>
            </p:nvSpPr>
            <p:spPr>
              <a:xfrm>
                <a:off x="5573125" y="4477725"/>
                <a:ext cx="14075" cy="11625"/>
              </a:xfrm>
              <a:custGeom>
                <a:avLst/>
                <a:gdLst/>
                <a:ahLst/>
                <a:cxnLst/>
                <a:rect l="l" t="t" r="r" b="b"/>
                <a:pathLst>
                  <a:path w="563" h="465" extrusionOk="0">
                    <a:moveTo>
                      <a:pt x="318" y="0"/>
                    </a:moveTo>
                    <a:cubicBezTo>
                      <a:pt x="159" y="0"/>
                      <a:pt x="0" y="173"/>
                      <a:pt x="95" y="363"/>
                    </a:cubicBezTo>
                    <a:cubicBezTo>
                      <a:pt x="138" y="428"/>
                      <a:pt x="209" y="464"/>
                      <a:pt x="290" y="464"/>
                    </a:cubicBezTo>
                    <a:cubicBezTo>
                      <a:pt x="334" y="464"/>
                      <a:pt x="382" y="453"/>
                      <a:pt x="429" y="430"/>
                    </a:cubicBezTo>
                    <a:cubicBezTo>
                      <a:pt x="529" y="363"/>
                      <a:pt x="562" y="229"/>
                      <a:pt x="496" y="96"/>
                    </a:cubicBezTo>
                    <a:cubicBezTo>
                      <a:pt x="447" y="29"/>
                      <a:pt x="383" y="0"/>
                      <a:pt x="31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50"/>
              <p:cNvSpPr/>
              <p:nvPr/>
            </p:nvSpPr>
            <p:spPr>
              <a:xfrm>
                <a:off x="5553825" y="4380225"/>
                <a:ext cx="14725" cy="12175"/>
              </a:xfrm>
              <a:custGeom>
                <a:avLst/>
                <a:gdLst/>
                <a:ahLst/>
                <a:cxnLst/>
                <a:rect l="l" t="t" r="r" b="b"/>
                <a:pathLst>
                  <a:path w="589" h="487" extrusionOk="0">
                    <a:moveTo>
                      <a:pt x="339" y="0"/>
                    </a:moveTo>
                    <a:cubicBezTo>
                      <a:pt x="305" y="0"/>
                      <a:pt x="269" y="9"/>
                      <a:pt x="234" y="27"/>
                    </a:cubicBezTo>
                    <a:cubicBezTo>
                      <a:pt x="33" y="60"/>
                      <a:pt x="0" y="360"/>
                      <a:pt x="200" y="460"/>
                    </a:cubicBezTo>
                    <a:cubicBezTo>
                      <a:pt x="231" y="479"/>
                      <a:pt x="264" y="487"/>
                      <a:pt x="297" y="487"/>
                    </a:cubicBezTo>
                    <a:cubicBezTo>
                      <a:pt x="443" y="487"/>
                      <a:pt x="588" y="323"/>
                      <a:pt x="534" y="160"/>
                    </a:cubicBezTo>
                    <a:cubicBezTo>
                      <a:pt x="509" y="62"/>
                      <a:pt x="431" y="0"/>
                      <a:pt x="3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50"/>
              <p:cNvSpPr/>
              <p:nvPr/>
            </p:nvSpPr>
            <p:spPr>
              <a:xfrm>
                <a:off x="5438100" y="4367375"/>
                <a:ext cx="14000" cy="12575"/>
              </a:xfrm>
              <a:custGeom>
                <a:avLst/>
                <a:gdLst/>
                <a:ahLst/>
                <a:cxnLst/>
                <a:rect l="l" t="t" r="r" b="b"/>
                <a:pathLst>
                  <a:path w="560" h="503" extrusionOk="0">
                    <a:moveTo>
                      <a:pt x="275" y="0"/>
                    </a:moveTo>
                    <a:cubicBezTo>
                      <a:pt x="167" y="0"/>
                      <a:pt x="88" y="91"/>
                      <a:pt x="59" y="207"/>
                    </a:cubicBezTo>
                    <a:cubicBezTo>
                      <a:pt x="0" y="384"/>
                      <a:pt x="138" y="503"/>
                      <a:pt x="281" y="503"/>
                    </a:cubicBezTo>
                    <a:cubicBezTo>
                      <a:pt x="382" y="503"/>
                      <a:pt x="485" y="444"/>
                      <a:pt x="526" y="307"/>
                    </a:cubicBezTo>
                    <a:cubicBezTo>
                      <a:pt x="560" y="174"/>
                      <a:pt x="459" y="40"/>
                      <a:pt x="326" y="7"/>
                    </a:cubicBezTo>
                    <a:cubicBezTo>
                      <a:pt x="308" y="2"/>
                      <a:pt x="291" y="0"/>
                      <a:pt x="2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50"/>
              <p:cNvSpPr/>
              <p:nvPr/>
            </p:nvSpPr>
            <p:spPr>
              <a:xfrm>
                <a:off x="5332100" y="4309700"/>
                <a:ext cx="14925" cy="12200"/>
              </a:xfrm>
              <a:custGeom>
                <a:avLst/>
                <a:gdLst/>
                <a:ahLst/>
                <a:cxnLst/>
                <a:rect l="l" t="t" r="r" b="b"/>
                <a:pathLst>
                  <a:path w="597" h="488" extrusionOk="0">
                    <a:moveTo>
                      <a:pt x="330" y="0"/>
                    </a:moveTo>
                    <a:cubicBezTo>
                      <a:pt x="145" y="0"/>
                      <a:pt x="1" y="250"/>
                      <a:pt x="163" y="412"/>
                    </a:cubicBezTo>
                    <a:cubicBezTo>
                      <a:pt x="213" y="463"/>
                      <a:pt x="271" y="488"/>
                      <a:pt x="330" y="488"/>
                    </a:cubicBezTo>
                    <a:cubicBezTo>
                      <a:pt x="388" y="488"/>
                      <a:pt x="446" y="463"/>
                      <a:pt x="496" y="412"/>
                    </a:cubicBezTo>
                    <a:cubicBezTo>
                      <a:pt x="597" y="279"/>
                      <a:pt x="563" y="146"/>
                      <a:pt x="463" y="46"/>
                    </a:cubicBezTo>
                    <a:cubicBezTo>
                      <a:pt x="419" y="14"/>
                      <a:pt x="373" y="0"/>
                      <a:pt x="33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50"/>
              <p:cNvSpPr/>
              <p:nvPr/>
            </p:nvSpPr>
            <p:spPr>
              <a:xfrm>
                <a:off x="5364525" y="4283275"/>
                <a:ext cx="14200" cy="11775"/>
              </a:xfrm>
              <a:custGeom>
                <a:avLst/>
                <a:gdLst/>
                <a:ahLst/>
                <a:cxnLst/>
                <a:rect l="l" t="t" r="r" b="b"/>
                <a:pathLst>
                  <a:path w="568" h="471" extrusionOk="0">
                    <a:moveTo>
                      <a:pt x="291" y="0"/>
                    </a:moveTo>
                    <a:cubicBezTo>
                      <a:pt x="246" y="0"/>
                      <a:pt x="202" y="11"/>
                      <a:pt x="167" y="35"/>
                    </a:cubicBezTo>
                    <a:cubicBezTo>
                      <a:pt x="67" y="102"/>
                      <a:pt x="0" y="235"/>
                      <a:pt x="67" y="369"/>
                    </a:cubicBezTo>
                    <a:cubicBezTo>
                      <a:pt x="131" y="433"/>
                      <a:pt x="210" y="470"/>
                      <a:pt x="293" y="470"/>
                    </a:cubicBezTo>
                    <a:cubicBezTo>
                      <a:pt x="339" y="470"/>
                      <a:pt x="386" y="459"/>
                      <a:pt x="434" y="435"/>
                    </a:cubicBezTo>
                    <a:cubicBezTo>
                      <a:pt x="534" y="369"/>
                      <a:pt x="567" y="235"/>
                      <a:pt x="500" y="102"/>
                    </a:cubicBezTo>
                    <a:cubicBezTo>
                      <a:pt x="457" y="37"/>
                      <a:pt x="372"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50"/>
              <p:cNvSpPr/>
              <p:nvPr/>
            </p:nvSpPr>
            <p:spPr>
              <a:xfrm>
                <a:off x="5299475" y="4180700"/>
                <a:ext cx="15650" cy="11825"/>
              </a:xfrm>
              <a:custGeom>
                <a:avLst/>
                <a:gdLst/>
                <a:ahLst/>
                <a:cxnLst/>
                <a:rect l="l" t="t" r="r" b="b"/>
                <a:pathLst>
                  <a:path w="626" h="473" extrusionOk="0">
                    <a:moveTo>
                      <a:pt x="291" y="0"/>
                    </a:moveTo>
                    <a:cubicBezTo>
                      <a:pt x="246" y="0"/>
                      <a:pt x="202" y="12"/>
                      <a:pt x="167" y="35"/>
                    </a:cubicBezTo>
                    <a:cubicBezTo>
                      <a:pt x="0" y="169"/>
                      <a:pt x="67" y="469"/>
                      <a:pt x="300" y="469"/>
                    </a:cubicBezTo>
                    <a:cubicBezTo>
                      <a:pt x="313" y="471"/>
                      <a:pt x="326" y="472"/>
                      <a:pt x="339" y="472"/>
                    </a:cubicBezTo>
                    <a:cubicBezTo>
                      <a:pt x="517" y="472"/>
                      <a:pt x="625" y="258"/>
                      <a:pt x="501" y="102"/>
                    </a:cubicBezTo>
                    <a:cubicBezTo>
                      <a:pt x="457" y="37"/>
                      <a:pt x="373" y="0"/>
                      <a:pt x="29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50"/>
              <p:cNvSpPr/>
              <p:nvPr/>
            </p:nvSpPr>
            <p:spPr>
              <a:xfrm>
                <a:off x="5292800" y="4354875"/>
                <a:ext cx="17050" cy="12675"/>
              </a:xfrm>
              <a:custGeom>
                <a:avLst/>
                <a:gdLst/>
                <a:ahLst/>
                <a:cxnLst/>
                <a:rect l="l" t="t" r="r" b="b"/>
                <a:pathLst>
                  <a:path w="682" h="507" extrusionOk="0">
                    <a:moveTo>
                      <a:pt x="356" y="1"/>
                    </a:moveTo>
                    <a:cubicBezTo>
                      <a:pt x="339" y="1"/>
                      <a:pt x="320" y="3"/>
                      <a:pt x="301" y="6"/>
                    </a:cubicBezTo>
                    <a:cubicBezTo>
                      <a:pt x="0" y="73"/>
                      <a:pt x="67" y="507"/>
                      <a:pt x="367" y="507"/>
                    </a:cubicBezTo>
                    <a:cubicBezTo>
                      <a:pt x="681" y="475"/>
                      <a:pt x="641" y="1"/>
                      <a:pt x="35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50"/>
              <p:cNvSpPr/>
              <p:nvPr/>
            </p:nvSpPr>
            <p:spPr>
              <a:xfrm>
                <a:off x="5565500" y="4631000"/>
                <a:ext cx="27300" cy="20750"/>
              </a:xfrm>
              <a:custGeom>
                <a:avLst/>
                <a:gdLst/>
                <a:ahLst/>
                <a:cxnLst/>
                <a:rect l="l" t="t" r="r" b="b"/>
                <a:pathLst>
                  <a:path w="1092" h="830" extrusionOk="0">
                    <a:moveTo>
                      <a:pt x="543" y="1"/>
                    </a:moveTo>
                    <a:cubicBezTo>
                      <a:pt x="529" y="1"/>
                      <a:pt x="515" y="1"/>
                      <a:pt x="500" y="3"/>
                    </a:cubicBezTo>
                    <a:cubicBezTo>
                      <a:pt x="134" y="36"/>
                      <a:pt x="0" y="503"/>
                      <a:pt x="267" y="737"/>
                    </a:cubicBezTo>
                    <a:cubicBezTo>
                      <a:pt x="357" y="797"/>
                      <a:pt x="460" y="830"/>
                      <a:pt x="559" y="830"/>
                    </a:cubicBezTo>
                    <a:cubicBezTo>
                      <a:pt x="680" y="830"/>
                      <a:pt x="794" y="780"/>
                      <a:pt x="867" y="670"/>
                    </a:cubicBezTo>
                    <a:cubicBezTo>
                      <a:pt x="1092" y="381"/>
                      <a:pt x="885" y="1"/>
                      <a:pt x="54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50"/>
              <p:cNvSpPr/>
              <p:nvPr/>
            </p:nvSpPr>
            <p:spPr>
              <a:xfrm>
                <a:off x="5657225" y="4622700"/>
                <a:ext cx="28925" cy="20900"/>
              </a:xfrm>
              <a:custGeom>
                <a:avLst/>
                <a:gdLst/>
                <a:ahLst/>
                <a:cxnLst/>
                <a:rect l="l" t="t" r="r" b="b"/>
                <a:pathLst>
                  <a:path w="1157" h="836" extrusionOk="0">
                    <a:moveTo>
                      <a:pt x="600" y="0"/>
                    </a:moveTo>
                    <a:cubicBezTo>
                      <a:pt x="589" y="0"/>
                      <a:pt x="579" y="0"/>
                      <a:pt x="567" y="1"/>
                    </a:cubicBezTo>
                    <a:cubicBezTo>
                      <a:pt x="0" y="1"/>
                      <a:pt x="34" y="835"/>
                      <a:pt x="601" y="835"/>
                    </a:cubicBezTo>
                    <a:cubicBezTo>
                      <a:pt x="1157" y="802"/>
                      <a:pt x="1136" y="0"/>
                      <a:pt x="60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50"/>
              <p:cNvSpPr/>
              <p:nvPr/>
            </p:nvSpPr>
            <p:spPr>
              <a:xfrm>
                <a:off x="5630200" y="4512300"/>
                <a:ext cx="26075" cy="20975"/>
              </a:xfrm>
              <a:custGeom>
                <a:avLst/>
                <a:gdLst/>
                <a:ahLst/>
                <a:cxnLst/>
                <a:rect l="l" t="t" r="r" b="b"/>
                <a:pathLst>
                  <a:path w="1043" h="839" extrusionOk="0">
                    <a:moveTo>
                      <a:pt x="530" y="1"/>
                    </a:moveTo>
                    <a:cubicBezTo>
                      <a:pt x="264" y="1"/>
                      <a:pt x="0" y="244"/>
                      <a:pt x="147" y="581"/>
                    </a:cubicBezTo>
                    <a:cubicBezTo>
                      <a:pt x="220" y="762"/>
                      <a:pt x="366" y="838"/>
                      <a:pt x="514" y="838"/>
                    </a:cubicBezTo>
                    <a:cubicBezTo>
                      <a:pt x="776" y="838"/>
                      <a:pt x="1042" y="600"/>
                      <a:pt x="915" y="281"/>
                    </a:cubicBezTo>
                    <a:cubicBezTo>
                      <a:pt x="841" y="84"/>
                      <a:pt x="685" y="1"/>
                      <a:pt x="53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50"/>
              <p:cNvSpPr/>
              <p:nvPr/>
            </p:nvSpPr>
            <p:spPr>
              <a:xfrm>
                <a:off x="5564375" y="4513025"/>
                <a:ext cx="25325" cy="20425"/>
              </a:xfrm>
              <a:custGeom>
                <a:avLst/>
                <a:gdLst/>
                <a:ahLst/>
                <a:cxnLst/>
                <a:rect l="l" t="t" r="r" b="b"/>
                <a:pathLst>
                  <a:path w="1013" h="817" extrusionOk="0">
                    <a:moveTo>
                      <a:pt x="470" y="1"/>
                    </a:moveTo>
                    <a:cubicBezTo>
                      <a:pt x="301" y="1"/>
                      <a:pt x="133" y="121"/>
                      <a:pt x="78" y="285"/>
                    </a:cubicBezTo>
                    <a:cubicBezTo>
                      <a:pt x="0" y="571"/>
                      <a:pt x="226" y="816"/>
                      <a:pt x="471" y="816"/>
                    </a:cubicBezTo>
                    <a:cubicBezTo>
                      <a:pt x="541" y="816"/>
                      <a:pt x="612" y="796"/>
                      <a:pt x="679" y="752"/>
                    </a:cubicBezTo>
                    <a:cubicBezTo>
                      <a:pt x="1012" y="585"/>
                      <a:pt x="946" y="85"/>
                      <a:pt x="579" y="18"/>
                    </a:cubicBezTo>
                    <a:cubicBezTo>
                      <a:pt x="543" y="7"/>
                      <a:pt x="507" y="1"/>
                      <a:pt x="47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50"/>
              <p:cNvSpPr/>
              <p:nvPr/>
            </p:nvSpPr>
            <p:spPr>
              <a:xfrm>
                <a:off x="5647425" y="4651850"/>
                <a:ext cx="27325" cy="20475"/>
              </a:xfrm>
              <a:custGeom>
                <a:avLst/>
                <a:gdLst/>
                <a:ahLst/>
                <a:cxnLst/>
                <a:rect l="l" t="t" r="r" b="b"/>
                <a:pathLst>
                  <a:path w="1093" h="819" extrusionOk="0">
                    <a:moveTo>
                      <a:pt x="553" y="1"/>
                    </a:moveTo>
                    <a:cubicBezTo>
                      <a:pt x="209" y="1"/>
                      <a:pt x="1" y="413"/>
                      <a:pt x="226" y="670"/>
                    </a:cubicBezTo>
                    <a:cubicBezTo>
                      <a:pt x="323" y="767"/>
                      <a:pt x="443" y="819"/>
                      <a:pt x="565" y="819"/>
                    </a:cubicBezTo>
                    <a:cubicBezTo>
                      <a:pt x="653" y="819"/>
                      <a:pt x="742" y="792"/>
                      <a:pt x="826" y="737"/>
                    </a:cubicBezTo>
                    <a:cubicBezTo>
                      <a:pt x="1093" y="503"/>
                      <a:pt x="959" y="36"/>
                      <a:pt x="593" y="3"/>
                    </a:cubicBezTo>
                    <a:cubicBezTo>
                      <a:pt x="579" y="1"/>
                      <a:pt x="566"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50"/>
              <p:cNvSpPr/>
              <p:nvPr/>
            </p:nvSpPr>
            <p:spPr>
              <a:xfrm>
                <a:off x="5838175" y="4650225"/>
                <a:ext cx="24225" cy="20875"/>
              </a:xfrm>
              <a:custGeom>
                <a:avLst/>
                <a:gdLst/>
                <a:ahLst/>
                <a:cxnLst/>
                <a:rect l="l" t="t" r="r" b="b"/>
                <a:pathLst>
                  <a:path w="969" h="835" extrusionOk="0">
                    <a:moveTo>
                      <a:pt x="533" y="1"/>
                    </a:moveTo>
                    <a:cubicBezTo>
                      <a:pt x="440" y="1"/>
                      <a:pt x="347" y="32"/>
                      <a:pt x="268" y="101"/>
                    </a:cubicBezTo>
                    <a:cubicBezTo>
                      <a:pt x="1" y="335"/>
                      <a:pt x="134" y="802"/>
                      <a:pt x="535" y="835"/>
                    </a:cubicBezTo>
                    <a:cubicBezTo>
                      <a:pt x="735" y="835"/>
                      <a:pt x="935" y="668"/>
                      <a:pt x="968" y="435"/>
                    </a:cubicBezTo>
                    <a:cubicBezTo>
                      <a:pt x="968" y="176"/>
                      <a:pt x="753" y="1"/>
                      <a:pt x="53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50"/>
              <p:cNvSpPr/>
              <p:nvPr/>
            </p:nvSpPr>
            <p:spPr>
              <a:xfrm>
                <a:off x="5840675" y="4546725"/>
                <a:ext cx="24850" cy="21150"/>
              </a:xfrm>
              <a:custGeom>
                <a:avLst/>
                <a:gdLst/>
                <a:ahLst/>
                <a:cxnLst/>
                <a:rect l="l" t="t" r="r" b="b"/>
                <a:pathLst>
                  <a:path w="994" h="846" extrusionOk="0">
                    <a:moveTo>
                      <a:pt x="553" y="0"/>
                    </a:moveTo>
                    <a:cubicBezTo>
                      <a:pt x="536" y="0"/>
                      <a:pt x="518" y="2"/>
                      <a:pt x="501" y="5"/>
                    </a:cubicBezTo>
                    <a:cubicBezTo>
                      <a:pt x="101" y="71"/>
                      <a:pt x="1" y="538"/>
                      <a:pt x="301" y="772"/>
                    </a:cubicBezTo>
                    <a:cubicBezTo>
                      <a:pt x="377" y="822"/>
                      <a:pt x="459" y="845"/>
                      <a:pt x="540" y="845"/>
                    </a:cubicBezTo>
                    <a:cubicBezTo>
                      <a:pt x="776" y="845"/>
                      <a:pt x="993" y="646"/>
                      <a:pt x="968" y="372"/>
                    </a:cubicBezTo>
                    <a:cubicBezTo>
                      <a:pt x="938" y="158"/>
                      <a:pt x="740" y="0"/>
                      <a:pt x="55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50"/>
              <p:cNvSpPr/>
              <p:nvPr/>
            </p:nvSpPr>
            <p:spPr>
              <a:xfrm>
                <a:off x="5726700" y="4538125"/>
                <a:ext cx="23125" cy="21175"/>
              </a:xfrm>
              <a:custGeom>
                <a:avLst/>
                <a:gdLst/>
                <a:ahLst/>
                <a:cxnLst/>
                <a:rect l="l" t="t" r="r" b="b"/>
                <a:pathLst>
                  <a:path w="925" h="847" extrusionOk="0">
                    <a:moveTo>
                      <a:pt x="452" y="0"/>
                    </a:moveTo>
                    <a:cubicBezTo>
                      <a:pt x="258" y="0"/>
                      <a:pt x="85" y="150"/>
                      <a:pt x="57" y="349"/>
                    </a:cubicBezTo>
                    <a:cubicBezTo>
                      <a:pt x="1" y="665"/>
                      <a:pt x="236" y="846"/>
                      <a:pt x="472" y="846"/>
                    </a:cubicBezTo>
                    <a:cubicBezTo>
                      <a:pt x="659" y="846"/>
                      <a:pt x="846" y="733"/>
                      <a:pt x="891" y="482"/>
                    </a:cubicBezTo>
                    <a:cubicBezTo>
                      <a:pt x="924" y="249"/>
                      <a:pt x="791" y="48"/>
                      <a:pt x="557" y="15"/>
                    </a:cubicBezTo>
                    <a:cubicBezTo>
                      <a:pt x="522" y="5"/>
                      <a:pt x="487" y="0"/>
                      <a:pt x="4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50"/>
              <p:cNvSpPr/>
              <p:nvPr/>
            </p:nvSpPr>
            <p:spPr>
              <a:xfrm>
                <a:off x="5731450" y="4628950"/>
                <a:ext cx="23675" cy="20825"/>
              </a:xfrm>
              <a:custGeom>
                <a:avLst/>
                <a:gdLst/>
                <a:ahLst/>
                <a:cxnLst/>
                <a:rect l="l" t="t" r="r" b="b"/>
                <a:pathLst>
                  <a:path w="947" h="833" extrusionOk="0">
                    <a:moveTo>
                      <a:pt x="488" y="1"/>
                    </a:moveTo>
                    <a:cubicBezTo>
                      <a:pt x="448" y="1"/>
                      <a:pt x="408" y="6"/>
                      <a:pt x="367" y="18"/>
                    </a:cubicBezTo>
                    <a:cubicBezTo>
                      <a:pt x="134" y="51"/>
                      <a:pt x="0" y="285"/>
                      <a:pt x="67" y="518"/>
                    </a:cubicBezTo>
                    <a:cubicBezTo>
                      <a:pt x="121" y="737"/>
                      <a:pt x="288" y="832"/>
                      <a:pt x="456" y="832"/>
                    </a:cubicBezTo>
                    <a:cubicBezTo>
                      <a:pt x="699" y="832"/>
                      <a:pt x="946" y="633"/>
                      <a:pt x="867" y="318"/>
                    </a:cubicBezTo>
                    <a:cubicBezTo>
                      <a:pt x="840" y="125"/>
                      <a:pt x="676" y="1"/>
                      <a:pt x="48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50"/>
              <p:cNvSpPr/>
              <p:nvPr/>
            </p:nvSpPr>
            <p:spPr>
              <a:xfrm>
                <a:off x="5955725" y="4663375"/>
                <a:ext cx="30125" cy="21275"/>
              </a:xfrm>
              <a:custGeom>
                <a:avLst/>
                <a:gdLst/>
                <a:ahLst/>
                <a:cxnLst/>
                <a:rect l="l" t="t" r="r" b="b"/>
                <a:pathLst>
                  <a:path w="1205" h="851" extrusionOk="0">
                    <a:moveTo>
                      <a:pt x="583" y="0"/>
                    </a:moveTo>
                    <a:cubicBezTo>
                      <a:pt x="119" y="0"/>
                      <a:pt x="1" y="748"/>
                      <a:pt x="536" y="843"/>
                    </a:cubicBezTo>
                    <a:cubicBezTo>
                      <a:pt x="568" y="848"/>
                      <a:pt x="599" y="851"/>
                      <a:pt x="628" y="851"/>
                    </a:cubicBezTo>
                    <a:cubicBezTo>
                      <a:pt x="1116" y="851"/>
                      <a:pt x="1204" y="103"/>
                      <a:pt x="669" y="9"/>
                    </a:cubicBezTo>
                    <a:cubicBezTo>
                      <a:pt x="639" y="3"/>
                      <a:pt x="610" y="0"/>
                      <a:pt x="58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50"/>
              <p:cNvSpPr/>
              <p:nvPr/>
            </p:nvSpPr>
            <p:spPr>
              <a:xfrm>
                <a:off x="6175925" y="4697775"/>
                <a:ext cx="28375" cy="21500"/>
              </a:xfrm>
              <a:custGeom>
                <a:avLst/>
                <a:gdLst/>
                <a:ahLst/>
                <a:cxnLst/>
                <a:rect l="l" t="t" r="r" b="b"/>
                <a:pathLst>
                  <a:path w="1135" h="860" extrusionOk="0">
                    <a:moveTo>
                      <a:pt x="568" y="0"/>
                    </a:moveTo>
                    <a:cubicBezTo>
                      <a:pt x="201" y="0"/>
                      <a:pt x="1" y="467"/>
                      <a:pt x="267" y="734"/>
                    </a:cubicBezTo>
                    <a:cubicBezTo>
                      <a:pt x="351" y="818"/>
                      <a:pt x="459" y="859"/>
                      <a:pt x="568" y="859"/>
                    </a:cubicBezTo>
                    <a:cubicBezTo>
                      <a:pt x="676" y="859"/>
                      <a:pt x="784" y="818"/>
                      <a:pt x="868" y="734"/>
                    </a:cubicBezTo>
                    <a:cubicBezTo>
                      <a:pt x="1135" y="467"/>
                      <a:pt x="935" y="0"/>
                      <a:pt x="5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50"/>
              <p:cNvSpPr/>
              <p:nvPr/>
            </p:nvSpPr>
            <p:spPr>
              <a:xfrm>
                <a:off x="6559525" y="4697025"/>
                <a:ext cx="24225" cy="20775"/>
              </a:xfrm>
              <a:custGeom>
                <a:avLst/>
                <a:gdLst/>
                <a:ahLst/>
                <a:cxnLst/>
                <a:rect l="l" t="t" r="r" b="b"/>
                <a:pathLst>
                  <a:path w="969" h="831" extrusionOk="0">
                    <a:moveTo>
                      <a:pt x="568" y="1"/>
                    </a:moveTo>
                    <a:cubicBezTo>
                      <a:pt x="464" y="1"/>
                      <a:pt x="357" y="41"/>
                      <a:pt x="268" y="130"/>
                    </a:cubicBezTo>
                    <a:cubicBezTo>
                      <a:pt x="1" y="397"/>
                      <a:pt x="201" y="831"/>
                      <a:pt x="568" y="831"/>
                    </a:cubicBezTo>
                    <a:cubicBezTo>
                      <a:pt x="801" y="831"/>
                      <a:pt x="968" y="631"/>
                      <a:pt x="968" y="431"/>
                    </a:cubicBezTo>
                    <a:cubicBezTo>
                      <a:pt x="968" y="164"/>
                      <a:pt x="775" y="1"/>
                      <a:pt x="56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50"/>
              <p:cNvSpPr/>
              <p:nvPr/>
            </p:nvSpPr>
            <p:spPr>
              <a:xfrm>
                <a:off x="6620850" y="4690450"/>
                <a:ext cx="24600" cy="20875"/>
              </a:xfrm>
              <a:custGeom>
                <a:avLst/>
                <a:gdLst/>
                <a:ahLst/>
                <a:cxnLst/>
                <a:rect l="l" t="t" r="r" b="b"/>
                <a:pathLst>
                  <a:path w="984" h="835" extrusionOk="0">
                    <a:moveTo>
                      <a:pt x="545" y="0"/>
                    </a:moveTo>
                    <a:cubicBezTo>
                      <a:pt x="421" y="0"/>
                      <a:pt x="297" y="59"/>
                      <a:pt x="216" y="193"/>
                    </a:cubicBezTo>
                    <a:cubicBezTo>
                      <a:pt x="0" y="471"/>
                      <a:pt x="213" y="834"/>
                      <a:pt x="536" y="834"/>
                    </a:cubicBezTo>
                    <a:cubicBezTo>
                      <a:pt x="562" y="834"/>
                      <a:pt x="589" y="832"/>
                      <a:pt x="617" y="827"/>
                    </a:cubicBezTo>
                    <a:cubicBezTo>
                      <a:pt x="850" y="794"/>
                      <a:pt x="984" y="560"/>
                      <a:pt x="950" y="327"/>
                    </a:cubicBezTo>
                    <a:cubicBezTo>
                      <a:pt x="910" y="128"/>
                      <a:pt x="728" y="0"/>
                      <a:pt x="54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50"/>
              <p:cNvSpPr/>
              <p:nvPr/>
            </p:nvSpPr>
            <p:spPr>
              <a:xfrm>
                <a:off x="6299350" y="4668575"/>
                <a:ext cx="27550" cy="20875"/>
              </a:xfrm>
              <a:custGeom>
                <a:avLst/>
                <a:gdLst/>
                <a:ahLst/>
                <a:cxnLst/>
                <a:rect l="l" t="t" r="r" b="b"/>
                <a:pathLst>
                  <a:path w="1102" h="835" extrusionOk="0">
                    <a:moveTo>
                      <a:pt x="534" y="1"/>
                    </a:moveTo>
                    <a:cubicBezTo>
                      <a:pt x="0" y="1"/>
                      <a:pt x="0" y="835"/>
                      <a:pt x="534" y="835"/>
                    </a:cubicBezTo>
                    <a:cubicBezTo>
                      <a:pt x="1101" y="835"/>
                      <a:pt x="1101" y="1"/>
                      <a:pt x="53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50"/>
              <p:cNvSpPr/>
              <p:nvPr/>
            </p:nvSpPr>
            <p:spPr>
              <a:xfrm>
                <a:off x="6156750" y="4742925"/>
                <a:ext cx="25275" cy="20775"/>
              </a:xfrm>
              <a:custGeom>
                <a:avLst/>
                <a:gdLst/>
                <a:ahLst/>
                <a:cxnLst/>
                <a:rect l="l" t="t" r="r" b="b"/>
                <a:pathLst>
                  <a:path w="1011" h="831" extrusionOk="0">
                    <a:moveTo>
                      <a:pt x="489" y="1"/>
                    </a:moveTo>
                    <a:cubicBezTo>
                      <a:pt x="439" y="1"/>
                      <a:pt x="387" y="10"/>
                      <a:pt x="334" y="29"/>
                    </a:cubicBezTo>
                    <a:cubicBezTo>
                      <a:pt x="134" y="96"/>
                      <a:pt x="0" y="329"/>
                      <a:pt x="100" y="563"/>
                    </a:cubicBezTo>
                    <a:cubicBezTo>
                      <a:pt x="153" y="738"/>
                      <a:pt x="316" y="830"/>
                      <a:pt x="483" y="830"/>
                    </a:cubicBezTo>
                    <a:cubicBezTo>
                      <a:pt x="634" y="830"/>
                      <a:pt x="788" y="754"/>
                      <a:pt x="868" y="596"/>
                    </a:cubicBezTo>
                    <a:cubicBezTo>
                      <a:pt x="1010" y="311"/>
                      <a:pt x="787" y="1"/>
                      <a:pt x="48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50"/>
              <p:cNvSpPr/>
              <p:nvPr/>
            </p:nvSpPr>
            <p:spPr>
              <a:xfrm>
                <a:off x="6466125" y="4748650"/>
                <a:ext cx="24225" cy="20875"/>
              </a:xfrm>
              <a:custGeom>
                <a:avLst/>
                <a:gdLst/>
                <a:ahLst/>
                <a:cxnLst/>
                <a:rect l="l" t="t" r="r" b="b"/>
                <a:pathLst>
                  <a:path w="969" h="835" extrusionOk="0">
                    <a:moveTo>
                      <a:pt x="535" y="0"/>
                    </a:moveTo>
                    <a:cubicBezTo>
                      <a:pt x="1" y="0"/>
                      <a:pt x="1" y="834"/>
                      <a:pt x="535" y="834"/>
                    </a:cubicBezTo>
                    <a:cubicBezTo>
                      <a:pt x="768" y="834"/>
                      <a:pt x="968" y="634"/>
                      <a:pt x="968" y="434"/>
                    </a:cubicBezTo>
                    <a:cubicBezTo>
                      <a:pt x="968" y="200"/>
                      <a:pt x="768" y="0"/>
                      <a:pt x="53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50"/>
              <p:cNvSpPr/>
              <p:nvPr/>
            </p:nvSpPr>
            <p:spPr>
              <a:xfrm>
                <a:off x="6638450" y="4651700"/>
                <a:ext cx="24525" cy="21000"/>
              </a:xfrm>
              <a:custGeom>
                <a:avLst/>
                <a:gdLst/>
                <a:ahLst/>
                <a:cxnLst/>
                <a:rect l="l" t="t" r="r" b="b"/>
                <a:pathLst>
                  <a:path w="981" h="840" extrusionOk="0">
                    <a:moveTo>
                      <a:pt x="496" y="0"/>
                    </a:moveTo>
                    <a:cubicBezTo>
                      <a:pt x="338" y="0"/>
                      <a:pt x="180" y="92"/>
                      <a:pt x="113" y="276"/>
                    </a:cubicBezTo>
                    <a:cubicBezTo>
                      <a:pt x="0" y="557"/>
                      <a:pt x="245" y="839"/>
                      <a:pt x="525" y="839"/>
                    </a:cubicBezTo>
                    <a:cubicBezTo>
                      <a:pt x="576" y="839"/>
                      <a:pt x="628" y="830"/>
                      <a:pt x="680" y="809"/>
                    </a:cubicBezTo>
                    <a:cubicBezTo>
                      <a:pt x="880" y="709"/>
                      <a:pt x="980" y="476"/>
                      <a:pt x="880" y="276"/>
                    </a:cubicBezTo>
                    <a:cubicBezTo>
                      <a:pt x="813" y="92"/>
                      <a:pt x="655" y="0"/>
                      <a:pt x="49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50"/>
              <p:cNvSpPr/>
              <p:nvPr/>
            </p:nvSpPr>
            <p:spPr>
              <a:xfrm>
                <a:off x="6580000" y="4639300"/>
                <a:ext cx="25425" cy="20800"/>
              </a:xfrm>
              <a:custGeom>
                <a:avLst/>
                <a:gdLst/>
                <a:ahLst/>
                <a:cxnLst/>
                <a:rect l="l" t="t" r="r" b="b"/>
                <a:pathLst>
                  <a:path w="1017" h="832" extrusionOk="0">
                    <a:moveTo>
                      <a:pt x="431" y="0"/>
                    </a:moveTo>
                    <a:cubicBezTo>
                      <a:pt x="244" y="0"/>
                      <a:pt x="49" y="158"/>
                      <a:pt x="49" y="371"/>
                    </a:cubicBezTo>
                    <a:cubicBezTo>
                      <a:pt x="1" y="636"/>
                      <a:pt x="214" y="832"/>
                      <a:pt x="449" y="832"/>
                    </a:cubicBezTo>
                    <a:cubicBezTo>
                      <a:pt x="539" y="832"/>
                      <a:pt x="633" y="803"/>
                      <a:pt x="716" y="738"/>
                    </a:cubicBezTo>
                    <a:cubicBezTo>
                      <a:pt x="1016" y="505"/>
                      <a:pt x="850" y="38"/>
                      <a:pt x="483" y="4"/>
                    </a:cubicBezTo>
                    <a:cubicBezTo>
                      <a:pt x="466" y="1"/>
                      <a:pt x="448" y="0"/>
                      <a:pt x="4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50"/>
              <p:cNvSpPr/>
              <p:nvPr/>
            </p:nvSpPr>
            <p:spPr>
              <a:xfrm>
                <a:off x="6520350" y="4712100"/>
                <a:ext cx="22300" cy="20900"/>
              </a:xfrm>
              <a:custGeom>
                <a:avLst/>
                <a:gdLst/>
                <a:ahLst/>
                <a:cxnLst/>
                <a:rect l="l" t="t" r="r" b="b"/>
                <a:pathLst>
                  <a:path w="892" h="836" extrusionOk="0">
                    <a:moveTo>
                      <a:pt x="447" y="1"/>
                    </a:moveTo>
                    <a:cubicBezTo>
                      <a:pt x="361" y="1"/>
                      <a:pt x="274" y="30"/>
                      <a:pt x="200" y="94"/>
                    </a:cubicBezTo>
                    <a:cubicBezTo>
                      <a:pt x="33" y="261"/>
                      <a:pt x="0" y="528"/>
                      <a:pt x="133" y="695"/>
                    </a:cubicBezTo>
                    <a:cubicBezTo>
                      <a:pt x="230" y="791"/>
                      <a:pt x="347" y="835"/>
                      <a:pt x="460" y="835"/>
                    </a:cubicBezTo>
                    <a:cubicBezTo>
                      <a:pt x="661" y="835"/>
                      <a:pt x="846" y="696"/>
                      <a:pt x="867" y="461"/>
                    </a:cubicBezTo>
                    <a:cubicBezTo>
                      <a:pt x="891" y="196"/>
                      <a:pt x="672" y="1"/>
                      <a:pt x="4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50"/>
              <p:cNvSpPr/>
              <p:nvPr/>
            </p:nvSpPr>
            <p:spPr>
              <a:xfrm>
                <a:off x="6785925" y="4667325"/>
                <a:ext cx="24650" cy="20625"/>
              </a:xfrm>
              <a:custGeom>
                <a:avLst/>
                <a:gdLst/>
                <a:ahLst/>
                <a:cxnLst/>
                <a:rect l="l" t="t" r="r" b="b"/>
                <a:pathLst>
                  <a:path w="986" h="825" extrusionOk="0">
                    <a:moveTo>
                      <a:pt x="538" y="0"/>
                    </a:moveTo>
                    <a:cubicBezTo>
                      <a:pt x="416" y="0"/>
                      <a:pt x="295" y="48"/>
                      <a:pt x="218" y="151"/>
                    </a:cubicBezTo>
                    <a:cubicBezTo>
                      <a:pt x="1" y="430"/>
                      <a:pt x="188" y="825"/>
                      <a:pt x="510" y="825"/>
                    </a:cubicBezTo>
                    <a:cubicBezTo>
                      <a:pt x="534" y="825"/>
                      <a:pt x="559" y="823"/>
                      <a:pt x="585" y="818"/>
                    </a:cubicBezTo>
                    <a:cubicBezTo>
                      <a:pt x="819" y="785"/>
                      <a:pt x="985" y="585"/>
                      <a:pt x="952" y="351"/>
                    </a:cubicBezTo>
                    <a:cubicBezTo>
                      <a:pt x="931" y="125"/>
                      <a:pt x="733"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50"/>
              <p:cNvSpPr/>
              <p:nvPr/>
            </p:nvSpPr>
            <p:spPr>
              <a:xfrm>
                <a:off x="7003575" y="4631275"/>
                <a:ext cx="24650" cy="20850"/>
              </a:xfrm>
              <a:custGeom>
                <a:avLst/>
                <a:gdLst/>
                <a:ahLst/>
                <a:cxnLst/>
                <a:rect l="l" t="t" r="r" b="b"/>
                <a:pathLst>
                  <a:path w="986" h="834" extrusionOk="0">
                    <a:moveTo>
                      <a:pt x="531" y="0"/>
                    </a:moveTo>
                    <a:cubicBezTo>
                      <a:pt x="393" y="0"/>
                      <a:pt x="257" y="61"/>
                      <a:pt x="185" y="192"/>
                    </a:cubicBezTo>
                    <a:cubicBezTo>
                      <a:pt x="1" y="499"/>
                      <a:pt x="240" y="834"/>
                      <a:pt x="565" y="834"/>
                    </a:cubicBezTo>
                    <a:cubicBezTo>
                      <a:pt x="593" y="834"/>
                      <a:pt x="622" y="831"/>
                      <a:pt x="652" y="826"/>
                    </a:cubicBezTo>
                    <a:cubicBezTo>
                      <a:pt x="852" y="759"/>
                      <a:pt x="986" y="525"/>
                      <a:pt x="952" y="292"/>
                    </a:cubicBezTo>
                    <a:cubicBezTo>
                      <a:pt x="896" y="103"/>
                      <a:pt x="711"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50"/>
              <p:cNvSpPr/>
              <p:nvPr/>
            </p:nvSpPr>
            <p:spPr>
              <a:xfrm>
                <a:off x="6827225" y="4679825"/>
                <a:ext cx="25325" cy="20425"/>
              </a:xfrm>
              <a:custGeom>
                <a:avLst/>
                <a:gdLst/>
                <a:ahLst/>
                <a:cxnLst/>
                <a:rect l="l" t="t" r="r" b="b"/>
                <a:pathLst>
                  <a:path w="1013" h="817" extrusionOk="0">
                    <a:moveTo>
                      <a:pt x="553" y="1"/>
                    </a:moveTo>
                    <a:cubicBezTo>
                      <a:pt x="514" y="1"/>
                      <a:pt x="475" y="6"/>
                      <a:pt x="434" y="18"/>
                    </a:cubicBezTo>
                    <a:cubicBezTo>
                      <a:pt x="67" y="85"/>
                      <a:pt x="0" y="585"/>
                      <a:pt x="334" y="752"/>
                    </a:cubicBezTo>
                    <a:cubicBezTo>
                      <a:pt x="401" y="796"/>
                      <a:pt x="473" y="816"/>
                      <a:pt x="543" y="816"/>
                    </a:cubicBezTo>
                    <a:cubicBezTo>
                      <a:pt x="788" y="816"/>
                      <a:pt x="1012" y="577"/>
                      <a:pt x="934" y="318"/>
                    </a:cubicBezTo>
                    <a:cubicBezTo>
                      <a:pt x="879" y="125"/>
                      <a:pt x="733" y="1"/>
                      <a:pt x="55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50"/>
              <p:cNvSpPr/>
              <p:nvPr/>
            </p:nvSpPr>
            <p:spPr>
              <a:xfrm>
                <a:off x="6791375" y="4716750"/>
                <a:ext cx="21700" cy="20800"/>
              </a:xfrm>
              <a:custGeom>
                <a:avLst/>
                <a:gdLst/>
                <a:ahLst/>
                <a:cxnLst/>
                <a:rect l="l" t="t" r="r" b="b"/>
                <a:pathLst>
                  <a:path w="868" h="832" extrusionOk="0">
                    <a:moveTo>
                      <a:pt x="452" y="1"/>
                    </a:moveTo>
                    <a:cubicBezTo>
                      <a:pt x="353" y="1"/>
                      <a:pt x="251" y="35"/>
                      <a:pt x="167" y="109"/>
                    </a:cubicBezTo>
                    <a:cubicBezTo>
                      <a:pt x="0" y="275"/>
                      <a:pt x="0" y="542"/>
                      <a:pt x="167" y="709"/>
                    </a:cubicBezTo>
                    <a:cubicBezTo>
                      <a:pt x="252" y="794"/>
                      <a:pt x="354" y="832"/>
                      <a:pt x="453" y="832"/>
                    </a:cubicBezTo>
                    <a:cubicBezTo>
                      <a:pt x="666" y="832"/>
                      <a:pt x="867" y="659"/>
                      <a:pt x="867" y="409"/>
                    </a:cubicBezTo>
                    <a:cubicBezTo>
                      <a:pt x="867" y="158"/>
                      <a:pt x="665" y="1"/>
                      <a:pt x="45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50"/>
              <p:cNvSpPr/>
              <p:nvPr/>
            </p:nvSpPr>
            <p:spPr>
              <a:xfrm>
                <a:off x="7213425" y="4461450"/>
                <a:ext cx="27450" cy="20950"/>
              </a:xfrm>
              <a:custGeom>
                <a:avLst/>
                <a:gdLst/>
                <a:ahLst/>
                <a:cxnLst/>
                <a:rect l="l" t="t" r="r" b="b"/>
                <a:pathLst>
                  <a:path w="1098" h="838" extrusionOk="0">
                    <a:moveTo>
                      <a:pt x="595" y="1"/>
                    </a:moveTo>
                    <a:cubicBezTo>
                      <a:pt x="527" y="1"/>
                      <a:pt x="459" y="16"/>
                      <a:pt x="397" y="47"/>
                    </a:cubicBezTo>
                    <a:cubicBezTo>
                      <a:pt x="0" y="273"/>
                      <a:pt x="230" y="838"/>
                      <a:pt x="615" y="838"/>
                    </a:cubicBezTo>
                    <a:cubicBezTo>
                      <a:pt x="683" y="838"/>
                      <a:pt x="756" y="820"/>
                      <a:pt x="831" y="780"/>
                    </a:cubicBezTo>
                    <a:cubicBezTo>
                      <a:pt x="1031" y="647"/>
                      <a:pt x="1098" y="413"/>
                      <a:pt x="964" y="213"/>
                    </a:cubicBezTo>
                    <a:cubicBezTo>
                      <a:pt x="895" y="75"/>
                      <a:pt x="746" y="1"/>
                      <a:pt x="59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50"/>
              <p:cNvSpPr/>
              <p:nvPr/>
            </p:nvSpPr>
            <p:spPr>
              <a:xfrm>
                <a:off x="7489750" y="4278125"/>
                <a:ext cx="27150" cy="20750"/>
              </a:xfrm>
              <a:custGeom>
                <a:avLst/>
                <a:gdLst/>
                <a:ahLst/>
                <a:cxnLst/>
                <a:rect l="l" t="t" r="r" b="b"/>
                <a:pathLst>
                  <a:path w="1086" h="830" extrusionOk="0">
                    <a:moveTo>
                      <a:pt x="538" y="0"/>
                    </a:moveTo>
                    <a:cubicBezTo>
                      <a:pt x="215" y="0"/>
                      <a:pt x="0" y="364"/>
                      <a:pt x="185" y="641"/>
                    </a:cubicBezTo>
                    <a:cubicBezTo>
                      <a:pt x="271" y="770"/>
                      <a:pt x="411" y="829"/>
                      <a:pt x="545" y="829"/>
                    </a:cubicBezTo>
                    <a:cubicBezTo>
                      <a:pt x="620" y="829"/>
                      <a:pt x="692" y="811"/>
                      <a:pt x="752" y="775"/>
                    </a:cubicBezTo>
                    <a:cubicBezTo>
                      <a:pt x="1086" y="541"/>
                      <a:pt x="986" y="74"/>
                      <a:pt x="619" y="8"/>
                    </a:cubicBezTo>
                    <a:cubicBezTo>
                      <a:pt x="591" y="3"/>
                      <a:pt x="564" y="0"/>
                      <a:pt x="53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50"/>
              <p:cNvSpPr/>
              <p:nvPr/>
            </p:nvSpPr>
            <p:spPr>
              <a:xfrm>
                <a:off x="7464350" y="4314000"/>
                <a:ext cx="23150" cy="20875"/>
              </a:xfrm>
              <a:custGeom>
                <a:avLst/>
                <a:gdLst/>
                <a:ahLst/>
                <a:cxnLst/>
                <a:rect l="l" t="t" r="r" b="b"/>
                <a:pathLst>
                  <a:path w="926" h="835" extrusionOk="0">
                    <a:moveTo>
                      <a:pt x="479" y="0"/>
                    </a:moveTo>
                    <a:cubicBezTo>
                      <a:pt x="366" y="0"/>
                      <a:pt x="251" y="44"/>
                      <a:pt x="167" y="140"/>
                    </a:cubicBezTo>
                    <a:cubicBezTo>
                      <a:pt x="0" y="307"/>
                      <a:pt x="34" y="574"/>
                      <a:pt x="234" y="741"/>
                    </a:cubicBezTo>
                    <a:cubicBezTo>
                      <a:pt x="308" y="806"/>
                      <a:pt x="395" y="834"/>
                      <a:pt x="481" y="834"/>
                    </a:cubicBezTo>
                    <a:cubicBezTo>
                      <a:pt x="705" y="834"/>
                      <a:pt x="925" y="639"/>
                      <a:pt x="901" y="374"/>
                    </a:cubicBezTo>
                    <a:cubicBezTo>
                      <a:pt x="880" y="139"/>
                      <a:pt x="681" y="0"/>
                      <a:pt x="47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50"/>
              <p:cNvSpPr/>
              <p:nvPr/>
            </p:nvSpPr>
            <p:spPr>
              <a:xfrm>
                <a:off x="7336750" y="4444475"/>
                <a:ext cx="27025" cy="21850"/>
              </a:xfrm>
              <a:custGeom>
                <a:avLst/>
                <a:gdLst/>
                <a:ahLst/>
                <a:cxnLst/>
                <a:rect l="l" t="t" r="r" b="b"/>
                <a:pathLst>
                  <a:path w="1081" h="874" extrusionOk="0">
                    <a:moveTo>
                      <a:pt x="468" y="0"/>
                    </a:moveTo>
                    <a:cubicBezTo>
                      <a:pt x="359" y="0"/>
                      <a:pt x="251" y="42"/>
                      <a:pt x="167" y="125"/>
                    </a:cubicBezTo>
                    <a:cubicBezTo>
                      <a:pt x="1" y="292"/>
                      <a:pt x="1" y="592"/>
                      <a:pt x="201" y="759"/>
                    </a:cubicBezTo>
                    <a:cubicBezTo>
                      <a:pt x="288" y="839"/>
                      <a:pt x="384" y="873"/>
                      <a:pt x="475" y="873"/>
                    </a:cubicBezTo>
                    <a:cubicBezTo>
                      <a:pt x="803" y="873"/>
                      <a:pt x="1081" y="438"/>
                      <a:pt x="768" y="125"/>
                    </a:cubicBezTo>
                    <a:cubicBezTo>
                      <a:pt x="684" y="42"/>
                      <a:pt x="576" y="0"/>
                      <a:pt x="4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50"/>
              <p:cNvSpPr/>
              <p:nvPr/>
            </p:nvSpPr>
            <p:spPr>
              <a:xfrm>
                <a:off x="7459600" y="4405325"/>
                <a:ext cx="31300" cy="21175"/>
              </a:xfrm>
              <a:custGeom>
                <a:avLst/>
                <a:gdLst/>
                <a:ahLst/>
                <a:cxnLst/>
                <a:rect l="l" t="t" r="r" b="b"/>
                <a:pathLst>
                  <a:path w="1252" h="847" extrusionOk="0">
                    <a:moveTo>
                      <a:pt x="664" y="1"/>
                    </a:moveTo>
                    <a:cubicBezTo>
                      <a:pt x="599" y="1"/>
                      <a:pt x="530" y="18"/>
                      <a:pt x="457" y="57"/>
                    </a:cubicBezTo>
                    <a:cubicBezTo>
                      <a:pt x="1" y="256"/>
                      <a:pt x="227" y="846"/>
                      <a:pt x="615" y="846"/>
                    </a:cubicBezTo>
                    <a:cubicBezTo>
                      <a:pt x="681" y="846"/>
                      <a:pt x="752" y="829"/>
                      <a:pt x="824" y="790"/>
                    </a:cubicBezTo>
                    <a:cubicBezTo>
                      <a:pt x="1252" y="591"/>
                      <a:pt x="1046" y="1"/>
                      <a:pt x="66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50"/>
              <p:cNvSpPr/>
              <p:nvPr/>
            </p:nvSpPr>
            <p:spPr>
              <a:xfrm>
                <a:off x="7586975" y="4286625"/>
                <a:ext cx="30375" cy="21475"/>
              </a:xfrm>
              <a:custGeom>
                <a:avLst/>
                <a:gdLst/>
                <a:ahLst/>
                <a:cxnLst/>
                <a:rect l="l" t="t" r="r" b="b"/>
                <a:pathLst>
                  <a:path w="1215" h="859" extrusionOk="0">
                    <a:moveTo>
                      <a:pt x="628" y="0"/>
                    </a:moveTo>
                    <a:cubicBezTo>
                      <a:pt x="541" y="0"/>
                      <a:pt x="451" y="31"/>
                      <a:pt x="366" y="101"/>
                    </a:cubicBezTo>
                    <a:cubicBezTo>
                      <a:pt x="1" y="388"/>
                      <a:pt x="288" y="859"/>
                      <a:pt x="622" y="859"/>
                    </a:cubicBezTo>
                    <a:cubicBezTo>
                      <a:pt x="715" y="859"/>
                      <a:pt x="812" y="822"/>
                      <a:pt x="899" y="735"/>
                    </a:cubicBezTo>
                    <a:cubicBezTo>
                      <a:pt x="1215" y="420"/>
                      <a:pt x="950" y="0"/>
                      <a:pt x="62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50"/>
              <p:cNvSpPr/>
              <p:nvPr/>
            </p:nvSpPr>
            <p:spPr>
              <a:xfrm>
                <a:off x="7443500" y="4345500"/>
                <a:ext cx="23725" cy="20400"/>
              </a:xfrm>
              <a:custGeom>
                <a:avLst/>
                <a:gdLst/>
                <a:ahLst/>
                <a:cxnLst/>
                <a:rect l="l" t="t" r="r" b="b"/>
                <a:pathLst>
                  <a:path w="949" h="816" extrusionOk="0">
                    <a:moveTo>
                      <a:pt x="462" y="1"/>
                    </a:moveTo>
                    <a:cubicBezTo>
                      <a:pt x="399" y="1"/>
                      <a:pt x="332" y="15"/>
                      <a:pt x="267" y="48"/>
                    </a:cubicBezTo>
                    <a:cubicBezTo>
                      <a:pt x="67" y="148"/>
                      <a:pt x="0" y="381"/>
                      <a:pt x="100" y="582"/>
                    </a:cubicBezTo>
                    <a:cubicBezTo>
                      <a:pt x="180" y="740"/>
                      <a:pt x="327" y="816"/>
                      <a:pt x="473" y="816"/>
                    </a:cubicBezTo>
                    <a:cubicBezTo>
                      <a:pt x="636" y="816"/>
                      <a:pt x="798" y="723"/>
                      <a:pt x="868" y="548"/>
                    </a:cubicBezTo>
                    <a:cubicBezTo>
                      <a:pt x="948" y="253"/>
                      <a:pt x="726" y="1"/>
                      <a:pt x="46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50"/>
              <p:cNvSpPr/>
              <p:nvPr/>
            </p:nvSpPr>
            <p:spPr>
              <a:xfrm>
                <a:off x="7420150" y="4407150"/>
                <a:ext cx="24550" cy="21150"/>
              </a:xfrm>
              <a:custGeom>
                <a:avLst/>
                <a:gdLst/>
                <a:ahLst/>
                <a:cxnLst/>
                <a:rect l="l" t="t" r="r" b="b"/>
                <a:pathLst>
                  <a:path w="982" h="846" extrusionOk="0">
                    <a:moveTo>
                      <a:pt x="484" y="0"/>
                    </a:moveTo>
                    <a:cubicBezTo>
                      <a:pt x="326" y="0"/>
                      <a:pt x="167" y="84"/>
                      <a:pt x="100" y="250"/>
                    </a:cubicBezTo>
                    <a:cubicBezTo>
                      <a:pt x="0" y="484"/>
                      <a:pt x="100" y="717"/>
                      <a:pt x="334" y="818"/>
                    </a:cubicBezTo>
                    <a:cubicBezTo>
                      <a:pt x="382" y="837"/>
                      <a:pt x="430" y="846"/>
                      <a:pt x="477" y="846"/>
                    </a:cubicBezTo>
                    <a:cubicBezTo>
                      <a:pt x="754" y="846"/>
                      <a:pt x="982" y="536"/>
                      <a:pt x="868" y="250"/>
                    </a:cubicBezTo>
                    <a:cubicBezTo>
                      <a:pt x="801" y="84"/>
                      <a:pt x="643" y="0"/>
                      <a:pt x="484"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50"/>
              <p:cNvSpPr/>
              <p:nvPr/>
            </p:nvSpPr>
            <p:spPr>
              <a:xfrm>
                <a:off x="7611375" y="4247750"/>
                <a:ext cx="23125" cy="20950"/>
              </a:xfrm>
              <a:custGeom>
                <a:avLst/>
                <a:gdLst/>
                <a:ahLst/>
                <a:cxnLst/>
                <a:rect l="l" t="t" r="r" b="b"/>
                <a:pathLst>
                  <a:path w="925" h="838" extrusionOk="0">
                    <a:moveTo>
                      <a:pt x="447" y="0"/>
                    </a:moveTo>
                    <a:cubicBezTo>
                      <a:pt x="245" y="0"/>
                      <a:pt x="45" y="153"/>
                      <a:pt x="24" y="389"/>
                    </a:cubicBezTo>
                    <a:cubicBezTo>
                      <a:pt x="0" y="646"/>
                      <a:pt x="222" y="837"/>
                      <a:pt x="449" y="837"/>
                    </a:cubicBezTo>
                    <a:cubicBezTo>
                      <a:pt x="546" y="837"/>
                      <a:pt x="644" y="802"/>
                      <a:pt x="724" y="722"/>
                    </a:cubicBezTo>
                    <a:cubicBezTo>
                      <a:pt x="891" y="589"/>
                      <a:pt x="924" y="322"/>
                      <a:pt x="757" y="155"/>
                    </a:cubicBezTo>
                    <a:cubicBezTo>
                      <a:pt x="674" y="48"/>
                      <a:pt x="560"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50"/>
              <p:cNvSpPr/>
              <p:nvPr/>
            </p:nvSpPr>
            <p:spPr>
              <a:xfrm>
                <a:off x="7616325" y="4118975"/>
                <a:ext cx="24850" cy="20875"/>
              </a:xfrm>
              <a:custGeom>
                <a:avLst/>
                <a:gdLst/>
                <a:ahLst/>
                <a:cxnLst/>
                <a:rect l="l" t="t" r="r" b="b"/>
                <a:pathLst>
                  <a:path w="994" h="835" extrusionOk="0">
                    <a:moveTo>
                      <a:pt x="550" y="0"/>
                    </a:moveTo>
                    <a:cubicBezTo>
                      <a:pt x="208" y="0"/>
                      <a:pt x="0" y="381"/>
                      <a:pt x="192" y="670"/>
                    </a:cubicBezTo>
                    <a:cubicBezTo>
                      <a:pt x="281" y="783"/>
                      <a:pt x="403" y="835"/>
                      <a:pt x="524" y="835"/>
                    </a:cubicBezTo>
                    <a:cubicBezTo>
                      <a:pt x="723" y="835"/>
                      <a:pt x="918" y="697"/>
                      <a:pt x="960" y="469"/>
                    </a:cubicBezTo>
                    <a:cubicBezTo>
                      <a:pt x="993" y="236"/>
                      <a:pt x="826" y="36"/>
                      <a:pt x="593" y="2"/>
                    </a:cubicBezTo>
                    <a:cubicBezTo>
                      <a:pt x="578" y="1"/>
                      <a:pt x="564" y="0"/>
                      <a:pt x="55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50"/>
              <p:cNvSpPr/>
              <p:nvPr/>
            </p:nvSpPr>
            <p:spPr>
              <a:xfrm>
                <a:off x="7553750" y="4179575"/>
                <a:ext cx="27375" cy="21250"/>
              </a:xfrm>
              <a:custGeom>
                <a:avLst/>
                <a:gdLst/>
                <a:ahLst/>
                <a:cxnLst/>
                <a:rect l="l" t="t" r="r" b="b"/>
                <a:pathLst>
                  <a:path w="1095" h="850" extrusionOk="0">
                    <a:moveTo>
                      <a:pt x="559" y="0"/>
                    </a:moveTo>
                    <a:cubicBezTo>
                      <a:pt x="430" y="0"/>
                      <a:pt x="294" y="60"/>
                      <a:pt x="194" y="180"/>
                    </a:cubicBezTo>
                    <a:cubicBezTo>
                      <a:pt x="1" y="437"/>
                      <a:pt x="211" y="849"/>
                      <a:pt x="554" y="849"/>
                    </a:cubicBezTo>
                    <a:cubicBezTo>
                      <a:pt x="567" y="849"/>
                      <a:pt x="581" y="849"/>
                      <a:pt x="594" y="847"/>
                    </a:cubicBezTo>
                    <a:cubicBezTo>
                      <a:pt x="961" y="781"/>
                      <a:pt x="1094" y="314"/>
                      <a:pt x="794" y="80"/>
                    </a:cubicBezTo>
                    <a:cubicBezTo>
                      <a:pt x="727" y="27"/>
                      <a:pt x="645" y="0"/>
                      <a:pt x="55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50"/>
              <p:cNvSpPr/>
              <p:nvPr/>
            </p:nvSpPr>
            <p:spPr>
              <a:xfrm>
                <a:off x="7591925" y="4184900"/>
                <a:ext cx="20875" cy="20875"/>
              </a:xfrm>
              <a:custGeom>
                <a:avLst/>
                <a:gdLst/>
                <a:ahLst/>
                <a:cxnLst/>
                <a:rect l="l" t="t" r="r" b="b"/>
                <a:pathLst>
                  <a:path w="835" h="835" extrusionOk="0">
                    <a:moveTo>
                      <a:pt x="435" y="1"/>
                    </a:moveTo>
                    <a:cubicBezTo>
                      <a:pt x="201" y="1"/>
                      <a:pt x="1" y="167"/>
                      <a:pt x="1" y="401"/>
                    </a:cubicBezTo>
                    <a:cubicBezTo>
                      <a:pt x="1" y="634"/>
                      <a:pt x="201" y="835"/>
                      <a:pt x="435" y="835"/>
                    </a:cubicBezTo>
                    <a:cubicBezTo>
                      <a:pt x="668" y="835"/>
                      <a:pt x="835" y="634"/>
                      <a:pt x="835" y="401"/>
                    </a:cubicBezTo>
                    <a:cubicBezTo>
                      <a:pt x="835" y="167"/>
                      <a:pt x="668" y="1"/>
                      <a:pt x="43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50"/>
              <p:cNvSpPr/>
              <p:nvPr/>
            </p:nvSpPr>
            <p:spPr>
              <a:xfrm>
                <a:off x="7725675" y="3915875"/>
                <a:ext cx="28900" cy="21525"/>
              </a:xfrm>
              <a:custGeom>
                <a:avLst/>
                <a:gdLst/>
                <a:ahLst/>
                <a:cxnLst/>
                <a:rect l="l" t="t" r="r" b="b"/>
                <a:pathLst>
                  <a:path w="1156" h="861" extrusionOk="0">
                    <a:moveTo>
                      <a:pt x="641" y="0"/>
                    </a:moveTo>
                    <a:cubicBezTo>
                      <a:pt x="229" y="0"/>
                      <a:pt x="1" y="620"/>
                      <a:pt x="488" y="821"/>
                    </a:cubicBezTo>
                    <a:cubicBezTo>
                      <a:pt x="542" y="848"/>
                      <a:pt x="601" y="860"/>
                      <a:pt x="659" y="860"/>
                    </a:cubicBezTo>
                    <a:cubicBezTo>
                      <a:pt x="820" y="860"/>
                      <a:pt x="982" y="768"/>
                      <a:pt x="1056" y="621"/>
                    </a:cubicBezTo>
                    <a:cubicBezTo>
                      <a:pt x="1156" y="421"/>
                      <a:pt x="1056" y="154"/>
                      <a:pt x="855" y="54"/>
                    </a:cubicBezTo>
                    <a:cubicBezTo>
                      <a:pt x="781" y="17"/>
                      <a:pt x="709" y="0"/>
                      <a:pt x="6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50"/>
              <p:cNvSpPr/>
              <p:nvPr/>
            </p:nvSpPr>
            <p:spPr>
              <a:xfrm>
                <a:off x="7794325" y="3680800"/>
                <a:ext cx="25300" cy="21200"/>
              </a:xfrm>
              <a:custGeom>
                <a:avLst/>
                <a:gdLst/>
                <a:ahLst/>
                <a:cxnLst/>
                <a:rect l="l" t="t" r="r" b="b"/>
                <a:pathLst>
                  <a:path w="1012" h="848" extrusionOk="0">
                    <a:moveTo>
                      <a:pt x="531" y="0"/>
                    </a:moveTo>
                    <a:cubicBezTo>
                      <a:pt x="242" y="0"/>
                      <a:pt x="0" y="322"/>
                      <a:pt x="178" y="617"/>
                    </a:cubicBezTo>
                    <a:cubicBezTo>
                      <a:pt x="255" y="772"/>
                      <a:pt x="397" y="848"/>
                      <a:pt x="541" y="848"/>
                    </a:cubicBezTo>
                    <a:cubicBezTo>
                      <a:pt x="706" y="848"/>
                      <a:pt x="873" y="747"/>
                      <a:pt x="945" y="551"/>
                    </a:cubicBezTo>
                    <a:cubicBezTo>
                      <a:pt x="1011" y="317"/>
                      <a:pt x="878" y="84"/>
                      <a:pt x="645" y="17"/>
                    </a:cubicBezTo>
                    <a:cubicBezTo>
                      <a:pt x="606" y="5"/>
                      <a:pt x="568" y="0"/>
                      <a:pt x="53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50"/>
              <p:cNvSpPr/>
              <p:nvPr/>
            </p:nvSpPr>
            <p:spPr>
              <a:xfrm>
                <a:off x="7782900" y="3759175"/>
                <a:ext cx="26350" cy="21000"/>
              </a:xfrm>
              <a:custGeom>
                <a:avLst/>
                <a:gdLst/>
                <a:ahLst/>
                <a:cxnLst/>
                <a:rect l="l" t="t" r="r" b="b"/>
                <a:pathLst>
                  <a:path w="1054" h="840" extrusionOk="0">
                    <a:moveTo>
                      <a:pt x="461" y="0"/>
                    </a:moveTo>
                    <a:cubicBezTo>
                      <a:pt x="291" y="0"/>
                      <a:pt x="123" y="125"/>
                      <a:pt x="67" y="318"/>
                    </a:cubicBezTo>
                    <a:cubicBezTo>
                      <a:pt x="1" y="518"/>
                      <a:pt x="134" y="751"/>
                      <a:pt x="368" y="818"/>
                    </a:cubicBezTo>
                    <a:cubicBezTo>
                      <a:pt x="416" y="833"/>
                      <a:pt x="461" y="840"/>
                      <a:pt x="504" y="840"/>
                    </a:cubicBezTo>
                    <a:cubicBezTo>
                      <a:pt x="932" y="840"/>
                      <a:pt x="1053" y="139"/>
                      <a:pt x="568" y="17"/>
                    </a:cubicBezTo>
                    <a:cubicBezTo>
                      <a:pt x="533" y="6"/>
                      <a:pt x="497" y="0"/>
                      <a:pt x="46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50"/>
              <p:cNvSpPr/>
              <p:nvPr/>
            </p:nvSpPr>
            <p:spPr>
              <a:xfrm>
                <a:off x="7782075" y="3907875"/>
                <a:ext cx="24825" cy="21075"/>
              </a:xfrm>
              <a:custGeom>
                <a:avLst/>
                <a:gdLst/>
                <a:ahLst/>
                <a:cxnLst/>
                <a:rect l="l" t="t" r="r" b="b"/>
                <a:pathLst>
                  <a:path w="993" h="843" extrusionOk="0">
                    <a:moveTo>
                      <a:pt x="455" y="0"/>
                    </a:moveTo>
                    <a:cubicBezTo>
                      <a:pt x="254" y="0"/>
                      <a:pt x="55" y="139"/>
                      <a:pt x="34" y="374"/>
                    </a:cubicBezTo>
                    <a:cubicBezTo>
                      <a:pt x="0" y="607"/>
                      <a:pt x="167" y="808"/>
                      <a:pt x="401" y="841"/>
                    </a:cubicBezTo>
                    <a:cubicBezTo>
                      <a:pt x="414" y="842"/>
                      <a:pt x="427" y="843"/>
                      <a:pt x="440" y="843"/>
                    </a:cubicBezTo>
                    <a:cubicBezTo>
                      <a:pt x="784" y="843"/>
                      <a:pt x="993" y="430"/>
                      <a:pt x="768" y="140"/>
                    </a:cubicBezTo>
                    <a:cubicBezTo>
                      <a:pt x="683" y="44"/>
                      <a:pt x="569" y="0"/>
                      <a:pt x="45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50"/>
              <p:cNvSpPr/>
              <p:nvPr/>
            </p:nvSpPr>
            <p:spPr>
              <a:xfrm>
                <a:off x="7859825" y="3647250"/>
                <a:ext cx="25425" cy="20650"/>
              </a:xfrm>
              <a:custGeom>
                <a:avLst/>
                <a:gdLst/>
                <a:ahLst/>
                <a:cxnLst/>
                <a:rect l="l" t="t" r="r" b="b"/>
                <a:pathLst>
                  <a:path w="1017" h="826" extrusionOk="0">
                    <a:moveTo>
                      <a:pt x="503" y="1"/>
                    </a:moveTo>
                    <a:cubicBezTo>
                      <a:pt x="346" y="1"/>
                      <a:pt x="190" y="88"/>
                      <a:pt x="126" y="291"/>
                    </a:cubicBezTo>
                    <a:cubicBezTo>
                      <a:pt x="1" y="604"/>
                      <a:pt x="267" y="826"/>
                      <a:pt x="524" y="826"/>
                    </a:cubicBezTo>
                    <a:cubicBezTo>
                      <a:pt x="679" y="826"/>
                      <a:pt x="831" y="746"/>
                      <a:pt x="893" y="558"/>
                    </a:cubicBezTo>
                    <a:cubicBezTo>
                      <a:pt x="1017" y="228"/>
                      <a:pt x="75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50"/>
              <p:cNvSpPr/>
              <p:nvPr/>
            </p:nvSpPr>
            <p:spPr>
              <a:xfrm>
                <a:off x="7862125" y="3576050"/>
                <a:ext cx="23125" cy="21075"/>
              </a:xfrm>
              <a:custGeom>
                <a:avLst/>
                <a:gdLst/>
                <a:ahLst/>
                <a:cxnLst/>
                <a:rect l="l" t="t" r="r" b="b"/>
                <a:pathLst>
                  <a:path w="925" h="843" extrusionOk="0">
                    <a:moveTo>
                      <a:pt x="441" y="0"/>
                    </a:moveTo>
                    <a:cubicBezTo>
                      <a:pt x="258" y="0"/>
                      <a:pt x="77" y="106"/>
                      <a:pt x="34" y="337"/>
                    </a:cubicBezTo>
                    <a:cubicBezTo>
                      <a:pt x="1" y="571"/>
                      <a:pt x="134" y="804"/>
                      <a:pt x="368" y="838"/>
                    </a:cubicBezTo>
                    <a:cubicBezTo>
                      <a:pt x="388" y="841"/>
                      <a:pt x="408" y="842"/>
                      <a:pt x="427" y="842"/>
                    </a:cubicBezTo>
                    <a:cubicBezTo>
                      <a:pt x="635" y="842"/>
                      <a:pt x="807" y="687"/>
                      <a:pt x="868" y="504"/>
                    </a:cubicBezTo>
                    <a:cubicBezTo>
                      <a:pt x="925" y="183"/>
                      <a:pt x="681" y="0"/>
                      <a:pt x="441"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50"/>
              <p:cNvSpPr/>
              <p:nvPr/>
            </p:nvSpPr>
            <p:spPr>
              <a:xfrm>
                <a:off x="7960525" y="3726925"/>
                <a:ext cx="24750" cy="21150"/>
              </a:xfrm>
              <a:custGeom>
                <a:avLst/>
                <a:gdLst/>
                <a:ahLst/>
                <a:cxnLst/>
                <a:rect l="l" t="t" r="r" b="b"/>
                <a:pathLst>
                  <a:path w="990" h="846" extrusionOk="0">
                    <a:moveTo>
                      <a:pt x="466" y="1"/>
                    </a:moveTo>
                    <a:cubicBezTo>
                      <a:pt x="411" y="1"/>
                      <a:pt x="355" y="13"/>
                      <a:pt x="301" y="40"/>
                    </a:cubicBezTo>
                    <a:cubicBezTo>
                      <a:pt x="68" y="140"/>
                      <a:pt x="1" y="373"/>
                      <a:pt x="101" y="607"/>
                    </a:cubicBezTo>
                    <a:cubicBezTo>
                      <a:pt x="179" y="775"/>
                      <a:pt x="315" y="845"/>
                      <a:pt x="450" y="845"/>
                    </a:cubicBezTo>
                    <a:cubicBezTo>
                      <a:pt x="719" y="845"/>
                      <a:pt x="990" y="572"/>
                      <a:pt x="835" y="240"/>
                    </a:cubicBezTo>
                    <a:cubicBezTo>
                      <a:pt x="762" y="93"/>
                      <a:pt x="617" y="1"/>
                      <a:pt x="4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50"/>
              <p:cNvSpPr/>
              <p:nvPr/>
            </p:nvSpPr>
            <p:spPr>
              <a:xfrm>
                <a:off x="8013075" y="3656150"/>
                <a:ext cx="27300" cy="21250"/>
              </a:xfrm>
              <a:custGeom>
                <a:avLst/>
                <a:gdLst/>
                <a:ahLst/>
                <a:cxnLst/>
                <a:rect l="l" t="t" r="r" b="b"/>
                <a:pathLst>
                  <a:path w="1092" h="850" extrusionOk="0">
                    <a:moveTo>
                      <a:pt x="510" y="0"/>
                    </a:moveTo>
                    <a:cubicBezTo>
                      <a:pt x="496" y="0"/>
                      <a:pt x="482" y="1"/>
                      <a:pt x="467" y="2"/>
                    </a:cubicBezTo>
                    <a:cubicBezTo>
                      <a:pt x="100" y="69"/>
                      <a:pt x="0" y="536"/>
                      <a:pt x="301" y="769"/>
                    </a:cubicBezTo>
                    <a:cubicBezTo>
                      <a:pt x="367" y="823"/>
                      <a:pt x="450" y="849"/>
                      <a:pt x="534" y="849"/>
                    </a:cubicBezTo>
                    <a:cubicBezTo>
                      <a:pt x="659" y="849"/>
                      <a:pt x="788" y="789"/>
                      <a:pt x="868" y="669"/>
                    </a:cubicBezTo>
                    <a:cubicBezTo>
                      <a:pt x="1092" y="381"/>
                      <a:pt x="855" y="0"/>
                      <a:pt x="51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50"/>
              <p:cNvSpPr/>
              <p:nvPr/>
            </p:nvSpPr>
            <p:spPr>
              <a:xfrm>
                <a:off x="7976375" y="3477350"/>
                <a:ext cx="24650" cy="20475"/>
              </a:xfrm>
              <a:custGeom>
                <a:avLst/>
                <a:gdLst/>
                <a:ahLst/>
                <a:cxnLst/>
                <a:rect l="l" t="t" r="r" b="b"/>
                <a:pathLst>
                  <a:path w="986" h="819" extrusionOk="0">
                    <a:moveTo>
                      <a:pt x="561" y="1"/>
                    </a:moveTo>
                    <a:cubicBezTo>
                      <a:pt x="530" y="1"/>
                      <a:pt x="498" y="5"/>
                      <a:pt x="468" y="16"/>
                    </a:cubicBezTo>
                    <a:cubicBezTo>
                      <a:pt x="101" y="82"/>
                      <a:pt x="1" y="549"/>
                      <a:pt x="301" y="750"/>
                    </a:cubicBezTo>
                    <a:cubicBezTo>
                      <a:pt x="372" y="797"/>
                      <a:pt x="448" y="818"/>
                      <a:pt x="523" y="818"/>
                    </a:cubicBezTo>
                    <a:cubicBezTo>
                      <a:pt x="764" y="818"/>
                      <a:pt x="986" y="596"/>
                      <a:pt x="935" y="316"/>
                    </a:cubicBezTo>
                    <a:cubicBezTo>
                      <a:pt x="906" y="146"/>
                      <a:pt x="734" y="1"/>
                      <a:pt x="561"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50"/>
              <p:cNvSpPr/>
              <p:nvPr/>
            </p:nvSpPr>
            <p:spPr>
              <a:xfrm>
                <a:off x="7923850" y="3478700"/>
                <a:ext cx="24425" cy="20675"/>
              </a:xfrm>
              <a:custGeom>
                <a:avLst/>
                <a:gdLst/>
                <a:ahLst/>
                <a:cxnLst/>
                <a:rect l="l" t="t" r="r" b="b"/>
                <a:pathLst>
                  <a:path w="977" h="827" extrusionOk="0">
                    <a:moveTo>
                      <a:pt x="487" y="0"/>
                    </a:moveTo>
                    <a:cubicBezTo>
                      <a:pt x="438" y="0"/>
                      <a:pt x="387" y="9"/>
                      <a:pt x="334" y="28"/>
                    </a:cubicBezTo>
                    <a:cubicBezTo>
                      <a:pt x="134" y="95"/>
                      <a:pt x="0" y="329"/>
                      <a:pt x="67" y="529"/>
                    </a:cubicBezTo>
                    <a:cubicBezTo>
                      <a:pt x="138" y="725"/>
                      <a:pt x="305" y="826"/>
                      <a:pt x="471" y="826"/>
                    </a:cubicBezTo>
                    <a:cubicBezTo>
                      <a:pt x="614" y="826"/>
                      <a:pt x="757" y="750"/>
                      <a:pt x="834" y="595"/>
                    </a:cubicBezTo>
                    <a:cubicBezTo>
                      <a:pt x="977" y="310"/>
                      <a:pt x="778" y="0"/>
                      <a:pt x="48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50"/>
              <p:cNvSpPr/>
              <p:nvPr/>
            </p:nvSpPr>
            <p:spPr>
              <a:xfrm>
                <a:off x="7945525" y="3521550"/>
                <a:ext cx="23150" cy="21075"/>
              </a:xfrm>
              <a:custGeom>
                <a:avLst/>
                <a:gdLst/>
                <a:ahLst/>
                <a:cxnLst/>
                <a:rect l="l" t="t" r="r" b="b"/>
                <a:pathLst>
                  <a:path w="926" h="843" extrusionOk="0">
                    <a:moveTo>
                      <a:pt x="472" y="1"/>
                    </a:moveTo>
                    <a:cubicBezTo>
                      <a:pt x="438" y="1"/>
                      <a:pt x="403" y="6"/>
                      <a:pt x="367" y="16"/>
                    </a:cubicBezTo>
                    <a:cubicBezTo>
                      <a:pt x="167" y="49"/>
                      <a:pt x="0" y="282"/>
                      <a:pt x="67" y="516"/>
                    </a:cubicBezTo>
                    <a:lnTo>
                      <a:pt x="34" y="516"/>
                    </a:lnTo>
                    <a:cubicBezTo>
                      <a:pt x="76" y="742"/>
                      <a:pt x="250" y="842"/>
                      <a:pt x="429" y="842"/>
                    </a:cubicBezTo>
                    <a:cubicBezTo>
                      <a:pt x="673" y="842"/>
                      <a:pt x="925" y="657"/>
                      <a:pt x="868" y="349"/>
                    </a:cubicBezTo>
                    <a:cubicBezTo>
                      <a:pt x="839" y="151"/>
                      <a:pt x="667"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50"/>
              <p:cNvSpPr/>
              <p:nvPr/>
            </p:nvSpPr>
            <p:spPr>
              <a:xfrm>
                <a:off x="8040125" y="3046400"/>
                <a:ext cx="25500" cy="21125"/>
              </a:xfrm>
              <a:custGeom>
                <a:avLst/>
                <a:gdLst/>
                <a:ahLst/>
                <a:cxnLst/>
                <a:rect l="l" t="t" r="r" b="b"/>
                <a:pathLst>
                  <a:path w="1020" h="845" extrusionOk="0">
                    <a:moveTo>
                      <a:pt x="572" y="1"/>
                    </a:moveTo>
                    <a:cubicBezTo>
                      <a:pt x="244" y="1"/>
                      <a:pt x="1" y="364"/>
                      <a:pt x="186" y="642"/>
                    </a:cubicBezTo>
                    <a:cubicBezTo>
                      <a:pt x="284" y="781"/>
                      <a:pt x="422" y="845"/>
                      <a:pt x="555" y="845"/>
                    </a:cubicBezTo>
                    <a:cubicBezTo>
                      <a:pt x="740" y="845"/>
                      <a:pt x="914" y="722"/>
                      <a:pt x="953" y="508"/>
                    </a:cubicBezTo>
                    <a:cubicBezTo>
                      <a:pt x="1020" y="275"/>
                      <a:pt x="853" y="75"/>
                      <a:pt x="653" y="8"/>
                    </a:cubicBezTo>
                    <a:cubicBezTo>
                      <a:pt x="625" y="3"/>
                      <a:pt x="598" y="1"/>
                      <a:pt x="5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50"/>
              <p:cNvSpPr/>
              <p:nvPr/>
            </p:nvSpPr>
            <p:spPr>
              <a:xfrm>
                <a:off x="7946000" y="2756325"/>
                <a:ext cx="24575" cy="20975"/>
              </a:xfrm>
              <a:custGeom>
                <a:avLst/>
                <a:gdLst/>
                <a:ahLst/>
                <a:cxnLst/>
                <a:rect l="l" t="t" r="r" b="b"/>
                <a:pathLst>
                  <a:path w="983" h="839" extrusionOk="0">
                    <a:moveTo>
                      <a:pt x="510" y="1"/>
                    </a:moveTo>
                    <a:cubicBezTo>
                      <a:pt x="262" y="1"/>
                      <a:pt x="1" y="214"/>
                      <a:pt x="81" y="536"/>
                    </a:cubicBezTo>
                    <a:cubicBezTo>
                      <a:pt x="147" y="747"/>
                      <a:pt x="312" y="839"/>
                      <a:pt x="478" y="839"/>
                    </a:cubicBezTo>
                    <a:cubicBezTo>
                      <a:pt x="730" y="839"/>
                      <a:pt x="983" y="626"/>
                      <a:pt x="882" y="303"/>
                    </a:cubicBezTo>
                    <a:cubicBezTo>
                      <a:pt x="829" y="92"/>
                      <a:pt x="672" y="1"/>
                      <a:pt x="510"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50"/>
              <p:cNvSpPr/>
              <p:nvPr/>
            </p:nvSpPr>
            <p:spPr>
              <a:xfrm>
                <a:off x="7908825" y="2882050"/>
                <a:ext cx="24675" cy="20475"/>
              </a:xfrm>
              <a:custGeom>
                <a:avLst/>
                <a:gdLst/>
                <a:ahLst/>
                <a:cxnLst/>
                <a:rect l="l" t="t" r="r" b="b"/>
                <a:pathLst>
                  <a:path w="987" h="819" extrusionOk="0">
                    <a:moveTo>
                      <a:pt x="448" y="1"/>
                    </a:moveTo>
                    <a:cubicBezTo>
                      <a:pt x="257" y="1"/>
                      <a:pt x="74" y="125"/>
                      <a:pt x="34" y="344"/>
                    </a:cubicBezTo>
                    <a:cubicBezTo>
                      <a:pt x="1" y="578"/>
                      <a:pt x="134" y="778"/>
                      <a:pt x="368" y="811"/>
                    </a:cubicBezTo>
                    <a:cubicBezTo>
                      <a:pt x="395" y="816"/>
                      <a:pt x="422" y="819"/>
                      <a:pt x="448" y="819"/>
                    </a:cubicBezTo>
                    <a:cubicBezTo>
                      <a:pt x="772" y="819"/>
                      <a:pt x="986" y="455"/>
                      <a:pt x="801" y="177"/>
                    </a:cubicBezTo>
                    <a:cubicBezTo>
                      <a:pt x="707" y="57"/>
                      <a:pt x="576" y="1"/>
                      <a:pt x="44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50"/>
              <p:cNvSpPr/>
              <p:nvPr/>
            </p:nvSpPr>
            <p:spPr>
              <a:xfrm>
                <a:off x="7983050" y="3078550"/>
                <a:ext cx="26300" cy="21025"/>
              </a:xfrm>
              <a:custGeom>
                <a:avLst/>
                <a:gdLst/>
                <a:ahLst/>
                <a:cxnLst/>
                <a:rect l="l" t="t" r="r" b="b"/>
                <a:pathLst>
                  <a:path w="1052" h="841" extrusionOk="0">
                    <a:moveTo>
                      <a:pt x="475" y="0"/>
                    </a:moveTo>
                    <a:cubicBezTo>
                      <a:pt x="431" y="0"/>
                      <a:pt x="384" y="7"/>
                      <a:pt x="334" y="23"/>
                    </a:cubicBezTo>
                    <a:cubicBezTo>
                      <a:pt x="134" y="56"/>
                      <a:pt x="0" y="290"/>
                      <a:pt x="67" y="523"/>
                    </a:cubicBezTo>
                    <a:cubicBezTo>
                      <a:pt x="122" y="716"/>
                      <a:pt x="268" y="841"/>
                      <a:pt x="449" y="841"/>
                    </a:cubicBezTo>
                    <a:cubicBezTo>
                      <a:pt x="487" y="841"/>
                      <a:pt x="527" y="835"/>
                      <a:pt x="568" y="824"/>
                    </a:cubicBezTo>
                    <a:cubicBezTo>
                      <a:pt x="1051" y="672"/>
                      <a:pt x="905" y="0"/>
                      <a:pt x="47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50"/>
              <p:cNvSpPr/>
              <p:nvPr/>
            </p:nvSpPr>
            <p:spPr>
              <a:xfrm>
                <a:off x="8048525" y="3011875"/>
                <a:ext cx="22950" cy="21000"/>
              </a:xfrm>
              <a:custGeom>
                <a:avLst/>
                <a:gdLst/>
                <a:ahLst/>
                <a:cxnLst/>
                <a:rect l="l" t="t" r="r" b="b"/>
                <a:pathLst>
                  <a:path w="918" h="840" extrusionOk="0">
                    <a:moveTo>
                      <a:pt x="467" y="0"/>
                    </a:moveTo>
                    <a:cubicBezTo>
                      <a:pt x="225" y="0"/>
                      <a:pt x="1" y="217"/>
                      <a:pt x="50" y="488"/>
                    </a:cubicBezTo>
                    <a:cubicBezTo>
                      <a:pt x="71" y="715"/>
                      <a:pt x="256" y="839"/>
                      <a:pt x="450" y="839"/>
                    </a:cubicBezTo>
                    <a:cubicBezTo>
                      <a:pt x="570" y="839"/>
                      <a:pt x="694" y="791"/>
                      <a:pt x="784" y="689"/>
                    </a:cubicBezTo>
                    <a:cubicBezTo>
                      <a:pt x="917" y="488"/>
                      <a:pt x="884" y="222"/>
                      <a:pt x="717" y="88"/>
                    </a:cubicBezTo>
                    <a:cubicBezTo>
                      <a:pt x="639" y="27"/>
                      <a:pt x="552" y="0"/>
                      <a:pt x="46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50"/>
              <p:cNvSpPr/>
              <p:nvPr/>
            </p:nvSpPr>
            <p:spPr>
              <a:xfrm>
                <a:off x="8018900" y="2836075"/>
                <a:ext cx="23125" cy="20900"/>
              </a:xfrm>
              <a:custGeom>
                <a:avLst/>
                <a:gdLst/>
                <a:ahLst/>
                <a:cxnLst/>
                <a:rect l="l" t="t" r="r" b="b"/>
                <a:pathLst>
                  <a:path w="925" h="836" extrusionOk="0">
                    <a:moveTo>
                      <a:pt x="473" y="0"/>
                    </a:moveTo>
                    <a:cubicBezTo>
                      <a:pt x="438" y="0"/>
                      <a:pt x="403" y="5"/>
                      <a:pt x="368" y="15"/>
                    </a:cubicBezTo>
                    <a:cubicBezTo>
                      <a:pt x="168" y="48"/>
                      <a:pt x="1" y="248"/>
                      <a:pt x="34" y="482"/>
                    </a:cubicBezTo>
                    <a:cubicBezTo>
                      <a:pt x="78" y="728"/>
                      <a:pt x="259" y="836"/>
                      <a:pt x="442" y="836"/>
                    </a:cubicBezTo>
                    <a:cubicBezTo>
                      <a:pt x="682" y="836"/>
                      <a:pt x="925" y="651"/>
                      <a:pt x="868" y="349"/>
                    </a:cubicBezTo>
                    <a:cubicBezTo>
                      <a:pt x="840" y="150"/>
                      <a:pt x="667" y="0"/>
                      <a:pt x="47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50"/>
              <p:cNvSpPr/>
              <p:nvPr/>
            </p:nvSpPr>
            <p:spPr>
              <a:xfrm>
                <a:off x="7977200" y="2796575"/>
                <a:ext cx="27325" cy="20750"/>
              </a:xfrm>
              <a:custGeom>
                <a:avLst/>
                <a:gdLst/>
                <a:ahLst/>
                <a:cxnLst/>
                <a:rect l="l" t="t" r="r" b="b"/>
                <a:pathLst>
                  <a:path w="1093" h="830" extrusionOk="0">
                    <a:moveTo>
                      <a:pt x="566" y="1"/>
                    </a:moveTo>
                    <a:cubicBezTo>
                      <a:pt x="471" y="1"/>
                      <a:pt x="376" y="34"/>
                      <a:pt x="301" y="94"/>
                    </a:cubicBezTo>
                    <a:cubicBezTo>
                      <a:pt x="1" y="327"/>
                      <a:pt x="134" y="794"/>
                      <a:pt x="501" y="828"/>
                    </a:cubicBezTo>
                    <a:cubicBezTo>
                      <a:pt x="516" y="829"/>
                      <a:pt x="530" y="830"/>
                      <a:pt x="544" y="830"/>
                    </a:cubicBezTo>
                    <a:cubicBezTo>
                      <a:pt x="886" y="830"/>
                      <a:pt x="1093" y="449"/>
                      <a:pt x="868" y="161"/>
                    </a:cubicBezTo>
                    <a:cubicBezTo>
                      <a:pt x="795" y="50"/>
                      <a:pt x="681" y="1"/>
                      <a:pt x="5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50"/>
              <p:cNvSpPr/>
              <p:nvPr/>
            </p:nvSpPr>
            <p:spPr>
              <a:xfrm>
                <a:off x="7962200" y="3157775"/>
                <a:ext cx="24200" cy="21425"/>
              </a:xfrm>
              <a:custGeom>
                <a:avLst/>
                <a:gdLst/>
                <a:ahLst/>
                <a:cxnLst/>
                <a:rect l="l" t="t" r="r" b="b"/>
                <a:pathLst>
                  <a:path w="968" h="857" extrusionOk="0">
                    <a:moveTo>
                      <a:pt x="415" y="0"/>
                    </a:moveTo>
                    <a:cubicBezTo>
                      <a:pt x="202" y="0"/>
                      <a:pt x="1" y="173"/>
                      <a:pt x="1" y="423"/>
                    </a:cubicBezTo>
                    <a:cubicBezTo>
                      <a:pt x="1" y="657"/>
                      <a:pt x="167" y="857"/>
                      <a:pt x="401" y="857"/>
                    </a:cubicBezTo>
                    <a:cubicBezTo>
                      <a:pt x="768" y="857"/>
                      <a:pt x="968" y="390"/>
                      <a:pt x="701" y="123"/>
                    </a:cubicBezTo>
                    <a:cubicBezTo>
                      <a:pt x="616" y="38"/>
                      <a:pt x="514" y="0"/>
                      <a:pt x="415"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50"/>
              <p:cNvSpPr/>
              <p:nvPr/>
            </p:nvSpPr>
            <p:spPr>
              <a:xfrm>
                <a:off x="7995125" y="3261700"/>
                <a:ext cx="24650" cy="21050"/>
              </a:xfrm>
              <a:custGeom>
                <a:avLst/>
                <a:gdLst/>
                <a:ahLst/>
                <a:cxnLst/>
                <a:rect l="l" t="t" r="r" b="b"/>
                <a:pathLst>
                  <a:path w="986" h="842" extrusionOk="0">
                    <a:moveTo>
                      <a:pt x="463" y="0"/>
                    </a:moveTo>
                    <a:cubicBezTo>
                      <a:pt x="222" y="0"/>
                      <a:pt x="0" y="222"/>
                      <a:pt x="51" y="503"/>
                    </a:cubicBezTo>
                    <a:cubicBezTo>
                      <a:pt x="81" y="712"/>
                      <a:pt x="272" y="841"/>
                      <a:pt x="480" y="841"/>
                    </a:cubicBezTo>
                    <a:cubicBezTo>
                      <a:pt x="504" y="841"/>
                      <a:pt x="528" y="840"/>
                      <a:pt x="552" y="836"/>
                    </a:cubicBezTo>
                    <a:cubicBezTo>
                      <a:pt x="918" y="769"/>
                      <a:pt x="985" y="269"/>
                      <a:pt x="685" y="69"/>
                    </a:cubicBezTo>
                    <a:cubicBezTo>
                      <a:pt x="614" y="22"/>
                      <a:pt x="538" y="0"/>
                      <a:pt x="463"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50"/>
              <p:cNvSpPr/>
              <p:nvPr/>
            </p:nvSpPr>
            <p:spPr>
              <a:xfrm>
                <a:off x="8036800" y="3136475"/>
                <a:ext cx="24675" cy="20475"/>
              </a:xfrm>
              <a:custGeom>
                <a:avLst/>
                <a:gdLst/>
                <a:ahLst/>
                <a:cxnLst/>
                <a:rect l="l" t="t" r="r" b="b"/>
                <a:pathLst>
                  <a:path w="987" h="819" extrusionOk="0">
                    <a:moveTo>
                      <a:pt x="539" y="0"/>
                    </a:moveTo>
                    <a:cubicBezTo>
                      <a:pt x="215" y="0"/>
                      <a:pt x="0" y="364"/>
                      <a:pt x="185" y="641"/>
                    </a:cubicBezTo>
                    <a:cubicBezTo>
                      <a:pt x="266" y="762"/>
                      <a:pt x="395" y="818"/>
                      <a:pt x="525" y="818"/>
                    </a:cubicBezTo>
                    <a:cubicBezTo>
                      <a:pt x="718" y="818"/>
                      <a:pt x="913" y="694"/>
                      <a:pt x="953" y="475"/>
                    </a:cubicBezTo>
                    <a:cubicBezTo>
                      <a:pt x="986" y="274"/>
                      <a:pt x="853" y="41"/>
                      <a:pt x="619" y="8"/>
                    </a:cubicBezTo>
                    <a:cubicBezTo>
                      <a:pt x="592" y="3"/>
                      <a:pt x="565" y="0"/>
                      <a:pt x="539"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50"/>
              <p:cNvSpPr/>
              <p:nvPr/>
            </p:nvSpPr>
            <p:spPr>
              <a:xfrm>
                <a:off x="7959125" y="2708900"/>
                <a:ext cx="23200" cy="21600"/>
              </a:xfrm>
              <a:custGeom>
                <a:avLst/>
                <a:gdLst/>
                <a:ahLst/>
                <a:cxnLst/>
                <a:rect l="l" t="t" r="r" b="b"/>
                <a:pathLst>
                  <a:path w="928" h="864" extrusionOk="0">
                    <a:moveTo>
                      <a:pt x="472" y="1"/>
                    </a:moveTo>
                    <a:cubicBezTo>
                      <a:pt x="236" y="1"/>
                      <a:pt x="1" y="182"/>
                      <a:pt x="57" y="499"/>
                    </a:cubicBezTo>
                    <a:cubicBezTo>
                      <a:pt x="86" y="749"/>
                      <a:pt x="266" y="863"/>
                      <a:pt x="451" y="863"/>
                    </a:cubicBezTo>
                    <a:cubicBezTo>
                      <a:pt x="685" y="863"/>
                      <a:pt x="928" y="682"/>
                      <a:pt x="891" y="365"/>
                    </a:cubicBezTo>
                    <a:cubicBezTo>
                      <a:pt x="847" y="115"/>
                      <a:pt x="659" y="1"/>
                      <a:pt x="47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50"/>
              <p:cNvSpPr/>
              <p:nvPr/>
            </p:nvSpPr>
            <p:spPr>
              <a:xfrm>
                <a:off x="7905950" y="2511250"/>
                <a:ext cx="23900" cy="20875"/>
              </a:xfrm>
              <a:custGeom>
                <a:avLst/>
                <a:gdLst/>
                <a:ahLst/>
                <a:cxnLst/>
                <a:rect l="l" t="t" r="r" b="b"/>
                <a:pathLst>
                  <a:path w="956" h="835" extrusionOk="0">
                    <a:moveTo>
                      <a:pt x="503" y="1"/>
                    </a:moveTo>
                    <a:cubicBezTo>
                      <a:pt x="251" y="1"/>
                      <a:pt x="0" y="206"/>
                      <a:pt x="116" y="532"/>
                    </a:cubicBezTo>
                    <a:cubicBezTo>
                      <a:pt x="172" y="742"/>
                      <a:pt x="333" y="835"/>
                      <a:pt x="496" y="835"/>
                    </a:cubicBezTo>
                    <a:cubicBezTo>
                      <a:pt x="723" y="835"/>
                      <a:pt x="955" y="656"/>
                      <a:pt x="916" y="366"/>
                    </a:cubicBezTo>
                    <a:cubicBezTo>
                      <a:pt x="874" y="111"/>
                      <a:pt x="688" y="1"/>
                      <a:pt x="50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50"/>
              <p:cNvSpPr/>
              <p:nvPr/>
            </p:nvSpPr>
            <p:spPr>
              <a:xfrm>
                <a:off x="7862125" y="2612525"/>
                <a:ext cx="26525" cy="20825"/>
              </a:xfrm>
              <a:custGeom>
                <a:avLst/>
                <a:gdLst/>
                <a:ahLst/>
                <a:cxnLst/>
                <a:rect l="l" t="t" r="r" b="b"/>
                <a:pathLst>
                  <a:path w="1061" h="833" extrusionOk="0">
                    <a:moveTo>
                      <a:pt x="447" y="0"/>
                    </a:moveTo>
                    <a:cubicBezTo>
                      <a:pt x="259" y="0"/>
                      <a:pt x="95" y="125"/>
                      <a:pt x="67" y="317"/>
                    </a:cubicBezTo>
                    <a:cubicBezTo>
                      <a:pt x="1" y="518"/>
                      <a:pt x="134" y="751"/>
                      <a:pt x="368" y="818"/>
                    </a:cubicBezTo>
                    <a:cubicBezTo>
                      <a:pt x="408" y="828"/>
                      <a:pt x="447" y="833"/>
                      <a:pt x="484" y="833"/>
                    </a:cubicBezTo>
                    <a:cubicBezTo>
                      <a:pt x="928" y="833"/>
                      <a:pt x="1061" y="140"/>
                      <a:pt x="568" y="17"/>
                    </a:cubicBezTo>
                    <a:cubicBezTo>
                      <a:pt x="527" y="6"/>
                      <a:pt x="486" y="0"/>
                      <a:pt x="447"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50"/>
              <p:cNvSpPr/>
              <p:nvPr/>
            </p:nvSpPr>
            <p:spPr>
              <a:xfrm>
                <a:off x="7892375" y="2637925"/>
                <a:ext cx="27325" cy="21300"/>
              </a:xfrm>
              <a:custGeom>
                <a:avLst/>
                <a:gdLst/>
                <a:ahLst/>
                <a:cxnLst/>
                <a:rect l="l" t="t" r="r" b="b"/>
                <a:pathLst>
                  <a:path w="1093" h="852" extrusionOk="0">
                    <a:moveTo>
                      <a:pt x="552" y="0"/>
                    </a:moveTo>
                    <a:cubicBezTo>
                      <a:pt x="209" y="0"/>
                      <a:pt x="0" y="413"/>
                      <a:pt x="225" y="702"/>
                    </a:cubicBezTo>
                    <a:cubicBezTo>
                      <a:pt x="303" y="800"/>
                      <a:pt x="426" y="852"/>
                      <a:pt x="555" y="852"/>
                    </a:cubicBezTo>
                    <a:cubicBezTo>
                      <a:pt x="647" y="852"/>
                      <a:pt x="742" y="825"/>
                      <a:pt x="825" y="769"/>
                    </a:cubicBezTo>
                    <a:cubicBezTo>
                      <a:pt x="1092" y="536"/>
                      <a:pt x="959" y="69"/>
                      <a:pt x="592" y="2"/>
                    </a:cubicBezTo>
                    <a:cubicBezTo>
                      <a:pt x="579" y="1"/>
                      <a:pt x="565" y="0"/>
                      <a:pt x="552"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50"/>
              <p:cNvSpPr/>
              <p:nvPr/>
            </p:nvSpPr>
            <p:spPr>
              <a:xfrm>
                <a:off x="7762050" y="2215025"/>
                <a:ext cx="24925" cy="21125"/>
              </a:xfrm>
              <a:custGeom>
                <a:avLst/>
                <a:gdLst/>
                <a:ahLst/>
                <a:cxnLst/>
                <a:rect l="l" t="t" r="r" b="b"/>
                <a:pathLst>
                  <a:path w="997" h="845" extrusionOk="0">
                    <a:moveTo>
                      <a:pt x="482" y="1"/>
                    </a:moveTo>
                    <a:cubicBezTo>
                      <a:pt x="423" y="1"/>
                      <a:pt x="362" y="13"/>
                      <a:pt x="301" y="39"/>
                    </a:cubicBezTo>
                    <a:cubicBezTo>
                      <a:pt x="101" y="139"/>
                      <a:pt x="1" y="373"/>
                      <a:pt x="101" y="573"/>
                    </a:cubicBezTo>
                    <a:cubicBezTo>
                      <a:pt x="173" y="765"/>
                      <a:pt x="319" y="845"/>
                      <a:pt x="466" y="845"/>
                    </a:cubicBezTo>
                    <a:cubicBezTo>
                      <a:pt x="728" y="845"/>
                      <a:pt x="996" y="593"/>
                      <a:pt x="868" y="273"/>
                    </a:cubicBezTo>
                    <a:cubicBezTo>
                      <a:pt x="794" y="100"/>
                      <a:pt x="647" y="1"/>
                      <a:pt x="48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50"/>
              <p:cNvSpPr/>
              <p:nvPr/>
            </p:nvSpPr>
            <p:spPr>
              <a:xfrm>
                <a:off x="7603275" y="2067500"/>
                <a:ext cx="24575" cy="20975"/>
              </a:xfrm>
              <a:custGeom>
                <a:avLst/>
                <a:gdLst/>
                <a:ahLst/>
                <a:cxnLst/>
                <a:rect l="l" t="t" r="r" b="b"/>
                <a:pathLst>
                  <a:path w="983" h="839" extrusionOk="0">
                    <a:moveTo>
                      <a:pt x="509" y="1"/>
                    </a:moveTo>
                    <a:cubicBezTo>
                      <a:pt x="261" y="1"/>
                      <a:pt x="0" y="214"/>
                      <a:pt x="81" y="536"/>
                    </a:cubicBezTo>
                    <a:cubicBezTo>
                      <a:pt x="147" y="747"/>
                      <a:pt x="312" y="838"/>
                      <a:pt x="477" y="838"/>
                    </a:cubicBezTo>
                    <a:cubicBezTo>
                      <a:pt x="729" y="838"/>
                      <a:pt x="982" y="626"/>
                      <a:pt x="881" y="303"/>
                    </a:cubicBezTo>
                    <a:cubicBezTo>
                      <a:pt x="828" y="92"/>
                      <a:pt x="671" y="1"/>
                      <a:pt x="50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50"/>
              <p:cNvSpPr/>
              <p:nvPr/>
            </p:nvSpPr>
            <p:spPr>
              <a:xfrm>
                <a:off x="7650300" y="2134025"/>
                <a:ext cx="23375" cy="20950"/>
              </a:xfrm>
              <a:custGeom>
                <a:avLst/>
                <a:gdLst/>
                <a:ahLst/>
                <a:cxnLst/>
                <a:rect l="l" t="t" r="r" b="b"/>
                <a:pathLst>
                  <a:path w="935" h="838" extrusionOk="0">
                    <a:moveTo>
                      <a:pt x="483" y="1"/>
                    </a:moveTo>
                    <a:cubicBezTo>
                      <a:pt x="388" y="1"/>
                      <a:pt x="291" y="35"/>
                      <a:pt x="201" y="110"/>
                    </a:cubicBezTo>
                    <a:cubicBezTo>
                      <a:pt x="34" y="244"/>
                      <a:pt x="1" y="511"/>
                      <a:pt x="168" y="677"/>
                    </a:cubicBezTo>
                    <a:cubicBezTo>
                      <a:pt x="241" y="788"/>
                      <a:pt x="355" y="837"/>
                      <a:pt x="470" y="837"/>
                    </a:cubicBezTo>
                    <a:cubicBezTo>
                      <a:pt x="565" y="837"/>
                      <a:pt x="660" y="804"/>
                      <a:pt x="735" y="744"/>
                    </a:cubicBezTo>
                    <a:cubicBezTo>
                      <a:pt x="902" y="611"/>
                      <a:pt x="935" y="344"/>
                      <a:pt x="802" y="144"/>
                    </a:cubicBezTo>
                    <a:cubicBezTo>
                      <a:pt x="710" y="52"/>
                      <a:pt x="598" y="1"/>
                      <a:pt x="483"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50"/>
              <p:cNvSpPr/>
              <p:nvPr/>
            </p:nvSpPr>
            <p:spPr>
              <a:xfrm>
                <a:off x="7659475" y="2079025"/>
                <a:ext cx="42575" cy="37950"/>
              </a:xfrm>
              <a:custGeom>
                <a:avLst/>
                <a:gdLst/>
                <a:ahLst/>
                <a:cxnLst/>
                <a:rect l="l" t="t" r="r" b="b"/>
                <a:pathLst>
                  <a:path w="1703" h="1518" extrusionOk="0">
                    <a:moveTo>
                      <a:pt x="886" y="1"/>
                    </a:moveTo>
                    <a:cubicBezTo>
                      <a:pt x="803" y="1"/>
                      <a:pt x="718" y="14"/>
                      <a:pt x="635" y="42"/>
                    </a:cubicBezTo>
                    <a:cubicBezTo>
                      <a:pt x="234" y="175"/>
                      <a:pt x="1" y="609"/>
                      <a:pt x="134" y="1009"/>
                    </a:cubicBezTo>
                    <a:cubicBezTo>
                      <a:pt x="240" y="1326"/>
                      <a:pt x="533" y="1518"/>
                      <a:pt x="850" y="1518"/>
                    </a:cubicBezTo>
                    <a:cubicBezTo>
                      <a:pt x="933" y="1518"/>
                      <a:pt x="1018" y="1504"/>
                      <a:pt x="1102" y="1476"/>
                    </a:cubicBezTo>
                    <a:cubicBezTo>
                      <a:pt x="1502" y="1343"/>
                      <a:pt x="1702" y="909"/>
                      <a:pt x="1569" y="509"/>
                    </a:cubicBezTo>
                    <a:cubicBezTo>
                      <a:pt x="1489" y="192"/>
                      <a:pt x="1201" y="1"/>
                      <a:pt x="88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50"/>
              <p:cNvSpPr/>
              <p:nvPr/>
            </p:nvSpPr>
            <p:spPr>
              <a:xfrm>
                <a:off x="7933875" y="2836900"/>
                <a:ext cx="45875" cy="38175"/>
              </a:xfrm>
              <a:custGeom>
                <a:avLst/>
                <a:gdLst/>
                <a:ahLst/>
                <a:cxnLst/>
                <a:rect l="l" t="t" r="r" b="b"/>
                <a:pathLst>
                  <a:path w="1835" h="1527" extrusionOk="0">
                    <a:moveTo>
                      <a:pt x="844" y="1"/>
                    </a:moveTo>
                    <a:cubicBezTo>
                      <a:pt x="400" y="1"/>
                      <a:pt x="0" y="386"/>
                      <a:pt x="99" y="883"/>
                    </a:cubicBezTo>
                    <a:cubicBezTo>
                      <a:pt x="159" y="1272"/>
                      <a:pt x="461" y="1527"/>
                      <a:pt x="836" y="1527"/>
                    </a:cubicBezTo>
                    <a:cubicBezTo>
                      <a:pt x="878" y="1527"/>
                      <a:pt x="922" y="1523"/>
                      <a:pt x="967" y="1516"/>
                    </a:cubicBezTo>
                    <a:cubicBezTo>
                      <a:pt x="1634" y="1416"/>
                      <a:pt x="1834" y="549"/>
                      <a:pt x="1300" y="149"/>
                    </a:cubicBezTo>
                    <a:cubicBezTo>
                      <a:pt x="1155" y="46"/>
                      <a:pt x="997" y="1"/>
                      <a:pt x="844"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50"/>
              <p:cNvSpPr/>
              <p:nvPr/>
            </p:nvSpPr>
            <p:spPr>
              <a:xfrm>
                <a:off x="7873800" y="3533600"/>
                <a:ext cx="45725" cy="38425"/>
              </a:xfrm>
              <a:custGeom>
                <a:avLst/>
                <a:gdLst/>
                <a:ahLst/>
                <a:cxnLst/>
                <a:rect l="l" t="t" r="r" b="b"/>
                <a:pathLst>
                  <a:path w="1829" h="1537" extrusionOk="0">
                    <a:moveTo>
                      <a:pt x="878" y="1"/>
                    </a:moveTo>
                    <a:cubicBezTo>
                      <a:pt x="563" y="1"/>
                      <a:pt x="244" y="188"/>
                      <a:pt x="134" y="534"/>
                    </a:cubicBezTo>
                    <a:cubicBezTo>
                      <a:pt x="1" y="935"/>
                      <a:pt x="234" y="1368"/>
                      <a:pt x="634" y="1502"/>
                    </a:cubicBezTo>
                    <a:cubicBezTo>
                      <a:pt x="710" y="1526"/>
                      <a:pt x="785" y="1537"/>
                      <a:pt x="858" y="1537"/>
                    </a:cubicBezTo>
                    <a:cubicBezTo>
                      <a:pt x="1398" y="1537"/>
                      <a:pt x="1829" y="930"/>
                      <a:pt x="1535" y="401"/>
                    </a:cubicBezTo>
                    <a:cubicBezTo>
                      <a:pt x="1399" y="129"/>
                      <a:pt x="1140"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50"/>
              <p:cNvSpPr/>
              <p:nvPr/>
            </p:nvSpPr>
            <p:spPr>
              <a:xfrm>
                <a:off x="7368450" y="4279875"/>
                <a:ext cx="47325" cy="38000"/>
              </a:xfrm>
              <a:custGeom>
                <a:avLst/>
                <a:gdLst/>
                <a:ahLst/>
                <a:cxnLst/>
                <a:rect l="l" t="t" r="r" b="b"/>
                <a:pathLst>
                  <a:path w="1893" h="1520" extrusionOk="0">
                    <a:moveTo>
                      <a:pt x="942" y="1"/>
                    </a:moveTo>
                    <a:cubicBezTo>
                      <a:pt x="829" y="1"/>
                      <a:pt x="714" y="24"/>
                      <a:pt x="601" y="71"/>
                    </a:cubicBezTo>
                    <a:cubicBezTo>
                      <a:pt x="0" y="371"/>
                      <a:pt x="34" y="1239"/>
                      <a:pt x="667" y="1472"/>
                    </a:cubicBezTo>
                    <a:cubicBezTo>
                      <a:pt x="761" y="1505"/>
                      <a:pt x="853" y="1520"/>
                      <a:pt x="942" y="1520"/>
                    </a:cubicBezTo>
                    <a:cubicBezTo>
                      <a:pt x="1485" y="1520"/>
                      <a:pt x="1893" y="954"/>
                      <a:pt x="1635" y="438"/>
                    </a:cubicBezTo>
                    <a:cubicBezTo>
                      <a:pt x="1491" y="151"/>
                      <a:pt x="1227" y="1"/>
                      <a:pt x="942"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50"/>
              <p:cNvSpPr/>
              <p:nvPr/>
            </p:nvSpPr>
            <p:spPr>
              <a:xfrm>
                <a:off x="7210000" y="4382775"/>
                <a:ext cx="43250" cy="37900"/>
              </a:xfrm>
              <a:custGeom>
                <a:avLst/>
                <a:gdLst/>
                <a:ahLst/>
                <a:cxnLst/>
                <a:rect l="l" t="t" r="r" b="b"/>
                <a:pathLst>
                  <a:path w="1730" h="1516" extrusionOk="0">
                    <a:moveTo>
                      <a:pt x="878" y="1"/>
                    </a:moveTo>
                    <a:cubicBezTo>
                      <a:pt x="741" y="1"/>
                      <a:pt x="600" y="39"/>
                      <a:pt x="467" y="125"/>
                    </a:cubicBezTo>
                    <a:cubicBezTo>
                      <a:pt x="100" y="325"/>
                      <a:pt x="0" y="825"/>
                      <a:pt x="234" y="1159"/>
                    </a:cubicBezTo>
                    <a:cubicBezTo>
                      <a:pt x="390" y="1401"/>
                      <a:pt x="638" y="1515"/>
                      <a:pt x="881" y="1515"/>
                    </a:cubicBezTo>
                    <a:cubicBezTo>
                      <a:pt x="1207" y="1515"/>
                      <a:pt x="1525" y="1308"/>
                      <a:pt x="1602" y="925"/>
                    </a:cubicBezTo>
                    <a:cubicBezTo>
                      <a:pt x="1729" y="414"/>
                      <a:pt x="1328" y="1"/>
                      <a:pt x="87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50"/>
              <p:cNvSpPr/>
              <p:nvPr/>
            </p:nvSpPr>
            <p:spPr>
              <a:xfrm>
                <a:off x="6837225" y="4632325"/>
                <a:ext cx="45150" cy="38200"/>
              </a:xfrm>
              <a:custGeom>
                <a:avLst/>
                <a:gdLst/>
                <a:ahLst/>
                <a:cxnLst/>
                <a:rect l="l" t="t" r="r" b="b"/>
                <a:pathLst>
                  <a:path w="1806" h="1528" extrusionOk="0">
                    <a:moveTo>
                      <a:pt x="826" y="1"/>
                    </a:moveTo>
                    <a:cubicBezTo>
                      <a:pt x="775" y="1"/>
                      <a:pt x="722" y="6"/>
                      <a:pt x="668" y="16"/>
                    </a:cubicBezTo>
                    <a:cubicBezTo>
                      <a:pt x="268" y="117"/>
                      <a:pt x="1" y="517"/>
                      <a:pt x="67" y="917"/>
                    </a:cubicBezTo>
                    <a:cubicBezTo>
                      <a:pt x="165" y="1308"/>
                      <a:pt x="504" y="1527"/>
                      <a:pt x="841" y="1527"/>
                    </a:cubicBezTo>
                    <a:cubicBezTo>
                      <a:pt x="1079" y="1527"/>
                      <a:pt x="1317" y="1418"/>
                      <a:pt x="1468" y="1184"/>
                    </a:cubicBezTo>
                    <a:cubicBezTo>
                      <a:pt x="1806" y="663"/>
                      <a:pt x="1410" y="1"/>
                      <a:pt x="82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50"/>
              <p:cNvSpPr/>
              <p:nvPr/>
            </p:nvSpPr>
            <p:spPr>
              <a:xfrm>
                <a:off x="6416925" y="4679325"/>
                <a:ext cx="45450" cy="38075"/>
              </a:xfrm>
              <a:custGeom>
                <a:avLst/>
                <a:gdLst/>
                <a:ahLst/>
                <a:cxnLst/>
                <a:rect l="l" t="t" r="r" b="b"/>
                <a:pathLst>
                  <a:path w="1818" h="1523" extrusionOk="0">
                    <a:moveTo>
                      <a:pt x="816" y="0"/>
                    </a:moveTo>
                    <a:cubicBezTo>
                      <a:pt x="789" y="0"/>
                      <a:pt x="762" y="2"/>
                      <a:pt x="735" y="4"/>
                    </a:cubicBezTo>
                    <a:cubicBezTo>
                      <a:pt x="334" y="38"/>
                      <a:pt x="1" y="405"/>
                      <a:pt x="67" y="838"/>
                    </a:cubicBezTo>
                    <a:cubicBezTo>
                      <a:pt x="110" y="1261"/>
                      <a:pt x="459" y="1523"/>
                      <a:pt x="820" y="1523"/>
                    </a:cubicBezTo>
                    <a:cubicBezTo>
                      <a:pt x="1030" y="1523"/>
                      <a:pt x="1243" y="1435"/>
                      <a:pt x="1402" y="1239"/>
                    </a:cubicBezTo>
                    <a:cubicBezTo>
                      <a:pt x="1818" y="727"/>
                      <a:pt x="1436" y="0"/>
                      <a:pt x="816"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50"/>
              <p:cNvSpPr/>
              <p:nvPr/>
            </p:nvSpPr>
            <p:spPr>
              <a:xfrm>
                <a:off x="5985500" y="4634325"/>
                <a:ext cx="52325" cy="38500"/>
              </a:xfrm>
              <a:custGeom>
                <a:avLst/>
                <a:gdLst/>
                <a:ahLst/>
                <a:cxnLst/>
                <a:rect l="l" t="t" r="r" b="b"/>
                <a:pathLst>
                  <a:path w="2093" h="1540" extrusionOk="0">
                    <a:moveTo>
                      <a:pt x="1047" y="1"/>
                    </a:moveTo>
                    <a:cubicBezTo>
                      <a:pt x="75" y="1"/>
                      <a:pt x="0" y="1440"/>
                      <a:pt x="979" y="1538"/>
                    </a:cubicBezTo>
                    <a:cubicBezTo>
                      <a:pt x="1001" y="1539"/>
                      <a:pt x="1022" y="1540"/>
                      <a:pt x="1042" y="1540"/>
                    </a:cubicBezTo>
                    <a:cubicBezTo>
                      <a:pt x="1985" y="1540"/>
                      <a:pt x="2092" y="68"/>
                      <a:pt x="1113" y="3"/>
                    </a:cubicBezTo>
                    <a:cubicBezTo>
                      <a:pt x="1090" y="2"/>
                      <a:pt x="1068" y="1"/>
                      <a:pt x="1047"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50"/>
              <p:cNvSpPr/>
              <p:nvPr/>
            </p:nvSpPr>
            <p:spPr>
              <a:xfrm>
                <a:off x="5839125" y="4603000"/>
                <a:ext cx="45775" cy="38575"/>
              </a:xfrm>
              <a:custGeom>
                <a:avLst/>
                <a:gdLst/>
                <a:ahLst/>
                <a:cxnLst/>
                <a:rect l="l" t="t" r="r" b="b"/>
                <a:pathLst>
                  <a:path w="1831" h="1543" extrusionOk="0">
                    <a:moveTo>
                      <a:pt x="858" y="1"/>
                    </a:moveTo>
                    <a:cubicBezTo>
                      <a:pt x="514" y="1"/>
                      <a:pt x="187" y="246"/>
                      <a:pt x="130" y="589"/>
                    </a:cubicBezTo>
                    <a:cubicBezTo>
                      <a:pt x="0" y="1106"/>
                      <a:pt x="412" y="1543"/>
                      <a:pt x="867" y="1543"/>
                    </a:cubicBezTo>
                    <a:cubicBezTo>
                      <a:pt x="1000" y="1543"/>
                      <a:pt x="1136" y="1506"/>
                      <a:pt x="1264" y="1423"/>
                    </a:cubicBezTo>
                    <a:cubicBezTo>
                      <a:pt x="1831" y="1056"/>
                      <a:pt x="1697" y="155"/>
                      <a:pt x="1030" y="22"/>
                    </a:cubicBezTo>
                    <a:cubicBezTo>
                      <a:pt x="973" y="8"/>
                      <a:pt x="915" y="1"/>
                      <a:pt x="858"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50"/>
              <p:cNvSpPr/>
              <p:nvPr/>
            </p:nvSpPr>
            <p:spPr>
              <a:xfrm>
                <a:off x="5672700" y="4521425"/>
                <a:ext cx="55850" cy="38925"/>
              </a:xfrm>
              <a:custGeom>
                <a:avLst/>
                <a:gdLst/>
                <a:ahLst/>
                <a:cxnLst/>
                <a:rect l="l" t="t" r="r" b="b"/>
                <a:pathLst>
                  <a:path w="2234" h="1557" extrusionOk="0">
                    <a:moveTo>
                      <a:pt x="1068" y="0"/>
                    </a:moveTo>
                    <a:cubicBezTo>
                      <a:pt x="350" y="0"/>
                      <a:pt x="0" y="1107"/>
                      <a:pt x="782" y="1484"/>
                    </a:cubicBezTo>
                    <a:cubicBezTo>
                      <a:pt x="899" y="1534"/>
                      <a:pt x="1012" y="1556"/>
                      <a:pt x="1117" y="1556"/>
                    </a:cubicBezTo>
                    <a:cubicBezTo>
                      <a:pt x="1850" y="1556"/>
                      <a:pt x="2233" y="462"/>
                      <a:pt x="1416" y="83"/>
                    </a:cubicBezTo>
                    <a:cubicBezTo>
                      <a:pt x="1293" y="26"/>
                      <a:pt x="1177" y="0"/>
                      <a:pt x="1068"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50"/>
              <p:cNvSpPr/>
              <p:nvPr/>
            </p:nvSpPr>
            <p:spPr>
              <a:xfrm>
                <a:off x="5498350" y="4439075"/>
                <a:ext cx="56850" cy="39275"/>
              </a:xfrm>
              <a:custGeom>
                <a:avLst/>
                <a:gdLst/>
                <a:ahLst/>
                <a:cxnLst/>
                <a:rect l="l" t="t" r="r" b="b"/>
                <a:pathLst>
                  <a:path w="2274" h="1571" extrusionOk="0">
                    <a:moveTo>
                      <a:pt x="1115" y="1"/>
                    </a:moveTo>
                    <a:cubicBezTo>
                      <a:pt x="448" y="1"/>
                      <a:pt x="0" y="973"/>
                      <a:pt x="718" y="1442"/>
                    </a:cubicBezTo>
                    <a:cubicBezTo>
                      <a:pt x="863" y="1531"/>
                      <a:pt x="1008" y="1570"/>
                      <a:pt x="1144" y="1570"/>
                    </a:cubicBezTo>
                    <a:cubicBezTo>
                      <a:pt x="1817" y="1570"/>
                      <a:pt x="2274" y="613"/>
                      <a:pt x="1552" y="141"/>
                    </a:cubicBezTo>
                    <a:cubicBezTo>
                      <a:pt x="1402" y="43"/>
                      <a:pt x="1254" y="1"/>
                      <a:pt x="1115"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7" name="Google Shape;20377;p50"/>
            <p:cNvGrpSpPr/>
            <p:nvPr/>
          </p:nvGrpSpPr>
          <p:grpSpPr>
            <a:xfrm rot="3609977">
              <a:off x="4035099" y="479556"/>
              <a:ext cx="6595329" cy="6595348"/>
              <a:chOff x="4081354" y="392459"/>
              <a:chExt cx="6595123" cy="6595142"/>
            </a:xfrm>
          </p:grpSpPr>
          <p:sp>
            <p:nvSpPr>
              <p:cNvPr id="20378" name="Google Shape;20378;p50"/>
              <p:cNvSpPr/>
              <p:nvPr/>
            </p:nvSpPr>
            <p:spPr>
              <a:xfrm rot="6671875">
                <a:off x="4830413" y="1141544"/>
                <a:ext cx="5097004" cy="5096970"/>
              </a:xfrm>
              <a:custGeom>
                <a:avLst/>
                <a:gdLst/>
                <a:ahLst/>
                <a:cxnLst/>
                <a:rect l="l" t="t" r="r" b="b"/>
                <a:pathLst>
                  <a:path w="153778" h="153777" fill="none" extrusionOk="0">
                    <a:moveTo>
                      <a:pt x="126424" y="27353"/>
                    </a:moveTo>
                    <a:cubicBezTo>
                      <a:pt x="153777" y="54706"/>
                      <a:pt x="153777" y="99038"/>
                      <a:pt x="126424" y="126424"/>
                    </a:cubicBezTo>
                    <a:cubicBezTo>
                      <a:pt x="99071" y="153777"/>
                      <a:pt x="54706" y="153777"/>
                      <a:pt x="27353" y="126424"/>
                    </a:cubicBezTo>
                    <a:cubicBezTo>
                      <a:pt x="1" y="99038"/>
                      <a:pt x="1" y="54706"/>
                      <a:pt x="27353" y="27353"/>
                    </a:cubicBezTo>
                    <a:cubicBezTo>
                      <a:pt x="54706" y="0"/>
                      <a:pt x="99071" y="0"/>
                      <a:pt x="126424" y="27353"/>
                    </a:cubicBezTo>
                    <a:close/>
                  </a:path>
                </a:pathLst>
              </a:custGeom>
              <a:noFill/>
              <a:ln w="10000" cap="flat" cmpd="sng">
                <a:solidFill>
                  <a:srgbClr val="FFD69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50"/>
              <p:cNvSpPr/>
              <p:nvPr/>
            </p:nvSpPr>
            <p:spPr>
              <a:xfrm rot="6671875">
                <a:off x="5652057" y="1652314"/>
                <a:ext cx="3886309" cy="3886342"/>
              </a:xfrm>
              <a:custGeom>
                <a:avLst/>
                <a:gdLst/>
                <a:ahLst/>
                <a:cxnLst/>
                <a:rect l="l" t="t" r="r" b="b"/>
                <a:pathLst>
                  <a:path w="117251" h="117252" fill="none" extrusionOk="0">
                    <a:moveTo>
                      <a:pt x="117251" y="58643"/>
                    </a:moveTo>
                    <a:cubicBezTo>
                      <a:pt x="117251" y="91033"/>
                      <a:pt x="90999" y="117251"/>
                      <a:pt x="58609" y="117251"/>
                    </a:cubicBezTo>
                    <a:cubicBezTo>
                      <a:pt x="26252" y="117251"/>
                      <a:pt x="0" y="91033"/>
                      <a:pt x="0" y="58643"/>
                    </a:cubicBezTo>
                    <a:cubicBezTo>
                      <a:pt x="0" y="26253"/>
                      <a:pt x="26252" y="1"/>
                      <a:pt x="58609" y="1"/>
                    </a:cubicBezTo>
                    <a:cubicBezTo>
                      <a:pt x="90999" y="1"/>
                      <a:pt x="117251" y="26253"/>
                      <a:pt x="117251" y="58643"/>
                    </a:cubicBezTo>
                    <a:close/>
                  </a:path>
                </a:pathLst>
              </a:custGeom>
              <a:noFill/>
              <a:ln w="10850" cap="flat" cmpd="sng">
                <a:solidFill>
                  <a:srgbClr val="FFD69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50"/>
              <p:cNvSpPr/>
              <p:nvPr/>
            </p:nvSpPr>
            <p:spPr>
              <a:xfrm rot="6671875">
                <a:off x="5957854" y="1796091"/>
                <a:ext cx="3498278" cy="3499338"/>
              </a:xfrm>
              <a:custGeom>
                <a:avLst/>
                <a:gdLst/>
                <a:ahLst/>
                <a:cxnLst/>
                <a:rect l="l" t="t" r="r" b="b"/>
                <a:pathLst>
                  <a:path w="105544" h="105576" fill="none" extrusionOk="0">
                    <a:moveTo>
                      <a:pt x="105543" y="52805"/>
                    </a:moveTo>
                    <a:cubicBezTo>
                      <a:pt x="105543" y="81926"/>
                      <a:pt x="81926" y="105576"/>
                      <a:pt x="52772" y="105576"/>
                    </a:cubicBezTo>
                    <a:cubicBezTo>
                      <a:pt x="23618" y="105576"/>
                      <a:pt x="1" y="81926"/>
                      <a:pt x="1" y="52805"/>
                    </a:cubicBezTo>
                    <a:cubicBezTo>
                      <a:pt x="1" y="23651"/>
                      <a:pt x="23618" y="0"/>
                      <a:pt x="52772" y="0"/>
                    </a:cubicBezTo>
                    <a:cubicBezTo>
                      <a:pt x="81926" y="0"/>
                      <a:pt x="105543" y="23651"/>
                      <a:pt x="105543" y="52805"/>
                    </a:cubicBezTo>
                    <a:close/>
                  </a:path>
                </a:pathLst>
              </a:custGeom>
              <a:noFill/>
              <a:ln w="10850" cap="flat" cmpd="sng">
                <a:solidFill>
                  <a:srgbClr val="FFD69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50"/>
              <p:cNvSpPr/>
              <p:nvPr/>
            </p:nvSpPr>
            <p:spPr>
              <a:xfrm rot="6671875">
                <a:off x="6262150" y="1963128"/>
                <a:ext cx="3080317" cy="3080317"/>
              </a:xfrm>
              <a:custGeom>
                <a:avLst/>
                <a:gdLst/>
                <a:ahLst/>
                <a:cxnLst/>
                <a:rect l="l" t="t" r="r" b="b"/>
                <a:pathLst>
                  <a:path w="92934" h="92934" fill="none" extrusionOk="0">
                    <a:moveTo>
                      <a:pt x="92934" y="46467"/>
                    </a:moveTo>
                    <a:cubicBezTo>
                      <a:pt x="92934" y="72119"/>
                      <a:pt x="72152" y="92933"/>
                      <a:pt x="46467" y="92933"/>
                    </a:cubicBezTo>
                    <a:cubicBezTo>
                      <a:pt x="20815" y="92933"/>
                      <a:pt x="1" y="72119"/>
                      <a:pt x="1" y="46467"/>
                    </a:cubicBezTo>
                    <a:cubicBezTo>
                      <a:pt x="1" y="20815"/>
                      <a:pt x="20815" y="0"/>
                      <a:pt x="46467" y="0"/>
                    </a:cubicBezTo>
                    <a:cubicBezTo>
                      <a:pt x="72152" y="0"/>
                      <a:pt x="92934" y="20815"/>
                      <a:pt x="92934" y="46467"/>
                    </a:cubicBezTo>
                    <a:close/>
                  </a:path>
                </a:pathLst>
              </a:custGeom>
              <a:noFill/>
              <a:ln w="10850" cap="flat" cmpd="sng">
                <a:solidFill>
                  <a:srgbClr val="FFD69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50"/>
              <p:cNvSpPr/>
              <p:nvPr/>
            </p:nvSpPr>
            <p:spPr>
              <a:xfrm rot="6671875">
                <a:off x="6354288" y="1968675"/>
                <a:ext cx="3016214" cy="3016214"/>
              </a:xfrm>
              <a:custGeom>
                <a:avLst/>
                <a:gdLst/>
                <a:ahLst/>
                <a:cxnLst/>
                <a:rect l="l" t="t" r="r" b="b"/>
                <a:pathLst>
                  <a:path w="91000" h="91000" fill="none" extrusionOk="0">
                    <a:moveTo>
                      <a:pt x="74821" y="16179"/>
                    </a:moveTo>
                    <a:cubicBezTo>
                      <a:pt x="90999" y="32390"/>
                      <a:pt x="90999" y="58609"/>
                      <a:pt x="74821" y="74821"/>
                    </a:cubicBezTo>
                    <a:cubicBezTo>
                      <a:pt x="58643" y="90999"/>
                      <a:pt x="32391" y="90999"/>
                      <a:pt x="16213" y="74821"/>
                    </a:cubicBezTo>
                    <a:cubicBezTo>
                      <a:pt x="1" y="58609"/>
                      <a:pt x="1" y="32390"/>
                      <a:pt x="16213" y="16179"/>
                    </a:cubicBezTo>
                    <a:cubicBezTo>
                      <a:pt x="32391" y="1"/>
                      <a:pt x="58643" y="1"/>
                      <a:pt x="74821" y="16179"/>
                    </a:cubicBezTo>
                    <a:close/>
                  </a:path>
                </a:pathLst>
              </a:custGeom>
              <a:noFill/>
              <a:ln w="10000" cap="flat" cmpd="sng">
                <a:solidFill>
                  <a:srgbClr val="FFD69C"/>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50"/>
              <p:cNvSpPr/>
              <p:nvPr/>
            </p:nvSpPr>
            <p:spPr>
              <a:xfrm rot="6671875">
                <a:off x="6622711" y="2347828"/>
                <a:ext cx="2479958" cy="2259376"/>
              </a:xfrm>
              <a:custGeom>
                <a:avLst/>
                <a:gdLst/>
                <a:ahLst/>
                <a:cxnLst/>
                <a:rect l="l" t="t" r="r" b="b"/>
                <a:pathLst>
                  <a:path w="74821" h="68166" extrusionOk="0">
                    <a:moveTo>
                      <a:pt x="37411" y="0"/>
                    </a:moveTo>
                    <a:cubicBezTo>
                      <a:pt x="28688" y="0"/>
                      <a:pt x="19965" y="3328"/>
                      <a:pt x="13310" y="9983"/>
                    </a:cubicBezTo>
                    <a:cubicBezTo>
                      <a:pt x="1" y="23292"/>
                      <a:pt x="1" y="44874"/>
                      <a:pt x="13310" y="58184"/>
                    </a:cubicBezTo>
                    <a:cubicBezTo>
                      <a:pt x="19965" y="64839"/>
                      <a:pt x="28688" y="68166"/>
                      <a:pt x="37411" y="68166"/>
                    </a:cubicBezTo>
                    <a:cubicBezTo>
                      <a:pt x="46134" y="68166"/>
                      <a:pt x="54857" y="64839"/>
                      <a:pt x="61511" y="58184"/>
                    </a:cubicBezTo>
                    <a:cubicBezTo>
                      <a:pt x="74821" y="44874"/>
                      <a:pt x="74821" y="23292"/>
                      <a:pt x="61511" y="9983"/>
                    </a:cubicBezTo>
                    <a:cubicBezTo>
                      <a:pt x="54857" y="3328"/>
                      <a:pt x="46134" y="0"/>
                      <a:pt x="37411" y="0"/>
                    </a:cubicBezTo>
                    <a:close/>
                  </a:path>
                </a:pathLst>
              </a:custGeom>
              <a:solidFill>
                <a:srgbClr val="FFD69C">
                  <a:alpha val="1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50"/>
              <p:cNvSpPr/>
              <p:nvPr/>
            </p:nvSpPr>
            <p:spPr>
              <a:xfrm rot="6671875">
                <a:off x="6768102" y="2485539"/>
                <a:ext cx="2189175" cy="1982813"/>
              </a:xfrm>
              <a:custGeom>
                <a:avLst/>
                <a:gdLst/>
                <a:ahLst/>
                <a:cxnLst/>
                <a:rect l="l" t="t" r="r" b="b"/>
                <a:pathLst>
                  <a:path w="66048" h="59822" extrusionOk="0">
                    <a:moveTo>
                      <a:pt x="33036" y="0"/>
                    </a:moveTo>
                    <a:cubicBezTo>
                      <a:pt x="30632" y="0"/>
                      <a:pt x="28189" y="292"/>
                      <a:pt x="25752" y="901"/>
                    </a:cubicBezTo>
                    <a:cubicBezTo>
                      <a:pt x="9741" y="4937"/>
                      <a:pt x="1" y="21182"/>
                      <a:pt x="4037" y="37194"/>
                    </a:cubicBezTo>
                    <a:cubicBezTo>
                      <a:pt x="7428" y="50758"/>
                      <a:pt x="19604" y="59821"/>
                      <a:pt x="33002" y="59821"/>
                    </a:cubicBezTo>
                    <a:cubicBezTo>
                      <a:pt x="35420" y="59821"/>
                      <a:pt x="37877" y="59526"/>
                      <a:pt x="40329" y="58909"/>
                    </a:cubicBezTo>
                    <a:cubicBezTo>
                      <a:pt x="56341" y="54906"/>
                      <a:pt x="66048" y="38661"/>
                      <a:pt x="62045" y="22650"/>
                    </a:cubicBezTo>
                    <a:cubicBezTo>
                      <a:pt x="58623" y="9047"/>
                      <a:pt x="46426" y="0"/>
                      <a:pt x="33036" y="0"/>
                    </a:cubicBezTo>
                    <a:close/>
                  </a:path>
                </a:pathLst>
              </a:custGeom>
              <a:solidFill>
                <a:srgbClr val="FFD69C">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50"/>
              <p:cNvSpPr/>
              <p:nvPr/>
            </p:nvSpPr>
            <p:spPr>
              <a:xfrm rot="6671875">
                <a:off x="6917362" y="2616239"/>
                <a:ext cx="1889542" cy="1722225"/>
              </a:xfrm>
              <a:custGeom>
                <a:avLst/>
                <a:gdLst/>
                <a:ahLst/>
                <a:cxnLst/>
                <a:rect l="l" t="t" r="r" b="b"/>
                <a:pathLst>
                  <a:path w="57008" h="51960" extrusionOk="0">
                    <a:moveTo>
                      <a:pt x="28503" y="1"/>
                    </a:moveTo>
                    <a:cubicBezTo>
                      <a:pt x="26583" y="1"/>
                      <a:pt x="24633" y="215"/>
                      <a:pt x="22683" y="662"/>
                    </a:cubicBezTo>
                    <a:cubicBezTo>
                      <a:pt x="8706" y="3897"/>
                      <a:pt x="0" y="17807"/>
                      <a:pt x="3202" y="31784"/>
                    </a:cubicBezTo>
                    <a:cubicBezTo>
                      <a:pt x="5958" y="43810"/>
                      <a:pt x="16666" y="51959"/>
                      <a:pt x="28505" y="51959"/>
                    </a:cubicBezTo>
                    <a:cubicBezTo>
                      <a:pt x="30425" y="51959"/>
                      <a:pt x="32374" y="51745"/>
                      <a:pt x="34325" y="51298"/>
                    </a:cubicBezTo>
                    <a:cubicBezTo>
                      <a:pt x="48301" y="48062"/>
                      <a:pt x="57007" y="34152"/>
                      <a:pt x="53805" y="20176"/>
                    </a:cubicBezTo>
                    <a:cubicBezTo>
                      <a:pt x="51050" y="8149"/>
                      <a:pt x="40342" y="1"/>
                      <a:pt x="28503" y="1"/>
                    </a:cubicBezTo>
                    <a:close/>
                  </a:path>
                </a:pathLst>
              </a:custGeom>
              <a:solidFill>
                <a:srgbClr val="FFD69C">
                  <a:alpha val="40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50"/>
              <p:cNvSpPr/>
              <p:nvPr/>
            </p:nvSpPr>
            <p:spPr>
              <a:xfrm rot="6671875">
                <a:off x="7225856" y="2834538"/>
                <a:ext cx="1289183" cy="1241122"/>
              </a:xfrm>
              <a:custGeom>
                <a:avLst/>
                <a:gdLst/>
                <a:ahLst/>
                <a:cxnLst/>
                <a:rect l="l" t="t" r="r" b="b"/>
                <a:pathLst>
                  <a:path w="38895" h="37445" extrusionOk="0">
                    <a:moveTo>
                      <a:pt x="19314" y="0"/>
                    </a:moveTo>
                    <a:cubicBezTo>
                      <a:pt x="11809" y="334"/>
                      <a:pt x="5237" y="5104"/>
                      <a:pt x="2636" y="12142"/>
                    </a:cubicBezTo>
                    <a:cubicBezTo>
                      <a:pt x="0" y="19148"/>
                      <a:pt x="1802" y="27087"/>
                      <a:pt x="7206" y="32257"/>
                    </a:cubicBezTo>
                    <a:cubicBezTo>
                      <a:pt x="10770" y="35647"/>
                      <a:pt x="15424" y="37445"/>
                      <a:pt x="20153" y="37445"/>
                    </a:cubicBezTo>
                    <a:cubicBezTo>
                      <a:pt x="22637" y="37445"/>
                      <a:pt x="25142" y="36949"/>
                      <a:pt x="27520" y="35926"/>
                    </a:cubicBezTo>
                    <a:cubicBezTo>
                      <a:pt x="34425" y="32991"/>
                      <a:pt x="38895" y="26219"/>
                      <a:pt x="38895" y="18714"/>
                    </a:cubicBezTo>
                    <a:cubicBezTo>
                      <a:pt x="38895" y="17213"/>
                      <a:pt x="38728" y="15745"/>
                      <a:pt x="38361" y="14311"/>
                    </a:cubicBezTo>
                    <a:cubicBezTo>
                      <a:pt x="38194" y="13610"/>
                      <a:pt x="37994" y="12943"/>
                      <a:pt x="37761" y="12309"/>
                    </a:cubicBezTo>
                    <a:cubicBezTo>
                      <a:pt x="35059" y="4904"/>
                      <a:pt x="28020" y="0"/>
                      <a:pt x="20148" y="0"/>
                    </a:cubicBezTo>
                    <a:close/>
                  </a:path>
                </a:pathLst>
              </a:custGeom>
              <a:solidFill>
                <a:srgbClr val="EAD1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50"/>
              <p:cNvSpPr/>
              <p:nvPr/>
            </p:nvSpPr>
            <p:spPr>
              <a:xfrm rot="6671875">
                <a:off x="7768598" y="3572332"/>
                <a:ext cx="626908" cy="559491"/>
              </a:xfrm>
              <a:custGeom>
                <a:avLst/>
                <a:gdLst/>
                <a:ahLst/>
                <a:cxnLst/>
                <a:rect l="l" t="t" r="r" b="b"/>
                <a:pathLst>
                  <a:path w="18914" h="16880" extrusionOk="0">
                    <a:moveTo>
                      <a:pt x="1380" y="0"/>
                    </a:moveTo>
                    <a:cubicBezTo>
                      <a:pt x="1354" y="0"/>
                      <a:pt x="1328" y="0"/>
                      <a:pt x="1301" y="0"/>
                    </a:cubicBezTo>
                    <a:lnTo>
                      <a:pt x="467" y="0"/>
                    </a:lnTo>
                    <a:cubicBezTo>
                      <a:pt x="234" y="467"/>
                      <a:pt x="100" y="968"/>
                      <a:pt x="0" y="1468"/>
                    </a:cubicBezTo>
                    <a:cubicBezTo>
                      <a:pt x="0" y="1468"/>
                      <a:pt x="367" y="2669"/>
                      <a:pt x="634" y="3303"/>
                    </a:cubicBezTo>
                    <a:cubicBezTo>
                      <a:pt x="934" y="3970"/>
                      <a:pt x="1301" y="5204"/>
                      <a:pt x="1301" y="5204"/>
                    </a:cubicBezTo>
                    <a:lnTo>
                      <a:pt x="1101" y="7706"/>
                    </a:lnTo>
                    <a:lnTo>
                      <a:pt x="567" y="10074"/>
                    </a:lnTo>
                    <a:cubicBezTo>
                      <a:pt x="567" y="10074"/>
                      <a:pt x="134" y="12109"/>
                      <a:pt x="567" y="12910"/>
                    </a:cubicBezTo>
                    <a:cubicBezTo>
                      <a:pt x="767" y="13310"/>
                      <a:pt x="1034" y="13677"/>
                      <a:pt x="1301" y="14010"/>
                    </a:cubicBezTo>
                    <a:cubicBezTo>
                      <a:pt x="1301" y="14010"/>
                      <a:pt x="1305" y="14007"/>
                      <a:pt x="1318" y="14007"/>
                    </a:cubicBezTo>
                    <a:cubicBezTo>
                      <a:pt x="1362" y="14007"/>
                      <a:pt x="1509" y="14046"/>
                      <a:pt x="1968" y="14377"/>
                    </a:cubicBezTo>
                    <a:cubicBezTo>
                      <a:pt x="2159" y="14526"/>
                      <a:pt x="2283" y="14553"/>
                      <a:pt x="2392" y="14553"/>
                    </a:cubicBezTo>
                    <a:cubicBezTo>
                      <a:pt x="2455" y="14553"/>
                      <a:pt x="2513" y="14544"/>
                      <a:pt x="2577" y="14544"/>
                    </a:cubicBezTo>
                    <a:cubicBezTo>
                      <a:pt x="2752" y="14544"/>
                      <a:pt x="2969" y="14611"/>
                      <a:pt x="3436" y="15111"/>
                    </a:cubicBezTo>
                    <a:cubicBezTo>
                      <a:pt x="4403" y="16145"/>
                      <a:pt x="2635" y="16879"/>
                      <a:pt x="5704" y="16879"/>
                    </a:cubicBezTo>
                    <a:cubicBezTo>
                      <a:pt x="7706" y="16846"/>
                      <a:pt x="9674" y="16546"/>
                      <a:pt x="11575" y="15945"/>
                    </a:cubicBezTo>
                    <a:cubicBezTo>
                      <a:pt x="11942" y="15145"/>
                      <a:pt x="12476" y="14444"/>
                      <a:pt x="13110" y="13877"/>
                    </a:cubicBezTo>
                    <a:cubicBezTo>
                      <a:pt x="14277" y="12776"/>
                      <a:pt x="14144" y="12476"/>
                      <a:pt x="16112" y="12343"/>
                    </a:cubicBezTo>
                    <a:cubicBezTo>
                      <a:pt x="16330" y="12327"/>
                      <a:pt x="16531" y="12321"/>
                      <a:pt x="16717" y="12321"/>
                    </a:cubicBezTo>
                    <a:cubicBezTo>
                      <a:pt x="17396" y="12321"/>
                      <a:pt x="17883" y="12401"/>
                      <a:pt x="18297" y="12401"/>
                    </a:cubicBezTo>
                    <a:cubicBezTo>
                      <a:pt x="18517" y="12401"/>
                      <a:pt x="18717" y="12378"/>
                      <a:pt x="18914" y="12309"/>
                    </a:cubicBezTo>
                    <a:cubicBezTo>
                      <a:pt x="16221" y="4929"/>
                      <a:pt x="9221" y="0"/>
                      <a:pt x="1380" y="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50"/>
              <p:cNvSpPr/>
              <p:nvPr/>
            </p:nvSpPr>
            <p:spPr>
              <a:xfrm rot="6671875">
                <a:off x="7154777" y="3204214"/>
                <a:ext cx="819283" cy="768505"/>
              </a:xfrm>
              <a:custGeom>
                <a:avLst/>
                <a:gdLst/>
                <a:ahLst/>
                <a:cxnLst/>
                <a:rect l="l" t="t" r="r" b="b"/>
                <a:pathLst>
                  <a:path w="24718" h="23186" extrusionOk="0">
                    <a:moveTo>
                      <a:pt x="23666" y="1"/>
                    </a:moveTo>
                    <a:cubicBezTo>
                      <a:pt x="22908" y="1"/>
                      <a:pt x="22168" y="182"/>
                      <a:pt x="21516" y="562"/>
                    </a:cubicBezTo>
                    <a:cubicBezTo>
                      <a:pt x="19748" y="1630"/>
                      <a:pt x="20782" y="262"/>
                      <a:pt x="18814" y="3298"/>
                    </a:cubicBezTo>
                    <a:cubicBezTo>
                      <a:pt x="16846" y="6300"/>
                      <a:pt x="16112" y="7100"/>
                      <a:pt x="13743" y="7234"/>
                    </a:cubicBezTo>
                    <a:cubicBezTo>
                      <a:pt x="11408" y="7401"/>
                      <a:pt x="5638" y="8135"/>
                      <a:pt x="5971" y="11337"/>
                    </a:cubicBezTo>
                    <a:cubicBezTo>
                      <a:pt x="6338" y="14572"/>
                      <a:pt x="6772" y="17741"/>
                      <a:pt x="4203" y="18976"/>
                    </a:cubicBezTo>
                    <a:cubicBezTo>
                      <a:pt x="3036" y="19543"/>
                      <a:pt x="1401" y="20877"/>
                      <a:pt x="0" y="22211"/>
                    </a:cubicBezTo>
                    <a:cubicBezTo>
                      <a:pt x="1995" y="22874"/>
                      <a:pt x="4002" y="23185"/>
                      <a:pt x="5962" y="23185"/>
                    </a:cubicBezTo>
                    <a:cubicBezTo>
                      <a:pt x="15935" y="23185"/>
                      <a:pt x="24718" y="15137"/>
                      <a:pt x="24718" y="4432"/>
                    </a:cubicBezTo>
                    <a:cubicBezTo>
                      <a:pt x="24718" y="2964"/>
                      <a:pt x="24551" y="1463"/>
                      <a:pt x="24184" y="29"/>
                    </a:cubicBezTo>
                    <a:cubicBezTo>
                      <a:pt x="24011" y="10"/>
                      <a:pt x="23838" y="1"/>
                      <a:pt x="23666"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50"/>
              <p:cNvSpPr/>
              <p:nvPr/>
            </p:nvSpPr>
            <p:spPr>
              <a:xfrm rot="6671875">
                <a:off x="7641799" y="2699523"/>
                <a:ext cx="670063" cy="884546"/>
              </a:xfrm>
              <a:custGeom>
                <a:avLst/>
                <a:gdLst/>
                <a:ahLst/>
                <a:cxnLst/>
                <a:rect l="l" t="t" r="r" b="b"/>
                <a:pathLst>
                  <a:path w="20216" h="26687" extrusionOk="0">
                    <a:moveTo>
                      <a:pt x="7239" y="1"/>
                    </a:moveTo>
                    <a:cubicBezTo>
                      <a:pt x="1" y="7573"/>
                      <a:pt x="434" y="19615"/>
                      <a:pt x="8140" y="26686"/>
                    </a:cubicBezTo>
                    <a:cubicBezTo>
                      <a:pt x="8840" y="26686"/>
                      <a:pt x="9541" y="26420"/>
                      <a:pt x="10074" y="25986"/>
                    </a:cubicBezTo>
                    <a:cubicBezTo>
                      <a:pt x="10541" y="25285"/>
                      <a:pt x="10908" y="24552"/>
                      <a:pt x="11242" y="23784"/>
                    </a:cubicBezTo>
                    <a:cubicBezTo>
                      <a:pt x="11542" y="22950"/>
                      <a:pt x="13177" y="21950"/>
                      <a:pt x="13177" y="21950"/>
                    </a:cubicBezTo>
                    <a:cubicBezTo>
                      <a:pt x="13944" y="21649"/>
                      <a:pt x="14644" y="21216"/>
                      <a:pt x="15278" y="20682"/>
                    </a:cubicBezTo>
                    <a:cubicBezTo>
                      <a:pt x="16012" y="19948"/>
                      <a:pt x="15812" y="20015"/>
                      <a:pt x="15945" y="19148"/>
                    </a:cubicBezTo>
                    <a:cubicBezTo>
                      <a:pt x="16112" y="18280"/>
                      <a:pt x="16446" y="16146"/>
                      <a:pt x="16446" y="16146"/>
                    </a:cubicBezTo>
                    <a:cubicBezTo>
                      <a:pt x="16612" y="15779"/>
                      <a:pt x="16846" y="15445"/>
                      <a:pt x="17113" y="15178"/>
                    </a:cubicBezTo>
                    <a:cubicBezTo>
                      <a:pt x="17647" y="14678"/>
                      <a:pt x="18280" y="14745"/>
                      <a:pt x="19114" y="14177"/>
                    </a:cubicBezTo>
                    <a:cubicBezTo>
                      <a:pt x="19548" y="13877"/>
                      <a:pt x="19881" y="13410"/>
                      <a:pt x="19982" y="12910"/>
                    </a:cubicBezTo>
                    <a:cubicBezTo>
                      <a:pt x="20082" y="12543"/>
                      <a:pt x="20148" y="12176"/>
                      <a:pt x="20215" y="11842"/>
                    </a:cubicBezTo>
                    <a:cubicBezTo>
                      <a:pt x="20215" y="11542"/>
                      <a:pt x="19982" y="11375"/>
                      <a:pt x="19481" y="11109"/>
                    </a:cubicBezTo>
                    <a:cubicBezTo>
                      <a:pt x="18981" y="10808"/>
                      <a:pt x="18814" y="10875"/>
                      <a:pt x="18147" y="10642"/>
                    </a:cubicBezTo>
                    <a:cubicBezTo>
                      <a:pt x="17972" y="10589"/>
                      <a:pt x="17839" y="10571"/>
                      <a:pt x="17728" y="10571"/>
                    </a:cubicBezTo>
                    <a:cubicBezTo>
                      <a:pt x="17479" y="10571"/>
                      <a:pt x="17344" y="10663"/>
                      <a:pt x="17113" y="10663"/>
                    </a:cubicBezTo>
                    <a:cubicBezTo>
                      <a:pt x="17053" y="10663"/>
                      <a:pt x="16988" y="10657"/>
                      <a:pt x="16913" y="10642"/>
                    </a:cubicBezTo>
                    <a:cubicBezTo>
                      <a:pt x="16379" y="10575"/>
                      <a:pt x="16612" y="10508"/>
                      <a:pt x="15645" y="10008"/>
                    </a:cubicBezTo>
                    <a:cubicBezTo>
                      <a:pt x="14711" y="9474"/>
                      <a:pt x="13911" y="7806"/>
                      <a:pt x="13911" y="7806"/>
                    </a:cubicBezTo>
                    <a:cubicBezTo>
                      <a:pt x="13477" y="7606"/>
                      <a:pt x="13010" y="7473"/>
                      <a:pt x="12576" y="7339"/>
                    </a:cubicBezTo>
                    <a:cubicBezTo>
                      <a:pt x="12395" y="7294"/>
                      <a:pt x="12240" y="7278"/>
                      <a:pt x="12098" y="7278"/>
                    </a:cubicBezTo>
                    <a:cubicBezTo>
                      <a:pt x="11737" y="7278"/>
                      <a:pt x="11467" y="7384"/>
                      <a:pt x="11095" y="7384"/>
                    </a:cubicBezTo>
                    <a:cubicBezTo>
                      <a:pt x="10969" y="7384"/>
                      <a:pt x="10832" y="7372"/>
                      <a:pt x="10675" y="7339"/>
                    </a:cubicBezTo>
                    <a:cubicBezTo>
                      <a:pt x="9874" y="7172"/>
                      <a:pt x="9574" y="7272"/>
                      <a:pt x="8607" y="6772"/>
                    </a:cubicBezTo>
                    <a:cubicBezTo>
                      <a:pt x="7673" y="6238"/>
                      <a:pt x="8040" y="6272"/>
                      <a:pt x="7239" y="4937"/>
                    </a:cubicBezTo>
                    <a:cubicBezTo>
                      <a:pt x="6405" y="3603"/>
                      <a:pt x="6872" y="3603"/>
                      <a:pt x="7006" y="2602"/>
                    </a:cubicBezTo>
                    <a:cubicBezTo>
                      <a:pt x="7139" y="1735"/>
                      <a:pt x="7206" y="868"/>
                      <a:pt x="7239" y="1"/>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عنصر نائب للنص 2">
            <a:extLst>
              <a:ext uri="{FF2B5EF4-FFF2-40B4-BE49-F238E27FC236}">
                <a16:creationId xmlns:a16="http://schemas.microsoft.com/office/drawing/2014/main" id="{E0E5D031-72C0-2331-5D0E-807494321A5A}"/>
              </a:ext>
            </a:extLst>
          </p:cNvPr>
          <p:cNvSpPr>
            <a:spLocks noGrp="1"/>
          </p:cNvSpPr>
          <p:nvPr>
            <p:ph type="body" idx="1"/>
          </p:nvPr>
        </p:nvSpPr>
        <p:spPr>
          <a:xfrm>
            <a:off x="713225" y="1611975"/>
            <a:ext cx="3877166" cy="1568090"/>
          </a:xfrm>
        </p:spPr>
        <p:txBody>
          <a:bodyPr/>
          <a:lstStyle/>
          <a:p>
            <a:r>
              <a:rPr lang="ar-SA" sz="2000" b="1" dirty="0"/>
              <a:t>للفضاء رائحة مميزة</a:t>
            </a:r>
          </a:p>
          <a:p>
            <a:r>
              <a:rPr lang="ar-SA" sz="2000" b="1" dirty="0"/>
              <a:t>لا يوجد صوت في الفضاء الخارجي</a:t>
            </a:r>
          </a:p>
          <a:p>
            <a:r>
              <a:rPr lang="ar-SA" sz="2000" b="1" dirty="0"/>
              <a:t>اليوم على الأرض يختلف عن المريخ</a:t>
            </a:r>
          </a:p>
          <a:p>
            <a:r>
              <a:rPr lang="ar-SA" sz="2000" b="1" dirty="0"/>
              <a:t>الزّهرة هو الأسخن بين كواكب المجموعة الشمسية</a:t>
            </a:r>
          </a:p>
          <a:p>
            <a:r>
              <a:rPr lang="ar-SA" sz="2000" b="1" dirty="0"/>
              <a:t>وزن الجسم أخف على المريخ</a:t>
            </a:r>
          </a:p>
          <a:p>
            <a:r>
              <a:rPr lang="ar-SA" sz="2000" b="1" dirty="0"/>
              <a:t>آثار الأقدام تبقى على القمر لملايين السنين</a:t>
            </a:r>
          </a:p>
          <a:p>
            <a:r>
              <a:rPr lang="ar-SA" sz="2000" b="1" dirty="0"/>
              <a:t>نسبة الكون المرئي لا تتجاوز 5%</a:t>
            </a:r>
          </a:p>
        </p:txBody>
      </p:sp>
      <p:grpSp>
        <p:nvGrpSpPr>
          <p:cNvPr id="44" name="Google Shape;21112;p60">
            <a:extLst>
              <a:ext uri="{FF2B5EF4-FFF2-40B4-BE49-F238E27FC236}">
                <a16:creationId xmlns:a16="http://schemas.microsoft.com/office/drawing/2014/main" id="{6427DDB8-47CC-CF0B-6EB3-7FFBBE6F47D3}"/>
              </a:ext>
            </a:extLst>
          </p:cNvPr>
          <p:cNvGrpSpPr/>
          <p:nvPr/>
        </p:nvGrpSpPr>
        <p:grpSpPr>
          <a:xfrm>
            <a:off x="167460" y="116020"/>
            <a:ext cx="1139451" cy="1223094"/>
            <a:chOff x="1252710" y="2709491"/>
            <a:chExt cx="976072" cy="906619"/>
          </a:xfrm>
        </p:grpSpPr>
        <p:grpSp>
          <p:nvGrpSpPr>
            <p:cNvPr id="6" name="Google Shape;21113;p60">
              <a:extLst>
                <a:ext uri="{FF2B5EF4-FFF2-40B4-BE49-F238E27FC236}">
                  <a16:creationId xmlns:a16="http://schemas.microsoft.com/office/drawing/2014/main" id="{3C96BE60-921F-1DE8-75E4-74E46B88717E}"/>
                </a:ext>
              </a:extLst>
            </p:cNvPr>
            <p:cNvGrpSpPr/>
            <p:nvPr/>
          </p:nvGrpSpPr>
          <p:grpSpPr>
            <a:xfrm rot="-8100000" flipH="1">
              <a:off x="1189736" y="2843832"/>
              <a:ext cx="906619" cy="637938"/>
              <a:chOff x="6314868" y="1768243"/>
              <a:chExt cx="1249665" cy="879312"/>
            </a:xfrm>
          </p:grpSpPr>
          <p:sp>
            <p:nvSpPr>
              <p:cNvPr id="15" name="Google Shape;21114;p60">
                <a:extLst>
                  <a:ext uri="{FF2B5EF4-FFF2-40B4-BE49-F238E27FC236}">
                    <a16:creationId xmlns:a16="http://schemas.microsoft.com/office/drawing/2014/main" id="{D38D51FD-4F2D-0615-9EF6-E206D648F44A}"/>
                  </a:ext>
                </a:extLst>
              </p:cNvPr>
              <p:cNvSpPr/>
              <p:nvPr/>
            </p:nvSpPr>
            <p:spPr>
              <a:xfrm flipH="1">
                <a:off x="6773076" y="1835633"/>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1115;p60">
                <a:extLst>
                  <a:ext uri="{FF2B5EF4-FFF2-40B4-BE49-F238E27FC236}">
                    <a16:creationId xmlns:a16="http://schemas.microsoft.com/office/drawing/2014/main" id="{8DA2405A-00A5-AC3D-6804-5CF0CCC28D78}"/>
                  </a:ext>
                </a:extLst>
              </p:cNvPr>
              <p:cNvSpPr/>
              <p:nvPr/>
            </p:nvSpPr>
            <p:spPr>
              <a:xfrm flipH="1">
                <a:off x="6722560" y="1939212"/>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1116;p60">
                <a:extLst>
                  <a:ext uri="{FF2B5EF4-FFF2-40B4-BE49-F238E27FC236}">
                    <a16:creationId xmlns:a16="http://schemas.microsoft.com/office/drawing/2014/main" id="{33886CDB-493F-D9AE-3857-BEB616C056EE}"/>
                  </a:ext>
                </a:extLst>
              </p:cNvPr>
              <p:cNvSpPr/>
              <p:nvPr/>
            </p:nvSpPr>
            <p:spPr>
              <a:xfrm flipH="1">
                <a:off x="7520944" y="1916022"/>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1117;p60">
                <a:extLst>
                  <a:ext uri="{FF2B5EF4-FFF2-40B4-BE49-F238E27FC236}">
                    <a16:creationId xmlns:a16="http://schemas.microsoft.com/office/drawing/2014/main" id="{EC1C53F9-2194-B5E9-9618-5CD1D8668942}"/>
                  </a:ext>
                </a:extLst>
              </p:cNvPr>
              <p:cNvSpPr/>
              <p:nvPr/>
            </p:nvSpPr>
            <p:spPr>
              <a:xfrm rot="9256444" flipH="1">
                <a:off x="6649975" y="1888161"/>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1118;p60">
                <a:extLst>
                  <a:ext uri="{FF2B5EF4-FFF2-40B4-BE49-F238E27FC236}">
                    <a16:creationId xmlns:a16="http://schemas.microsoft.com/office/drawing/2014/main" id="{5BF46B03-A029-6254-A156-14C0D7C7F1C2}"/>
                  </a:ext>
                </a:extLst>
              </p:cNvPr>
              <p:cNvSpPr/>
              <p:nvPr/>
            </p:nvSpPr>
            <p:spPr>
              <a:xfrm rot="9256444" flipH="1">
                <a:off x="7227553" y="1768243"/>
                <a:ext cx="12474" cy="1247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1119;p60">
                <a:extLst>
                  <a:ext uri="{FF2B5EF4-FFF2-40B4-BE49-F238E27FC236}">
                    <a16:creationId xmlns:a16="http://schemas.microsoft.com/office/drawing/2014/main" id="{D911DAB9-8AE0-5708-7C35-9F6353088D46}"/>
                  </a:ext>
                </a:extLst>
              </p:cNvPr>
              <p:cNvSpPr/>
              <p:nvPr/>
            </p:nvSpPr>
            <p:spPr>
              <a:xfrm rot="9256444" flipH="1">
                <a:off x="6945027" y="224084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120;p60">
                <a:extLst>
                  <a:ext uri="{FF2B5EF4-FFF2-40B4-BE49-F238E27FC236}">
                    <a16:creationId xmlns:a16="http://schemas.microsoft.com/office/drawing/2014/main" id="{5E247236-34D9-117A-2D70-3D8ACC2EAEEC}"/>
                  </a:ext>
                </a:extLst>
              </p:cNvPr>
              <p:cNvSpPr/>
              <p:nvPr/>
            </p:nvSpPr>
            <p:spPr>
              <a:xfrm rot="9256444" flipH="1">
                <a:off x="7041744" y="1922568"/>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1121;p60">
                <a:extLst>
                  <a:ext uri="{FF2B5EF4-FFF2-40B4-BE49-F238E27FC236}">
                    <a16:creationId xmlns:a16="http://schemas.microsoft.com/office/drawing/2014/main" id="{46A0022E-8FE2-F8F1-DE65-2D817FA957A5}"/>
                  </a:ext>
                </a:extLst>
              </p:cNvPr>
              <p:cNvSpPr/>
              <p:nvPr/>
            </p:nvSpPr>
            <p:spPr>
              <a:xfrm rot="9256444" flipH="1">
                <a:off x="6438534" y="218765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1122;p60">
                <a:extLst>
                  <a:ext uri="{FF2B5EF4-FFF2-40B4-BE49-F238E27FC236}">
                    <a16:creationId xmlns:a16="http://schemas.microsoft.com/office/drawing/2014/main" id="{CC974E61-623D-786C-33ED-9A22D031DAF7}"/>
                  </a:ext>
                </a:extLst>
              </p:cNvPr>
              <p:cNvSpPr/>
              <p:nvPr/>
            </p:nvSpPr>
            <p:spPr>
              <a:xfrm rot="9256444" flipH="1">
                <a:off x="6351956" y="1937637"/>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1123;p60">
                <a:extLst>
                  <a:ext uri="{FF2B5EF4-FFF2-40B4-BE49-F238E27FC236}">
                    <a16:creationId xmlns:a16="http://schemas.microsoft.com/office/drawing/2014/main" id="{E50C3986-E541-A083-6764-F2891CB4B9B5}"/>
                  </a:ext>
                </a:extLst>
              </p:cNvPr>
              <p:cNvSpPr/>
              <p:nvPr/>
            </p:nvSpPr>
            <p:spPr>
              <a:xfrm rot="9256444" flipH="1">
                <a:off x="7410621" y="19287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1124;p60">
                <a:extLst>
                  <a:ext uri="{FF2B5EF4-FFF2-40B4-BE49-F238E27FC236}">
                    <a16:creationId xmlns:a16="http://schemas.microsoft.com/office/drawing/2014/main" id="{476906DD-680F-BCC7-A60A-310BAE4DD939}"/>
                  </a:ext>
                </a:extLst>
              </p:cNvPr>
              <p:cNvSpPr/>
              <p:nvPr/>
            </p:nvSpPr>
            <p:spPr>
              <a:xfrm rot="9256444" flipH="1">
                <a:off x="6411589" y="1954420"/>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1125;p60">
                <a:extLst>
                  <a:ext uri="{FF2B5EF4-FFF2-40B4-BE49-F238E27FC236}">
                    <a16:creationId xmlns:a16="http://schemas.microsoft.com/office/drawing/2014/main" id="{724925DA-EBD4-A039-1260-03E8C3B60D41}"/>
                  </a:ext>
                </a:extLst>
              </p:cNvPr>
              <p:cNvSpPr/>
              <p:nvPr/>
            </p:nvSpPr>
            <p:spPr>
              <a:xfrm rot="-7120311">
                <a:off x="6746709" y="2264494"/>
                <a:ext cx="53056" cy="53104"/>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1126;p60">
                <a:extLst>
                  <a:ext uri="{FF2B5EF4-FFF2-40B4-BE49-F238E27FC236}">
                    <a16:creationId xmlns:a16="http://schemas.microsoft.com/office/drawing/2014/main" id="{B50F2EE3-32CC-18C1-27E5-FAA85CA7FE21}"/>
                  </a:ext>
                </a:extLst>
              </p:cNvPr>
              <p:cNvSpPr/>
              <p:nvPr/>
            </p:nvSpPr>
            <p:spPr>
              <a:xfrm rot="-7120311">
                <a:off x="6571995" y="2248456"/>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1127;p60">
                <a:extLst>
                  <a:ext uri="{FF2B5EF4-FFF2-40B4-BE49-F238E27FC236}">
                    <a16:creationId xmlns:a16="http://schemas.microsoft.com/office/drawing/2014/main" id="{7DAE169D-B2AB-FD73-9121-A8F4771674B8}"/>
                  </a:ext>
                </a:extLst>
              </p:cNvPr>
              <p:cNvSpPr/>
              <p:nvPr/>
            </p:nvSpPr>
            <p:spPr>
              <a:xfrm rot="-7120311">
                <a:off x="6808137" y="2179237"/>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1128;p60">
                <a:extLst>
                  <a:ext uri="{FF2B5EF4-FFF2-40B4-BE49-F238E27FC236}">
                    <a16:creationId xmlns:a16="http://schemas.microsoft.com/office/drawing/2014/main" id="{7EF812EB-8A47-BD86-4E9E-5A93513E8CC8}"/>
                  </a:ext>
                </a:extLst>
              </p:cNvPr>
              <p:cNvSpPr/>
              <p:nvPr/>
            </p:nvSpPr>
            <p:spPr>
              <a:xfrm rot="-7120311">
                <a:off x="6314867" y="2267568"/>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1129;p60">
                <a:extLst>
                  <a:ext uri="{FF2B5EF4-FFF2-40B4-BE49-F238E27FC236}">
                    <a16:creationId xmlns:a16="http://schemas.microsoft.com/office/drawing/2014/main" id="{A513DDB2-7C79-B4FA-0475-E8BA7A38C5C4}"/>
                  </a:ext>
                </a:extLst>
              </p:cNvPr>
              <p:cNvSpPr/>
              <p:nvPr/>
            </p:nvSpPr>
            <p:spPr>
              <a:xfrm rot="10800000" flipH="1">
                <a:off x="6616009" y="2595324"/>
                <a:ext cx="53054" cy="52231"/>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1130;p60">
                <a:extLst>
                  <a:ext uri="{FF2B5EF4-FFF2-40B4-BE49-F238E27FC236}">
                    <a16:creationId xmlns:a16="http://schemas.microsoft.com/office/drawing/2014/main" id="{348323F8-E7D4-808A-27F3-28D3420D72E4}"/>
                  </a:ext>
                </a:extLst>
              </p:cNvPr>
              <p:cNvSpPr/>
              <p:nvPr/>
            </p:nvSpPr>
            <p:spPr>
              <a:xfrm rot="10800000" flipH="1">
                <a:off x="6649969" y="2095885"/>
                <a:ext cx="53054" cy="53111"/>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131;p60">
                <a:extLst>
                  <a:ext uri="{FF2B5EF4-FFF2-40B4-BE49-F238E27FC236}">
                    <a16:creationId xmlns:a16="http://schemas.microsoft.com/office/drawing/2014/main" id="{7D06B5C4-7AE3-11C5-B364-C79F27265046}"/>
                  </a:ext>
                </a:extLst>
              </p:cNvPr>
              <p:cNvSpPr/>
              <p:nvPr/>
            </p:nvSpPr>
            <p:spPr>
              <a:xfrm rot="10800000" flipH="1">
                <a:off x="6959584" y="2380359"/>
                <a:ext cx="24068" cy="24071"/>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1132;p60">
                <a:extLst>
                  <a:ext uri="{FF2B5EF4-FFF2-40B4-BE49-F238E27FC236}">
                    <a16:creationId xmlns:a16="http://schemas.microsoft.com/office/drawing/2014/main" id="{F2D34B74-F122-9CD4-8B76-27678B79FB45}"/>
                  </a:ext>
                </a:extLst>
              </p:cNvPr>
              <p:cNvSpPr/>
              <p:nvPr/>
            </p:nvSpPr>
            <p:spPr>
              <a:xfrm rot="10800000" flipH="1">
                <a:off x="6333559" y="2505824"/>
                <a:ext cx="24897" cy="24071"/>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1133;p60">
                <a:extLst>
                  <a:ext uri="{FF2B5EF4-FFF2-40B4-BE49-F238E27FC236}">
                    <a16:creationId xmlns:a16="http://schemas.microsoft.com/office/drawing/2014/main" id="{FA9949D9-5340-CEE7-B262-BEC26801AA27}"/>
                  </a:ext>
                </a:extLst>
              </p:cNvPr>
              <p:cNvSpPr/>
              <p:nvPr/>
            </p:nvSpPr>
            <p:spPr>
              <a:xfrm rot="-1543556" flipH="1">
                <a:off x="6615999" y="2449876"/>
                <a:ext cx="53054" cy="52230"/>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1134;p60">
                <a:extLst>
                  <a:ext uri="{FF2B5EF4-FFF2-40B4-BE49-F238E27FC236}">
                    <a16:creationId xmlns:a16="http://schemas.microsoft.com/office/drawing/2014/main" id="{5E696336-6AA2-D6EF-279F-0D6E8C5B9109}"/>
                  </a:ext>
                </a:extLst>
              </p:cNvPr>
              <p:cNvSpPr/>
              <p:nvPr/>
            </p:nvSpPr>
            <p:spPr>
              <a:xfrm rot="-1543556" flipH="1">
                <a:off x="6921899" y="2192601"/>
                <a:ext cx="12474" cy="1247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1135;p60">
                <a:extLst>
                  <a:ext uri="{FF2B5EF4-FFF2-40B4-BE49-F238E27FC236}">
                    <a16:creationId xmlns:a16="http://schemas.microsoft.com/office/drawing/2014/main" id="{6909769E-A55F-2578-B799-2EC40A948EDE}"/>
                  </a:ext>
                </a:extLst>
              </p:cNvPr>
              <p:cNvSpPr/>
              <p:nvPr/>
            </p:nvSpPr>
            <p:spPr>
              <a:xfrm rot="-1543556" flipH="1">
                <a:off x="6812759" y="2498450"/>
                <a:ext cx="24897" cy="24898"/>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1136;p60">
                <a:extLst>
                  <a:ext uri="{FF2B5EF4-FFF2-40B4-BE49-F238E27FC236}">
                    <a16:creationId xmlns:a16="http://schemas.microsoft.com/office/drawing/2014/main" id="{44DC32EA-EA21-A375-D524-4E314C9CF8E0}"/>
                  </a:ext>
                </a:extLst>
              </p:cNvPr>
              <p:cNvSpPr/>
              <p:nvPr/>
            </p:nvSpPr>
            <p:spPr>
              <a:xfrm rot="-1543556" flipH="1">
                <a:off x="6871478" y="2062884"/>
                <a:ext cx="24069" cy="24898"/>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1137;p60">
                <a:extLst>
                  <a:ext uri="{FF2B5EF4-FFF2-40B4-BE49-F238E27FC236}">
                    <a16:creationId xmlns:a16="http://schemas.microsoft.com/office/drawing/2014/main" id="{722BCA06-4B77-848E-545C-72BC6DB26C48}"/>
                  </a:ext>
                </a:extLst>
              </p:cNvPr>
              <p:cNvSpPr/>
              <p:nvPr/>
            </p:nvSpPr>
            <p:spPr>
              <a:xfrm rot="-1543556" flipH="1">
                <a:off x="7502548" y="2484210"/>
                <a:ext cx="24897" cy="24070"/>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1138;p60">
                <a:extLst>
                  <a:ext uri="{FF2B5EF4-FFF2-40B4-BE49-F238E27FC236}">
                    <a16:creationId xmlns:a16="http://schemas.microsoft.com/office/drawing/2014/main" id="{33C045C8-B661-0263-6F28-16A8C402D376}"/>
                  </a:ext>
                </a:extLst>
              </p:cNvPr>
              <p:cNvSpPr/>
              <p:nvPr/>
            </p:nvSpPr>
            <p:spPr>
              <a:xfrm rot="-1543556" flipH="1">
                <a:off x="6443882" y="2492309"/>
                <a:ext cx="24897" cy="24898"/>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1139;p60">
                <a:extLst>
                  <a:ext uri="{FF2B5EF4-FFF2-40B4-BE49-F238E27FC236}">
                    <a16:creationId xmlns:a16="http://schemas.microsoft.com/office/drawing/2014/main" id="{E085DDD9-A683-4597-F5F7-B9CECA607BFE}"/>
                  </a:ext>
                </a:extLst>
              </p:cNvPr>
              <p:cNvSpPr/>
              <p:nvPr/>
            </p:nvSpPr>
            <p:spPr>
              <a:xfrm rot="-1543556" flipH="1">
                <a:off x="6535808" y="2252146"/>
                <a:ext cx="89494" cy="89500"/>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1140;p60">
                <a:extLst>
                  <a:ext uri="{FF2B5EF4-FFF2-40B4-BE49-F238E27FC236}">
                    <a16:creationId xmlns:a16="http://schemas.microsoft.com/office/drawing/2014/main" id="{DD134665-76F5-26D3-BE1A-E4B35C6E905B}"/>
                  </a:ext>
                </a:extLst>
              </p:cNvPr>
              <p:cNvSpPr/>
              <p:nvPr/>
            </p:nvSpPr>
            <p:spPr>
              <a:xfrm rot="3679689">
                <a:off x="7294930" y="2184987"/>
                <a:ext cx="12475" cy="12474"/>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1141;p60">
                <a:extLst>
                  <a:ext uri="{FF2B5EF4-FFF2-40B4-BE49-F238E27FC236}">
                    <a16:creationId xmlns:a16="http://schemas.microsoft.com/office/drawing/2014/main" id="{ACCC4A97-4175-BFAD-D017-47CA4677CA1C}"/>
                  </a:ext>
                </a:extLst>
              </p:cNvPr>
              <p:cNvSpPr/>
              <p:nvPr/>
            </p:nvSpPr>
            <p:spPr>
              <a:xfrm rot="3679689">
                <a:off x="7047194" y="2242613"/>
                <a:ext cx="24069" cy="24068"/>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1142;p60">
                <a:extLst>
                  <a:ext uri="{FF2B5EF4-FFF2-40B4-BE49-F238E27FC236}">
                    <a16:creationId xmlns:a16="http://schemas.microsoft.com/office/drawing/2014/main" id="{ACF8B7FD-6088-3905-EC54-CCCDA01123F3}"/>
                  </a:ext>
                </a:extLst>
              </p:cNvPr>
              <p:cNvSpPr/>
              <p:nvPr/>
            </p:nvSpPr>
            <p:spPr>
              <a:xfrm rot="3679689">
                <a:off x="7539636" y="2153453"/>
                <a:ext cx="24897" cy="24896"/>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1143;p60">
              <a:extLst>
                <a:ext uri="{FF2B5EF4-FFF2-40B4-BE49-F238E27FC236}">
                  <a16:creationId xmlns:a16="http://schemas.microsoft.com/office/drawing/2014/main" id="{724C1209-615D-05BE-8CA5-E0F12EA631B0}"/>
                </a:ext>
              </a:extLst>
            </p:cNvPr>
            <p:cNvGrpSpPr/>
            <p:nvPr/>
          </p:nvGrpSpPr>
          <p:grpSpPr>
            <a:xfrm>
              <a:off x="1252710" y="2888794"/>
              <a:ext cx="976072" cy="479049"/>
              <a:chOff x="3136875" y="2970625"/>
              <a:chExt cx="609625" cy="299200"/>
            </a:xfrm>
          </p:grpSpPr>
          <p:sp>
            <p:nvSpPr>
              <p:cNvPr id="8" name="Google Shape;21144;p60">
                <a:extLst>
                  <a:ext uri="{FF2B5EF4-FFF2-40B4-BE49-F238E27FC236}">
                    <a16:creationId xmlns:a16="http://schemas.microsoft.com/office/drawing/2014/main" id="{77A9665B-5A22-EA1D-BBBD-0FDB895717F3}"/>
                  </a:ext>
                </a:extLst>
              </p:cNvPr>
              <p:cNvSpPr/>
              <p:nvPr/>
            </p:nvSpPr>
            <p:spPr>
              <a:xfrm>
                <a:off x="3290300" y="2970625"/>
                <a:ext cx="298575" cy="299200"/>
              </a:xfrm>
              <a:custGeom>
                <a:avLst/>
                <a:gdLst/>
                <a:ahLst/>
                <a:cxnLst/>
                <a:rect l="l" t="t" r="r" b="b"/>
                <a:pathLst>
                  <a:path w="11943" h="11968" extrusionOk="0">
                    <a:moveTo>
                      <a:pt x="6021" y="0"/>
                    </a:moveTo>
                    <a:cubicBezTo>
                      <a:pt x="3025" y="0"/>
                      <a:pt x="85" y="2234"/>
                      <a:pt x="1" y="5829"/>
                    </a:cubicBezTo>
                    <a:lnTo>
                      <a:pt x="1" y="5996"/>
                    </a:lnTo>
                    <a:cubicBezTo>
                      <a:pt x="1" y="6563"/>
                      <a:pt x="101" y="7130"/>
                      <a:pt x="234" y="7664"/>
                    </a:cubicBezTo>
                    <a:cubicBezTo>
                      <a:pt x="301" y="7864"/>
                      <a:pt x="368" y="8031"/>
                      <a:pt x="435" y="8231"/>
                    </a:cubicBezTo>
                    <a:cubicBezTo>
                      <a:pt x="868" y="9299"/>
                      <a:pt x="1602" y="10199"/>
                      <a:pt x="2503" y="10866"/>
                    </a:cubicBezTo>
                    <a:cubicBezTo>
                      <a:pt x="2636" y="10967"/>
                      <a:pt x="2803" y="11033"/>
                      <a:pt x="2970" y="11133"/>
                    </a:cubicBezTo>
                    <a:cubicBezTo>
                      <a:pt x="3870" y="11667"/>
                      <a:pt x="4904" y="11967"/>
                      <a:pt x="5972" y="11967"/>
                    </a:cubicBezTo>
                    <a:cubicBezTo>
                      <a:pt x="8173" y="11967"/>
                      <a:pt x="10175" y="10766"/>
                      <a:pt x="11209" y="8832"/>
                    </a:cubicBezTo>
                    <a:cubicBezTo>
                      <a:pt x="11342" y="8631"/>
                      <a:pt x="11442" y="8398"/>
                      <a:pt x="11509" y="8198"/>
                    </a:cubicBezTo>
                    <a:cubicBezTo>
                      <a:pt x="11776" y="7497"/>
                      <a:pt x="11943" y="6763"/>
                      <a:pt x="11943" y="6030"/>
                    </a:cubicBezTo>
                    <a:cubicBezTo>
                      <a:pt x="11943" y="5663"/>
                      <a:pt x="11909" y="5296"/>
                      <a:pt x="11843" y="4929"/>
                    </a:cubicBezTo>
                    <a:cubicBezTo>
                      <a:pt x="11809" y="4662"/>
                      <a:pt x="11743" y="4362"/>
                      <a:pt x="11643" y="4095"/>
                    </a:cubicBezTo>
                    <a:cubicBezTo>
                      <a:pt x="11509" y="3661"/>
                      <a:pt x="11309" y="3261"/>
                      <a:pt x="11075" y="2861"/>
                    </a:cubicBezTo>
                    <a:cubicBezTo>
                      <a:pt x="11009" y="2761"/>
                      <a:pt x="10942" y="2661"/>
                      <a:pt x="10842" y="2560"/>
                    </a:cubicBezTo>
                    <a:cubicBezTo>
                      <a:pt x="9609" y="792"/>
                      <a:pt x="7805" y="0"/>
                      <a:pt x="6021" y="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21145;p60">
                <a:extLst>
                  <a:ext uri="{FF2B5EF4-FFF2-40B4-BE49-F238E27FC236}">
                    <a16:creationId xmlns:a16="http://schemas.microsoft.com/office/drawing/2014/main" id="{7E1CBFE8-270C-4904-59AD-AD8BD6F71ABF}"/>
                  </a:ext>
                </a:extLst>
              </p:cNvPr>
              <p:cNvGrpSpPr/>
              <p:nvPr/>
            </p:nvGrpSpPr>
            <p:grpSpPr>
              <a:xfrm>
                <a:off x="3290300" y="2997925"/>
                <a:ext cx="298575" cy="271900"/>
                <a:chOff x="3290300" y="2997925"/>
                <a:chExt cx="298575" cy="271900"/>
              </a:xfrm>
            </p:grpSpPr>
            <p:sp>
              <p:nvSpPr>
                <p:cNvPr id="11" name="Google Shape;21146;p60">
                  <a:extLst>
                    <a:ext uri="{FF2B5EF4-FFF2-40B4-BE49-F238E27FC236}">
                      <a16:creationId xmlns:a16="http://schemas.microsoft.com/office/drawing/2014/main" id="{A2DF9756-B59F-FB18-5909-B48C8ED38AE3}"/>
                    </a:ext>
                  </a:extLst>
                </p:cNvPr>
                <p:cNvSpPr/>
                <p:nvPr/>
              </p:nvSpPr>
              <p:spPr>
                <a:xfrm>
                  <a:off x="3291975" y="2997925"/>
                  <a:ext cx="269375" cy="104275"/>
                </a:xfrm>
                <a:custGeom>
                  <a:avLst/>
                  <a:gdLst/>
                  <a:ahLst/>
                  <a:cxnLst/>
                  <a:rect l="l" t="t" r="r" b="b"/>
                  <a:pathLst>
                    <a:path w="10775" h="4171" extrusionOk="0">
                      <a:moveTo>
                        <a:pt x="9274" y="1"/>
                      </a:moveTo>
                      <a:cubicBezTo>
                        <a:pt x="9007" y="101"/>
                        <a:pt x="8740" y="201"/>
                        <a:pt x="8507" y="268"/>
                      </a:cubicBezTo>
                      <a:cubicBezTo>
                        <a:pt x="8140" y="401"/>
                        <a:pt x="8106" y="334"/>
                        <a:pt x="7573" y="501"/>
                      </a:cubicBezTo>
                      <a:cubicBezTo>
                        <a:pt x="7039" y="668"/>
                        <a:pt x="7106" y="501"/>
                        <a:pt x="6405" y="768"/>
                      </a:cubicBezTo>
                      <a:cubicBezTo>
                        <a:pt x="5938" y="968"/>
                        <a:pt x="5404" y="1135"/>
                        <a:pt x="4904" y="1235"/>
                      </a:cubicBezTo>
                      <a:cubicBezTo>
                        <a:pt x="4437" y="1368"/>
                        <a:pt x="3970" y="1468"/>
                        <a:pt x="3503" y="1535"/>
                      </a:cubicBezTo>
                      <a:cubicBezTo>
                        <a:pt x="2736" y="1602"/>
                        <a:pt x="2569" y="1669"/>
                        <a:pt x="1869" y="1702"/>
                      </a:cubicBezTo>
                      <a:cubicBezTo>
                        <a:pt x="1283" y="1730"/>
                        <a:pt x="1350" y="1851"/>
                        <a:pt x="1037" y="1851"/>
                      </a:cubicBezTo>
                      <a:cubicBezTo>
                        <a:pt x="976" y="1851"/>
                        <a:pt x="900" y="1846"/>
                        <a:pt x="801" y="1835"/>
                      </a:cubicBezTo>
                      <a:cubicBezTo>
                        <a:pt x="401" y="2536"/>
                        <a:pt x="101" y="3303"/>
                        <a:pt x="1" y="4104"/>
                      </a:cubicBezTo>
                      <a:cubicBezTo>
                        <a:pt x="67" y="4137"/>
                        <a:pt x="167" y="4170"/>
                        <a:pt x="267" y="4170"/>
                      </a:cubicBezTo>
                      <a:cubicBezTo>
                        <a:pt x="434" y="4170"/>
                        <a:pt x="734" y="3970"/>
                        <a:pt x="1101" y="3937"/>
                      </a:cubicBezTo>
                      <a:cubicBezTo>
                        <a:pt x="1502" y="3904"/>
                        <a:pt x="1902" y="3870"/>
                        <a:pt x="2302" y="3770"/>
                      </a:cubicBezTo>
                      <a:cubicBezTo>
                        <a:pt x="2903" y="3637"/>
                        <a:pt x="3470" y="3503"/>
                        <a:pt x="4037" y="3303"/>
                      </a:cubicBezTo>
                      <a:cubicBezTo>
                        <a:pt x="4737" y="3103"/>
                        <a:pt x="4170" y="3003"/>
                        <a:pt x="5238" y="2869"/>
                      </a:cubicBezTo>
                      <a:cubicBezTo>
                        <a:pt x="5409" y="2848"/>
                        <a:pt x="5529" y="2840"/>
                        <a:pt x="5619" y="2840"/>
                      </a:cubicBezTo>
                      <a:cubicBezTo>
                        <a:pt x="5847" y="2840"/>
                        <a:pt x="5878" y="2890"/>
                        <a:pt x="6037" y="2890"/>
                      </a:cubicBezTo>
                      <a:cubicBezTo>
                        <a:pt x="6206" y="2890"/>
                        <a:pt x="6520" y="2834"/>
                        <a:pt x="7373" y="2603"/>
                      </a:cubicBezTo>
                      <a:cubicBezTo>
                        <a:pt x="8273" y="2402"/>
                        <a:pt x="9107" y="2136"/>
                        <a:pt x="9941" y="1769"/>
                      </a:cubicBezTo>
                      <a:cubicBezTo>
                        <a:pt x="10241" y="1669"/>
                        <a:pt x="10541" y="1569"/>
                        <a:pt x="10775" y="1468"/>
                      </a:cubicBezTo>
                      <a:cubicBezTo>
                        <a:pt x="10375" y="901"/>
                        <a:pt x="9841" y="401"/>
                        <a:pt x="9274"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1147;p60">
                  <a:extLst>
                    <a:ext uri="{FF2B5EF4-FFF2-40B4-BE49-F238E27FC236}">
                      <a16:creationId xmlns:a16="http://schemas.microsoft.com/office/drawing/2014/main" id="{F89DBA5C-B5B1-6E02-ADC6-248FE1C40FF7}"/>
                    </a:ext>
                  </a:extLst>
                </p:cNvPr>
                <p:cNvSpPr/>
                <p:nvPr/>
              </p:nvSpPr>
              <p:spPr>
                <a:xfrm>
                  <a:off x="3290300" y="3042975"/>
                  <a:ext cx="291075" cy="119275"/>
                </a:xfrm>
                <a:custGeom>
                  <a:avLst/>
                  <a:gdLst/>
                  <a:ahLst/>
                  <a:cxnLst/>
                  <a:rect l="l" t="t" r="r" b="b"/>
                  <a:pathLst>
                    <a:path w="11643" h="4771" extrusionOk="0">
                      <a:moveTo>
                        <a:pt x="11042" y="0"/>
                      </a:moveTo>
                      <a:lnTo>
                        <a:pt x="10675" y="167"/>
                      </a:lnTo>
                      <a:cubicBezTo>
                        <a:pt x="10242" y="367"/>
                        <a:pt x="9775" y="534"/>
                        <a:pt x="9308" y="667"/>
                      </a:cubicBezTo>
                      <a:cubicBezTo>
                        <a:pt x="8674" y="867"/>
                        <a:pt x="8273" y="767"/>
                        <a:pt x="7940" y="967"/>
                      </a:cubicBezTo>
                      <a:cubicBezTo>
                        <a:pt x="7573" y="1134"/>
                        <a:pt x="7239" y="1067"/>
                        <a:pt x="6739" y="1234"/>
                      </a:cubicBezTo>
                      <a:cubicBezTo>
                        <a:pt x="6405" y="1368"/>
                        <a:pt x="6039" y="1468"/>
                        <a:pt x="5672" y="1534"/>
                      </a:cubicBezTo>
                      <a:cubicBezTo>
                        <a:pt x="5138" y="1568"/>
                        <a:pt x="4638" y="1668"/>
                        <a:pt x="4104" y="1768"/>
                      </a:cubicBezTo>
                      <a:cubicBezTo>
                        <a:pt x="3804" y="1935"/>
                        <a:pt x="3503" y="2035"/>
                        <a:pt x="3170" y="2068"/>
                      </a:cubicBezTo>
                      <a:cubicBezTo>
                        <a:pt x="2836" y="2135"/>
                        <a:pt x="1902" y="2368"/>
                        <a:pt x="1902" y="2368"/>
                      </a:cubicBezTo>
                      <a:cubicBezTo>
                        <a:pt x="1902" y="2368"/>
                        <a:pt x="1102" y="2569"/>
                        <a:pt x="568" y="2735"/>
                      </a:cubicBezTo>
                      <a:lnTo>
                        <a:pt x="1" y="2935"/>
                      </a:lnTo>
                      <a:lnTo>
                        <a:pt x="1" y="3102"/>
                      </a:lnTo>
                      <a:cubicBezTo>
                        <a:pt x="1" y="3669"/>
                        <a:pt x="101" y="4236"/>
                        <a:pt x="234" y="4770"/>
                      </a:cubicBezTo>
                      <a:cubicBezTo>
                        <a:pt x="902" y="4703"/>
                        <a:pt x="1836" y="4503"/>
                        <a:pt x="1836" y="4503"/>
                      </a:cubicBezTo>
                      <a:cubicBezTo>
                        <a:pt x="2770" y="4403"/>
                        <a:pt x="3704" y="4236"/>
                        <a:pt x="4604" y="4003"/>
                      </a:cubicBezTo>
                      <a:cubicBezTo>
                        <a:pt x="5138" y="3769"/>
                        <a:pt x="4204" y="3970"/>
                        <a:pt x="5672" y="3669"/>
                      </a:cubicBezTo>
                      <a:cubicBezTo>
                        <a:pt x="6506" y="3569"/>
                        <a:pt x="7306" y="3369"/>
                        <a:pt x="8107" y="3102"/>
                      </a:cubicBezTo>
                      <a:cubicBezTo>
                        <a:pt x="8440" y="3002"/>
                        <a:pt x="8774" y="2835"/>
                        <a:pt x="9074" y="2635"/>
                      </a:cubicBezTo>
                      <a:cubicBezTo>
                        <a:pt x="9841" y="2202"/>
                        <a:pt x="9308" y="2235"/>
                        <a:pt x="10475" y="1735"/>
                      </a:cubicBezTo>
                      <a:cubicBezTo>
                        <a:pt x="11042" y="1501"/>
                        <a:pt x="11409" y="1334"/>
                        <a:pt x="11643" y="1234"/>
                      </a:cubicBezTo>
                      <a:cubicBezTo>
                        <a:pt x="11476" y="801"/>
                        <a:pt x="11309" y="367"/>
                        <a:pt x="11042" y="0"/>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1148;p60">
                  <a:extLst>
                    <a:ext uri="{FF2B5EF4-FFF2-40B4-BE49-F238E27FC236}">
                      <a16:creationId xmlns:a16="http://schemas.microsoft.com/office/drawing/2014/main" id="{8C33B3D9-5B47-4E66-72E4-891DCEBB9995}"/>
                    </a:ext>
                  </a:extLst>
                </p:cNvPr>
                <p:cNvSpPr/>
                <p:nvPr/>
              </p:nvSpPr>
              <p:spPr>
                <a:xfrm>
                  <a:off x="3301150" y="3094675"/>
                  <a:ext cx="287725" cy="147625"/>
                </a:xfrm>
                <a:custGeom>
                  <a:avLst/>
                  <a:gdLst/>
                  <a:ahLst/>
                  <a:cxnLst/>
                  <a:rect l="l" t="t" r="r" b="b"/>
                  <a:pathLst>
                    <a:path w="11509" h="5905" extrusionOk="0">
                      <a:moveTo>
                        <a:pt x="11409" y="0"/>
                      </a:moveTo>
                      <a:lnTo>
                        <a:pt x="11175" y="134"/>
                      </a:lnTo>
                      <a:cubicBezTo>
                        <a:pt x="10995" y="218"/>
                        <a:pt x="10858" y="224"/>
                        <a:pt x="10716" y="224"/>
                      </a:cubicBezTo>
                      <a:cubicBezTo>
                        <a:pt x="10691" y="224"/>
                        <a:pt x="10667" y="224"/>
                        <a:pt x="10642" y="224"/>
                      </a:cubicBezTo>
                      <a:cubicBezTo>
                        <a:pt x="10409" y="224"/>
                        <a:pt x="10142" y="240"/>
                        <a:pt x="9641" y="567"/>
                      </a:cubicBezTo>
                      <a:cubicBezTo>
                        <a:pt x="9107" y="901"/>
                        <a:pt x="8573" y="1201"/>
                        <a:pt x="8006" y="1468"/>
                      </a:cubicBezTo>
                      <a:cubicBezTo>
                        <a:pt x="7673" y="1668"/>
                        <a:pt x="7339" y="1835"/>
                        <a:pt x="6972" y="2002"/>
                      </a:cubicBezTo>
                      <a:cubicBezTo>
                        <a:pt x="6672" y="2102"/>
                        <a:pt x="6338" y="2202"/>
                        <a:pt x="6005" y="2268"/>
                      </a:cubicBezTo>
                      <a:cubicBezTo>
                        <a:pt x="5471" y="2435"/>
                        <a:pt x="4804" y="2469"/>
                        <a:pt x="4304" y="2635"/>
                      </a:cubicBezTo>
                      <a:cubicBezTo>
                        <a:pt x="4200" y="2665"/>
                        <a:pt x="4093" y="2675"/>
                        <a:pt x="3982" y="2675"/>
                      </a:cubicBezTo>
                      <a:cubicBezTo>
                        <a:pt x="3759" y="2675"/>
                        <a:pt x="3521" y="2635"/>
                        <a:pt x="3261" y="2635"/>
                      </a:cubicBezTo>
                      <a:cubicBezTo>
                        <a:pt x="3066" y="2635"/>
                        <a:pt x="2858" y="2658"/>
                        <a:pt x="2636" y="2735"/>
                      </a:cubicBezTo>
                      <a:cubicBezTo>
                        <a:pt x="2135" y="2902"/>
                        <a:pt x="1635" y="3036"/>
                        <a:pt x="1101" y="3102"/>
                      </a:cubicBezTo>
                      <a:cubicBezTo>
                        <a:pt x="834" y="3202"/>
                        <a:pt x="534" y="3236"/>
                        <a:pt x="201" y="3303"/>
                      </a:cubicBezTo>
                      <a:lnTo>
                        <a:pt x="1" y="3303"/>
                      </a:lnTo>
                      <a:cubicBezTo>
                        <a:pt x="434" y="4337"/>
                        <a:pt x="1168" y="5237"/>
                        <a:pt x="2069" y="5904"/>
                      </a:cubicBezTo>
                      <a:lnTo>
                        <a:pt x="2336" y="5838"/>
                      </a:lnTo>
                      <a:cubicBezTo>
                        <a:pt x="2803" y="5804"/>
                        <a:pt x="3270" y="5704"/>
                        <a:pt x="3703" y="5571"/>
                      </a:cubicBezTo>
                      <a:cubicBezTo>
                        <a:pt x="4804" y="5237"/>
                        <a:pt x="5838" y="4870"/>
                        <a:pt x="5838" y="4870"/>
                      </a:cubicBezTo>
                      <a:cubicBezTo>
                        <a:pt x="6472" y="4804"/>
                        <a:pt x="7106" y="4737"/>
                        <a:pt x="7739" y="4604"/>
                      </a:cubicBezTo>
                      <a:cubicBezTo>
                        <a:pt x="8407" y="4437"/>
                        <a:pt x="9074" y="4237"/>
                        <a:pt x="9707" y="3970"/>
                      </a:cubicBezTo>
                      <a:cubicBezTo>
                        <a:pt x="10275" y="3703"/>
                        <a:pt x="10608" y="3469"/>
                        <a:pt x="11075" y="3236"/>
                      </a:cubicBezTo>
                      <a:cubicBezTo>
                        <a:pt x="11342" y="2535"/>
                        <a:pt x="11509" y="1801"/>
                        <a:pt x="11509" y="1068"/>
                      </a:cubicBezTo>
                      <a:cubicBezTo>
                        <a:pt x="11509" y="701"/>
                        <a:pt x="11475" y="334"/>
                        <a:pt x="11409" y="0"/>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1149;p60">
                  <a:extLst>
                    <a:ext uri="{FF2B5EF4-FFF2-40B4-BE49-F238E27FC236}">
                      <a16:creationId xmlns:a16="http://schemas.microsoft.com/office/drawing/2014/main" id="{9F3783F0-D25E-547D-9176-B753A34503F7}"/>
                    </a:ext>
                  </a:extLst>
                </p:cNvPr>
                <p:cNvSpPr/>
                <p:nvPr/>
              </p:nvSpPr>
              <p:spPr>
                <a:xfrm>
                  <a:off x="3364525" y="3191400"/>
                  <a:ext cx="206850" cy="78425"/>
                </a:xfrm>
                <a:custGeom>
                  <a:avLst/>
                  <a:gdLst/>
                  <a:ahLst/>
                  <a:cxnLst/>
                  <a:rect l="l" t="t" r="r" b="b"/>
                  <a:pathLst>
                    <a:path w="8274" h="3137" extrusionOk="0">
                      <a:moveTo>
                        <a:pt x="8273" y="1"/>
                      </a:moveTo>
                      <a:lnTo>
                        <a:pt x="8273" y="1"/>
                      </a:lnTo>
                      <a:cubicBezTo>
                        <a:pt x="8040" y="101"/>
                        <a:pt x="7773" y="201"/>
                        <a:pt x="7606" y="268"/>
                      </a:cubicBezTo>
                      <a:cubicBezTo>
                        <a:pt x="7273" y="434"/>
                        <a:pt x="7273" y="368"/>
                        <a:pt x="6705" y="601"/>
                      </a:cubicBezTo>
                      <a:cubicBezTo>
                        <a:pt x="6305" y="735"/>
                        <a:pt x="5872" y="868"/>
                        <a:pt x="5438" y="968"/>
                      </a:cubicBezTo>
                      <a:cubicBezTo>
                        <a:pt x="5004" y="1101"/>
                        <a:pt x="4437" y="1202"/>
                        <a:pt x="4037" y="1368"/>
                      </a:cubicBezTo>
                      <a:cubicBezTo>
                        <a:pt x="3603" y="1502"/>
                        <a:pt x="2536" y="2069"/>
                        <a:pt x="2536" y="2069"/>
                      </a:cubicBezTo>
                      <a:cubicBezTo>
                        <a:pt x="2269" y="2169"/>
                        <a:pt x="1969" y="2236"/>
                        <a:pt x="1669" y="2236"/>
                      </a:cubicBezTo>
                      <a:cubicBezTo>
                        <a:pt x="1518" y="2202"/>
                        <a:pt x="1360" y="2186"/>
                        <a:pt x="1202" y="2186"/>
                      </a:cubicBezTo>
                      <a:cubicBezTo>
                        <a:pt x="1043" y="2186"/>
                        <a:pt x="885" y="2202"/>
                        <a:pt x="735" y="2236"/>
                      </a:cubicBezTo>
                      <a:cubicBezTo>
                        <a:pt x="534" y="2236"/>
                        <a:pt x="234" y="2269"/>
                        <a:pt x="1" y="2302"/>
                      </a:cubicBezTo>
                      <a:cubicBezTo>
                        <a:pt x="901" y="2836"/>
                        <a:pt x="1935" y="3136"/>
                        <a:pt x="3003" y="3136"/>
                      </a:cubicBezTo>
                      <a:cubicBezTo>
                        <a:pt x="5204" y="3136"/>
                        <a:pt x="7206" y="1935"/>
                        <a:pt x="8273" y="1"/>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21150;p60">
                <a:extLst>
                  <a:ext uri="{FF2B5EF4-FFF2-40B4-BE49-F238E27FC236}">
                    <a16:creationId xmlns:a16="http://schemas.microsoft.com/office/drawing/2014/main" id="{25CC85F4-23FD-EC92-5952-97B8DE21DC02}"/>
                  </a:ext>
                </a:extLst>
              </p:cNvPr>
              <p:cNvSpPr/>
              <p:nvPr/>
            </p:nvSpPr>
            <p:spPr>
              <a:xfrm>
                <a:off x="3136875" y="2987775"/>
                <a:ext cx="609625" cy="266500"/>
              </a:xfrm>
              <a:custGeom>
                <a:avLst/>
                <a:gdLst/>
                <a:ahLst/>
                <a:cxnLst/>
                <a:rect l="l" t="t" r="r" b="b"/>
                <a:pathLst>
                  <a:path w="24385" h="10660" extrusionOk="0">
                    <a:moveTo>
                      <a:pt x="17878" y="1301"/>
                    </a:moveTo>
                    <a:cubicBezTo>
                      <a:pt x="17479" y="1301"/>
                      <a:pt x="17044" y="1325"/>
                      <a:pt x="16579" y="1374"/>
                    </a:cubicBezTo>
                    <a:cubicBezTo>
                      <a:pt x="16712" y="1508"/>
                      <a:pt x="16846" y="1674"/>
                      <a:pt x="16946" y="1841"/>
                    </a:cubicBezTo>
                    <a:cubicBezTo>
                      <a:pt x="18080" y="1841"/>
                      <a:pt x="18814" y="2041"/>
                      <a:pt x="18980" y="2508"/>
                    </a:cubicBezTo>
                    <a:cubicBezTo>
                      <a:pt x="19347" y="3542"/>
                      <a:pt x="16512" y="5477"/>
                      <a:pt x="12643" y="6811"/>
                    </a:cubicBezTo>
                    <a:cubicBezTo>
                      <a:pt x="10388" y="7589"/>
                      <a:pt x="8281" y="8004"/>
                      <a:pt x="6842" y="8004"/>
                    </a:cubicBezTo>
                    <a:cubicBezTo>
                      <a:pt x="5811" y="8004"/>
                      <a:pt x="5124" y="7791"/>
                      <a:pt x="4970" y="7345"/>
                    </a:cubicBezTo>
                    <a:cubicBezTo>
                      <a:pt x="4837" y="6911"/>
                      <a:pt x="5271" y="6278"/>
                      <a:pt x="6171" y="5610"/>
                    </a:cubicBezTo>
                    <a:lnTo>
                      <a:pt x="6171" y="5310"/>
                    </a:lnTo>
                    <a:lnTo>
                      <a:pt x="6171" y="5177"/>
                    </a:lnTo>
                    <a:lnTo>
                      <a:pt x="6171" y="4977"/>
                    </a:lnTo>
                    <a:cubicBezTo>
                      <a:pt x="4237" y="6178"/>
                      <a:pt x="3269" y="7345"/>
                      <a:pt x="3536" y="8146"/>
                    </a:cubicBezTo>
                    <a:cubicBezTo>
                      <a:pt x="3760" y="8773"/>
                      <a:pt x="4727" y="9080"/>
                      <a:pt x="6150" y="9080"/>
                    </a:cubicBezTo>
                    <a:cubicBezTo>
                      <a:pt x="7902" y="9080"/>
                      <a:pt x="10346" y="8614"/>
                      <a:pt x="12943" y="7712"/>
                    </a:cubicBezTo>
                    <a:cubicBezTo>
                      <a:pt x="15011" y="7045"/>
                      <a:pt x="16946" y="6077"/>
                      <a:pt x="18714" y="4843"/>
                    </a:cubicBezTo>
                    <a:cubicBezTo>
                      <a:pt x="20148" y="3843"/>
                      <a:pt x="20815" y="2875"/>
                      <a:pt x="20582" y="2241"/>
                    </a:cubicBezTo>
                    <a:cubicBezTo>
                      <a:pt x="20371" y="1636"/>
                      <a:pt x="19372" y="1301"/>
                      <a:pt x="17878" y="1301"/>
                    </a:cubicBezTo>
                    <a:close/>
                    <a:moveTo>
                      <a:pt x="19243" y="635"/>
                    </a:moveTo>
                    <a:cubicBezTo>
                      <a:pt x="18345" y="635"/>
                      <a:pt x="17287" y="735"/>
                      <a:pt x="16112" y="940"/>
                    </a:cubicBezTo>
                    <a:cubicBezTo>
                      <a:pt x="16212" y="1041"/>
                      <a:pt x="16312" y="1141"/>
                      <a:pt x="16412" y="1241"/>
                    </a:cubicBezTo>
                    <a:cubicBezTo>
                      <a:pt x="16932" y="1183"/>
                      <a:pt x="17415" y="1155"/>
                      <a:pt x="17855" y="1155"/>
                    </a:cubicBezTo>
                    <a:cubicBezTo>
                      <a:pt x="19446" y="1155"/>
                      <a:pt x="20480" y="1521"/>
                      <a:pt x="20715" y="2175"/>
                    </a:cubicBezTo>
                    <a:cubicBezTo>
                      <a:pt x="20982" y="2942"/>
                      <a:pt x="20315" y="3943"/>
                      <a:pt x="18814" y="5010"/>
                    </a:cubicBezTo>
                    <a:cubicBezTo>
                      <a:pt x="17012" y="6244"/>
                      <a:pt x="15044" y="7245"/>
                      <a:pt x="12976" y="7912"/>
                    </a:cubicBezTo>
                    <a:cubicBezTo>
                      <a:pt x="10808" y="8713"/>
                      <a:pt x="8540" y="9180"/>
                      <a:pt x="6205" y="9280"/>
                    </a:cubicBezTo>
                    <a:cubicBezTo>
                      <a:pt x="4670" y="9280"/>
                      <a:pt x="3603" y="8913"/>
                      <a:pt x="3369" y="8212"/>
                    </a:cubicBezTo>
                    <a:cubicBezTo>
                      <a:pt x="3069" y="7312"/>
                      <a:pt x="4070" y="6077"/>
                      <a:pt x="6105" y="4810"/>
                    </a:cubicBezTo>
                    <a:lnTo>
                      <a:pt x="6171" y="4810"/>
                    </a:lnTo>
                    <a:cubicBezTo>
                      <a:pt x="6171" y="4710"/>
                      <a:pt x="6171" y="4610"/>
                      <a:pt x="6205" y="4543"/>
                    </a:cubicBezTo>
                    <a:cubicBezTo>
                      <a:pt x="6205" y="4443"/>
                      <a:pt x="6205" y="4443"/>
                      <a:pt x="6205" y="4376"/>
                    </a:cubicBezTo>
                    <a:cubicBezTo>
                      <a:pt x="3169" y="6044"/>
                      <a:pt x="1435" y="7779"/>
                      <a:pt x="1801" y="8846"/>
                    </a:cubicBezTo>
                    <a:cubicBezTo>
                      <a:pt x="2041" y="9536"/>
                      <a:pt x="3143" y="9929"/>
                      <a:pt x="4889" y="9929"/>
                    </a:cubicBezTo>
                    <a:cubicBezTo>
                      <a:pt x="5086" y="9929"/>
                      <a:pt x="5291" y="9924"/>
                      <a:pt x="5504" y="9914"/>
                    </a:cubicBezTo>
                    <a:cubicBezTo>
                      <a:pt x="10708" y="9447"/>
                      <a:pt x="15711" y="7712"/>
                      <a:pt x="20081" y="4843"/>
                    </a:cubicBezTo>
                    <a:cubicBezTo>
                      <a:pt x="21816" y="3609"/>
                      <a:pt x="22650" y="2475"/>
                      <a:pt x="22383" y="1708"/>
                    </a:cubicBezTo>
                    <a:lnTo>
                      <a:pt x="22349" y="1708"/>
                    </a:lnTo>
                    <a:cubicBezTo>
                      <a:pt x="22108" y="1005"/>
                      <a:pt x="20971" y="635"/>
                      <a:pt x="19243" y="635"/>
                    </a:cubicBezTo>
                    <a:close/>
                    <a:moveTo>
                      <a:pt x="20054" y="0"/>
                    </a:moveTo>
                    <a:cubicBezTo>
                      <a:pt x="18793" y="0"/>
                      <a:pt x="17277" y="171"/>
                      <a:pt x="15611" y="507"/>
                    </a:cubicBezTo>
                    <a:cubicBezTo>
                      <a:pt x="15745" y="574"/>
                      <a:pt x="15845" y="674"/>
                      <a:pt x="15945" y="774"/>
                    </a:cubicBezTo>
                    <a:lnTo>
                      <a:pt x="16012" y="774"/>
                    </a:lnTo>
                    <a:cubicBezTo>
                      <a:pt x="17252" y="546"/>
                      <a:pt x="18360" y="435"/>
                      <a:pt x="19298" y="435"/>
                    </a:cubicBezTo>
                    <a:cubicBezTo>
                      <a:pt x="21110" y="435"/>
                      <a:pt x="22286" y="850"/>
                      <a:pt x="22550" y="1641"/>
                    </a:cubicBezTo>
                    <a:cubicBezTo>
                      <a:pt x="22850" y="2508"/>
                      <a:pt x="22049" y="3709"/>
                      <a:pt x="20248" y="5010"/>
                    </a:cubicBezTo>
                    <a:cubicBezTo>
                      <a:pt x="15811" y="7879"/>
                      <a:pt x="10775" y="9647"/>
                      <a:pt x="5504" y="10114"/>
                    </a:cubicBezTo>
                    <a:lnTo>
                      <a:pt x="4937" y="10114"/>
                    </a:lnTo>
                    <a:cubicBezTo>
                      <a:pt x="3069" y="10114"/>
                      <a:pt x="1902" y="9680"/>
                      <a:pt x="1635" y="8880"/>
                    </a:cubicBezTo>
                    <a:cubicBezTo>
                      <a:pt x="1201" y="7712"/>
                      <a:pt x="2969" y="5877"/>
                      <a:pt x="6205" y="4143"/>
                    </a:cubicBezTo>
                    <a:lnTo>
                      <a:pt x="6271" y="4109"/>
                    </a:lnTo>
                    <a:cubicBezTo>
                      <a:pt x="6305" y="3976"/>
                      <a:pt x="6338" y="3843"/>
                      <a:pt x="6371" y="3709"/>
                    </a:cubicBezTo>
                    <a:lnTo>
                      <a:pt x="6371" y="3709"/>
                    </a:lnTo>
                    <a:cubicBezTo>
                      <a:pt x="2469" y="5677"/>
                      <a:pt x="0" y="7912"/>
                      <a:pt x="501" y="9347"/>
                    </a:cubicBezTo>
                    <a:cubicBezTo>
                      <a:pt x="805" y="10228"/>
                      <a:pt x="2162" y="10660"/>
                      <a:pt x="4158" y="10660"/>
                    </a:cubicBezTo>
                    <a:cubicBezTo>
                      <a:pt x="6543" y="10660"/>
                      <a:pt x="9839" y="10044"/>
                      <a:pt x="13343" y="8846"/>
                    </a:cubicBezTo>
                    <a:cubicBezTo>
                      <a:pt x="19748" y="6611"/>
                      <a:pt x="24384" y="3242"/>
                      <a:pt x="23717" y="1307"/>
                    </a:cubicBezTo>
                    <a:cubicBezTo>
                      <a:pt x="23410" y="428"/>
                      <a:pt x="22051" y="0"/>
                      <a:pt x="200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861"/>
        <p:cNvGrpSpPr/>
        <p:nvPr/>
      </p:nvGrpSpPr>
      <p:grpSpPr>
        <a:xfrm>
          <a:off x="0" y="0"/>
          <a:ext cx="0" cy="0"/>
          <a:chOff x="0" y="0"/>
          <a:chExt cx="0" cy="0"/>
        </a:xfrm>
      </p:grpSpPr>
      <p:sp>
        <p:nvSpPr>
          <p:cNvPr id="19862" name="Google Shape;19862;p49"/>
          <p:cNvSpPr txBox="1">
            <a:spLocks noGrp="1"/>
          </p:cNvSpPr>
          <p:nvPr>
            <p:ph type="title"/>
          </p:nvPr>
        </p:nvSpPr>
        <p:spPr>
          <a:xfrm>
            <a:off x="5715797" y="1550282"/>
            <a:ext cx="2605332" cy="32823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ar-SA" sz="3200" dirty="0"/>
              <a:t>مشاعل </a:t>
            </a:r>
            <a:r>
              <a:rPr lang="ar-SA" sz="3200" dirty="0" err="1"/>
              <a:t>الشميمري</a:t>
            </a:r>
            <a:r>
              <a:rPr lang="ar-SA" sz="3200" dirty="0"/>
              <a:t> </a:t>
            </a:r>
            <a:endParaRPr sz="3200" dirty="0"/>
          </a:p>
        </p:txBody>
      </p:sp>
      <p:sp>
        <p:nvSpPr>
          <p:cNvPr id="19863" name="Google Shape;19863;p49"/>
          <p:cNvSpPr txBox="1">
            <a:spLocks noGrp="1"/>
          </p:cNvSpPr>
          <p:nvPr>
            <p:ph type="subTitle" idx="1"/>
          </p:nvPr>
        </p:nvSpPr>
        <p:spPr>
          <a:xfrm>
            <a:off x="5239656" y="2046221"/>
            <a:ext cx="3674781" cy="84088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ar-SA" sz="2000" b="1" dirty="0"/>
              <a:t>مشاعل </a:t>
            </a:r>
            <a:r>
              <a:rPr lang="ar-SA" sz="2000" b="1" dirty="0" err="1"/>
              <a:t>الشميمري</a:t>
            </a:r>
            <a:r>
              <a:rPr lang="ar-SA" sz="2000" b="1" dirty="0"/>
              <a:t> هي مهندسة سعودية تعمل في مجال هندسة الطائرات، والمراكب الفضائية والصواريخ. حصلت على جائزة المرأة الملهمة عام 2015 من جائزة المرأة العربية، وتعدُّ أول سعودية تلتحق بوكالة الفضاء الأمريكية ناسا، تشغل منصب نائب رئيس الاتحاد الدولي للملاحة الفضائية منذ سبتمبر 2022 وهي أول سعودية تفوز بهذا المنصب</a:t>
            </a:r>
            <a:endParaRPr sz="2000" b="1" dirty="0"/>
          </a:p>
        </p:txBody>
      </p:sp>
      <p:grpSp>
        <p:nvGrpSpPr>
          <p:cNvPr id="19866" name="Google Shape;19866;p49"/>
          <p:cNvGrpSpPr/>
          <p:nvPr/>
        </p:nvGrpSpPr>
        <p:grpSpPr>
          <a:xfrm>
            <a:off x="-300871" y="852709"/>
            <a:ext cx="5540527" cy="4642595"/>
            <a:chOff x="-127795" y="281209"/>
            <a:chExt cx="5275007" cy="4642595"/>
          </a:xfrm>
        </p:grpSpPr>
        <p:grpSp>
          <p:nvGrpSpPr>
            <p:cNvPr id="19867" name="Google Shape;19867;p49"/>
            <p:cNvGrpSpPr/>
            <p:nvPr/>
          </p:nvGrpSpPr>
          <p:grpSpPr>
            <a:xfrm>
              <a:off x="-127795" y="2341431"/>
              <a:ext cx="3801027" cy="2582373"/>
              <a:chOff x="-127795" y="2341431"/>
              <a:chExt cx="3801027" cy="2582373"/>
            </a:xfrm>
          </p:grpSpPr>
          <p:grpSp>
            <p:nvGrpSpPr>
              <p:cNvPr id="19868" name="Google Shape;19868;p49"/>
              <p:cNvGrpSpPr/>
              <p:nvPr/>
            </p:nvGrpSpPr>
            <p:grpSpPr>
              <a:xfrm rot="344637" flipH="1">
                <a:off x="1871076" y="2421072"/>
                <a:ext cx="1699089" cy="2145056"/>
                <a:chOff x="146217" y="2712579"/>
                <a:chExt cx="1552966" cy="1960401"/>
              </a:xfrm>
            </p:grpSpPr>
            <p:grpSp>
              <p:nvGrpSpPr>
                <p:cNvPr id="19869" name="Google Shape;19869;p49"/>
                <p:cNvGrpSpPr/>
                <p:nvPr/>
              </p:nvGrpSpPr>
              <p:grpSpPr>
                <a:xfrm>
                  <a:off x="146217" y="2712579"/>
                  <a:ext cx="1134008" cy="607901"/>
                  <a:chOff x="5206900" y="826150"/>
                  <a:chExt cx="599275" cy="321250"/>
                </a:xfrm>
              </p:grpSpPr>
              <p:sp>
                <p:nvSpPr>
                  <p:cNvPr id="19870" name="Google Shape;19870;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4" name="Google Shape;19884;p49"/>
                <p:cNvGrpSpPr/>
                <p:nvPr/>
              </p:nvGrpSpPr>
              <p:grpSpPr>
                <a:xfrm rot="-9256633">
                  <a:off x="489429" y="3110262"/>
                  <a:ext cx="1134020" cy="607908"/>
                  <a:chOff x="5206900" y="826150"/>
                  <a:chExt cx="599275" cy="321250"/>
                </a:xfrm>
              </p:grpSpPr>
              <p:sp>
                <p:nvSpPr>
                  <p:cNvPr id="19885" name="Google Shape;19885;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9" name="Google Shape;19899;p49"/>
                <p:cNvGrpSpPr/>
                <p:nvPr/>
              </p:nvGrpSpPr>
              <p:grpSpPr>
                <a:xfrm rot="7120513" flipH="1">
                  <a:off x="538618" y="3725726"/>
                  <a:ext cx="1133997" cy="607895"/>
                  <a:chOff x="5206900" y="826150"/>
                  <a:chExt cx="599275" cy="321250"/>
                </a:xfrm>
              </p:grpSpPr>
              <p:sp>
                <p:nvSpPr>
                  <p:cNvPr id="19900" name="Google Shape;19900;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14" name="Google Shape;19914;p49"/>
              <p:cNvGrpSpPr/>
              <p:nvPr/>
            </p:nvGrpSpPr>
            <p:grpSpPr>
              <a:xfrm rot="-3764223" flipH="1">
                <a:off x="365235" y="2604752"/>
                <a:ext cx="1699169" cy="2145136"/>
                <a:chOff x="146217" y="2712579"/>
                <a:chExt cx="1552966" cy="1960401"/>
              </a:xfrm>
            </p:grpSpPr>
            <p:grpSp>
              <p:nvGrpSpPr>
                <p:cNvPr id="19915" name="Google Shape;19915;p49"/>
                <p:cNvGrpSpPr/>
                <p:nvPr/>
              </p:nvGrpSpPr>
              <p:grpSpPr>
                <a:xfrm>
                  <a:off x="146217" y="2712579"/>
                  <a:ext cx="1134008" cy="607901"/>
                  <a:chOff x="5206900" y="826150"/>
                  <a:chExt cx="599275" cy="321250"/>
                </a:xfrm>
              </p:grpSpPr>
              <p:sp>
                <p:nvSpPr>
                  <p:cNvPr id="19916" name="Google Shape;19916;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0" name="Google Shape;19930;p49"/>
                <p:cNvGrpSpPr/>
                <p:nvPr/>
              </p:nvGrpSpPr>
              <p:grpSpPr>
                <a:xfrm rot="-9256633">
                  <a:off x="489429" y="3110262"/>
                  <a:ext cx="1134020" cy="607908"/>
                  <a:chOff x="5206900" y="826150"/>
                  <a:chExt cx="599275" cy="321250"/>
                </a:xfrm>
              </p:grpSpPr>
              <p:sp>
                <p:nvSpPr>
                  <p:cNvPr id="19931" name="Google Shape;19931;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5" name="Google Shape;19945;p49"/>
                <p:cNvGrpSpPr/>
                <p:nvPr/>
              </p:nvGrpSpPr>
              <p:grpSpPr>
                <a:xfrm rot="7120513" flipH="1">
                  <a:off x="538618" y="3725726"/>
                  <a:ext cx="1133997" cy="607895"/>
                  <a:chOff x="5206900" y="826150"/>
                  <a:chExt cx="599275" cy="321250"/>
                </a:xfrm>
              </p:grpSpPr>
              <p:sp>
                <p:nvSpPr>
                  <p:cNvPr id="19946" name="Google Shape;19946;p49"/>
                  <p:cNvSpPr/>
                  <p:nvPr/>
                </p:nvSpPr>
                <p:spPr>
                  <a:xfrm>
                    <a:off x="5206900" y="828950"/>
                    <a:ext cx="25225" cy="25625"/>
                  </a:xfrm>
                  <a:custGeom>
                    <a:avLst/>
                    <a:gdLst/>
                    <a:ahLst/>
                    <a:cxnLst/>
                    <a:rect l="l" t="t" r="r" b="b"/>
                    <a:pathLst>
                      <a:path w="1009" h="1025" extrusionOk="0">
                        <a:moveTo>
                          <a:pt x="1008" y="448"/>
                        </a:moveTo>
                        <a:cubicBezTo>
                          <a:pt x="1008" y="832"/>
                          <a:pt x="544" y="1024"/>
                          <a:pt x="272" y="752"/>
                        </a:cubicBezTo>
                        <a:cubicBezTo>
                          <a:pt x="0" y="480"/>
                          <a:pt x="192" y="0"/>
                          <a:pt x="576" y="0"/>
                        </a:cubicBezTo>
                        <a:cubicBezTo>
                          <a:pt x="816" y="0"/>
                          <a:pt x="1008" y="208"/>
                          <a:pt x="1008" y="44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49"/>
                  <p:cNvSpPr/>
                  <p:nvPr/>
                </p:nvSpPr>
                <p:spPr>
                  <a:xfrm>
                    <a:off x="5468125" y="1067750"/>
                    <a:ext cx="25625" cy="25225"/>
                  </a:xfrm>
                  <a:custGeom>
                    <a:avLst/>
                    <a:gdLst/>
                    <a:ahLst/>
                    <a:cxnLst/>
                    <a:rect l="l" t="t" r="r" b="b"/>
                    <a:pathLst>
                      <a:path w="1025" h="1009" extrusionOk="0">
                        <a:moveTo>
                          <a:pt x="1024" y="433"/>
                        </a:moveTo>
                        <a:cubicBezTo>
                          <a:pt x="1024" y="817"/>
                          <a:pt x="560" y="1009"/>
                          <a:pt x="288" y="737"/>
                        </a:cubicBezTo>
                        <a:cubicBezTo>
                          <a:pt x="0" y="465"/>
                          <a:pt x="208" y="1"/>
                          <a:pt x="592" y="1"/>
                        </a:cubicBezTo>
                        <a:cubicBezTo>
                          <a:pt x="832" y="1"/>
                          <a:pt x="1024" y="193"/>
                          <a:pt x="1024"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49"/>
                  <p:cNvSpPr/>
                  <p:nvPr/>
                </p:nvSpPr>
                <p:spPr>
                  <a:xfrm>
                    <a:off x="5679325" y="1085750"/>
                    <a:ext cx="25625" cy="25650"/>
                  </a:xfrm>
                  <a:custGeom>
                    <a:avLst/>
                    <a:gdLst/>
                    <a:ahLst/>
                    <a:cxnLst/>
                    <a:rect l="l" t="t" r="r" b="b"/>
                    <a:pathLst>
                      <a:path w="1025" h="1026" extrusionOk="0">
                        <a:moveTo>
                          <a:pt x="1025" y="433"/>
                        </a:moveTo>
                        <a:cubicBezTo>
                          <a:pt x="1025" y="833"/>
                          <a:pt x="545" y="1025"/>
                          <a:pt x="273" y="753"/>
                        </a:cubicBezTo>
                        <a:cubicBezTo>
                          <a:pt x="1" y="481"/>
                          <a:pt x="193" y="1"/>
                          <a:pt x="577" y="1"/>
                        </a:cubicBezTo>
                        <a:cubicBezTo>
                          <a:pt x="817" y="1"/>
                          <a:pt x="1025" y="193"/>
                          <a:pt x="1025" y="43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49"/>
                  <p:cNvSpPr/>
                  <p:nvPr/>
                </p:nvSpPr>
                <p:spPr>
                  <a:xfrm>
                    <a:off x="5318900" y="877350"/>
                    <a:ext cx="4425" cy="4425"/>
                  </a:xfrm>
                  <a:custGeom>
                    <a:avLst/>
                    <a:gdLst/>
                    <a:ahLst/>
                    <a:cxnLst/>
                    <a:rect l="l" t="t" r="r" b="b"/>
                    <a:pathLst>
                      <a:path w="177" h="177" extrusionOk="0">
                        <a:moveTo>
                          <a:pt x="177" y="80"/>
                        </a:moveTo>
                        <a:cubicBezTo>
                          <a:pt x="177" y="128"/>
                          <a:pt x="145" y="176"/>
                          <a:pt x="97" y="176"/>
                        </a:cubicBezTo>
                        <a:cubicBezTo>
                          <a:pt x="49" y="176"/>
                          <a:pt x="1" y="128"/>
                          <a:pt x="1" y="80"/>
                        </a:cubicBezTo>
                        <a:cubicBezTo>
                          <a:pt x="1" y="32"/>
                          <a:pt x="49" y="0"/>
                          <a:pt x="97" y="0"/>
                        </a:cubicBezTo>
                        <a:cubicBezTo>
                          <a:pt x="145" y="0"/>
                          <a:pt x="177" y="32"/>
                          <a:pt x="177" y="80"/>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49"/>
                  <p:cNvSpPr/>
                  <p:nvPr/>
                </p:nvSpPr>
                <p:spPr>
                  <a:xfrm>
                    <a:off x="5749725" y="1021350"/>
                    <a:ext cx="6025" cy="6025"/>
                  </a:xfrm>
                  <a:custGeom>
                    <a:avLst/>
                    <a:gdLst/>
                    <a:ahLst/>
                    <a:cxnLst/>
                    <a:rect l="l" t="t" r="r" b="b"/>
                    <a:pathLst>
                      <a:path w="241" h="241" extrusionOk="0">
                        <a:moveTo>
                          <a:pt x="241" y="97"/>
                        </a:moveTo>
                        <a:cubicBezTo>
                          <a:pt x="241" y="241"/>
                          <a:pt x="1" y="1"/>
                          <a:pt x="145" y="1"/>
                        </a:cubicBezTo>
                        <a:cubicBezTo>
                          <a:pt x="193" y="1"/>
                          <a:pt x="225" y="49"/>
                          <a:pt x="241" y="97"/>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49"/>
                  <p:cNvSpPr/>
                  <p:nvPr/>
                </p:nvSpPr>
                <p:spPr>
                  <a:xfrm>
                    <a:off x="5527725" y="874950"/>
                    <a:ext cx="6025" cy="6025"/>
                  </a:xfrm>
                  <a:custGeom>
                    <a:avLst/>
                    <a:gdLst/>
                    <a:ahLst/>
                    <a:cxnLst/>
                    <a:rect l="l" t="t" r="r" b="b"/>
                    <a:pathLst>
                      <a:path w="241" h="241" extrusionOk="0">
                        <a:moveTo>
                          <a:pt x="240" y="96"/>
                        </a:moveTo>
                        <a:cubicBezTo>
                          <a:pt x="240" y="240"/>
                          <a:pt x="0" y="0"/>
                          <a:pt x="144" y="0"/>
                        </a:cubicBezTo>
                        <a:cubicBezTo>
                          <a:pt x="192" y="0"/>
                          <a:pt x="240" y="48"/>
                          <a:pt x="240" y="96"/>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49"/>
                  <p:cNvSpPr/>
                  <p:nvPr/>
                </p:nvSpPr>
                <p:spPr>
                  <a:xfrm>
                    <a:off x="5418900" y="861350"/>
                    <a:ext cx="6025" cy="5625"/>
                  </a:xfrm>
                  <a:custGeom>
                    <a:avLst/>
                    <a:gdLst/>
                    <a:ahLst/>
                    <a:cxnLst/>
                    <a:rect l="l" t="t" r="r" b="b"/>
                    <a:pathLst>
                      <a:path w="241" h="225" extrusionOk="0">
                        <a:moveTo>
                          <a:pt x="241" y="64"/>
                        </a:moveTo>
                        <a:cubicBezTo>
                          <a:pt x="241" y="112"/>
                          <a:pt x="225" y="160"/>
                          <a:pt x="177" y="176"/>
                        </a:cubicBezTo>
                        <a:cubicBezTo>
                          <a:pt x="49" y="224"/>
                          <a:pt x="1" y="32"/>
                          <a:pt x="129" y="16"/>
                        </a:cubicBezTo>
                        <a:cubicBezTo>
                          <a:pt x="177" y="0"/>
                          <a:pt x="225" y="16"/>
                          <a:pt x="241" y="64"/>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49"/>
                  <p:cNvSpPr/>
                  <p:nvPr/>
                </p:nvSpPr>
                <p:spPr>
                  <a:xfrm>
                    <a:off x="5634925" y="986150"/>
                    <a:ext cx="12025" cy="12025"/>
                  </a:xfrm>
                  <a:custGeom>
                    <a:avLst/>
                    <a:gdLst/>
                    <a:ahLst/>
                    <a:cxnLst/>
                    <a:rect l="l" t="t" r="r" b="b"/>
                    <a:pathLst>
                      <a:path w="481" h="481" extrusionOk="0">
                        <a:moveTo>
                          <a:pt x="481" y="209"/>
                        </a:moveTo>
                        <a:cubicBezTo>
                          <a:pt x="481" y="385"/>
                          <a:pt x="257" y="481"/>
                          <a:pt x="129" y="353"/>
                        </a:cubicBezTo>
                        <a:cubicBezTo>
                          <a:pt x="1" y="225"/>
                          <a:pt x="97" y="1"/>
                          <a:pt x="273" y="1"/>
                        </a:cubicBezTo>
                        <a:cubicBezTo>
                          <a:pt x="385" y="1"/>
                          <a:pt x="481" y="97"/>
                          <a:pt x="481"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49"/>
                  <p:cNvSpPr/>
                  <p:nvPr/>
                </p:nvSpPr>
                <p:spPr>
                  <a:xfrm>
                    <a:off x="5717725" y="1135775"/>
                    <a:ext cx="11625" cy="11625"/>
                  </a:xfrm>
                  <a:custGeom>
                    <a:avLst/>
                    <a:gdLst/>
                    <a:ahLst/>
                    <a:cxnLst/>
                    <a:rect l="l" t="t" r="r" b="b"/>
                    <a:pathLst>
                      <a:path w="465" h="465" extrusionOk="0">
                        <a:moveTo>
                          <a:pt x="465" y="192"/>
                        </a:moveTo>
                        <a:cubicBezTo>
                          <a:pt x="465" y="368"/>
                          <a:pt x="257" y="464"/>
                          <a:pt x="129" y="336"/>
                        </a:cubicBezTo>
                        <a:cubicBezTo>
                          <a:pt x="1" y="208"/>
                          <a:pt x="81" y="0"/>
                          <a:pt x="273" y="0"/>
                        </a:cubicBezTo>
                        <a:cubicBezTo>
                          <a:pt x="385" y="0"/>
                          <a:pt x="465" y="80"/>
                          <a:pt x="465" y="192"/>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49"/>
                  <p:cNvSpPr/>
                  <p:nvPr/>
                </p:nvSpPr>
                <p:spPr>
                  <a:xfrm>
                    <a:off x="5316900" y="997350"/>
                    <a:ext cx="11625" cy="12025"/>
                  </a:xfrm>
                  <a:custGeom>
                    <a:avLst/>
                    <a:gdLst/>
                    <a:ahLst/>
                    <a:cxnLst/>
                    <a:rect l="l" t="t" r="r" b="b"/>
                    <a:pathLst>
                      <a:path w="465" h="481" extrusionOk="0">
                        <a:moveTo>
                          <a:pt x="465" y="209"/>
                        </a:moveTo>
                        <a:cubicBezTo>
                          <a:pt x="465" y="385"/>
                          <a:pt x="257" y="481"/>
                          <a:pt x="129" y="353"/>
                        </a:cubicBezTo>
                        <a:cubicBezTo>
                          <a:pt x="1" y="225"/>
                          <a:pt x="81" y="1"/>
                          <a:pt x="273" y="1"/>
                        </a:cubicBezTo>
                        <a:cubicBezTo>
                          <a:pt x="369" y="1"/>
                          <a:pt x="465" y="97"/>
                          <a:pt x="465" y="209"/>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49"/>
                  <p:cNvSpPr/>
                  <p:nvPr/>
                </p:nvSpPr>
                <p:spPr>
                  <a:xfrm>
                    <a:off x="5331700" y="1124575"/>
                    <a:ext cx="12025" cy="11625"/>
                  </a:xfrm>
                  <a:custGeom>
                    <a:avLst/>
                    <a:gdLst/>
                    <a:ahLst/>
                    <a:cxnLst/>
                    <a:rect l="l" t="t" r="r" b="b"/>
                    <a:pathLst>
                      <a:path w="481" h="465" extrusionOk="0">
                        <a:moveTo>
                          <a:pt x="481" y="208"/>
                        </a:moveTo>
                        <a:cubicBezTo>
                          <a:pt x="481" y="384"/>
                          <a:pt x="257" y="464"/>
                          <a:pt x="129" y="352"/>
                        </a:cubicBezTo>
                        <a:cubicBezTo>
                          <a:pt x="1" y="224"/>
                          <a:pt x="97" y="0"/>
                          <a:pt x="273" y="0"/>
                        </a:cubicBezTo>
                        <a:cubicBezTo>
                          <a:pt x="385" y="0"/>
                          <a:pt x="481" y="96"/>
                          <a:pt x="481"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49"/>
                  <p:cNvSpPr/>
                  <p:nvPr/>
                </p:nvSpPr>
                <p:spPr>
                  <a:xfrm>
                    <a:off x="5794150" y="906150"/>
                    <a:ext cx="12025" cy="12025"/>
                  </a:xfrm>
                  <a:custGeom>
                    <a:avLst/>
                    <a:gdLst/>
                    <a:ahLst/>
                    <a:cxnLst/>
                    <a:rect l="l" t="t" r="r" b="b"/>
                    <a:pathLst>
                      <a:path w="481" h="481" extrusionOk="0">
                        <a:moveTo>
                          <a:pt x="480" y="208"/>
                        </a:moveTo>
                        <a:cubicBezTo>
                          <a:pt x="480" y="384"/>
                          <a:pt x="256" y="480"/>
                          <a:pt x="128" y="352"/>
                        </a:cubicBezTo>
                        <a:cubicBezTo>
                          <a:pt x="0" y="224"/>
                          <a:pt x="96" y="0"/>
                          <a:pt x="272" y="0"/>
                        </a:cubicBezTo>
                        <a:cubicBezTo>
                          <a:pt x="384" y="0"/>
                          <a:pt x="480" y="96"/>
                          <a:pt x="480" y="20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49"/>
                  <p:cNvSpPr/>
                  <p:nvPr/>
                </p:nvSpPr>
                <p:spPr>
                  <a:xfrm>
                    <a:off x="5290500" y="924950"/>
                    <a:ext cx="11625" cy="11625"/>
                  </a:xfrm>
                  <a:custGeom>
                    <a:avLst/>
                    <a:gdLst/>
                    <a:ahLst/>
                    <a:cxnLst/>
                    <a:rect l="l" t="t" r="r" b="b"/>
                    <a:pathLst>
                      <a:path w="465" h="465" extrusionOk="0">
                        <a:moveTo>
                          <a:pt x="465" y="193"/>
                        </a:moveTo>
                        <a:cubicBezTo>
                          <a:pt x="465" y="369"/>
                          <a:pt x="257" y="465"/>
                          <a:pt x="129" y="337"/>
                        </a:cubicBezTo>
                        <a:cubicBezTo>
                          <a:pt x="1" y="209"/>
                          <a:pt x="97" y="0"/>
                          <a:pt x="273" y="0"/>
                        </a:cubicBezTo>
                        <a:cubicBezTo>
                          <a:pt x="385" y="0"/>
                          <a:pt x="465" y="81"/>
                          <a:pt x="465" y="193"/>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49"/>
                  <p:cNvSpPr/>
                  <p:nvPr/>
                </p:nvSpPr>
                <p:spPr>
                  <a:xfrm>
                    <a:off x="5680925" y="826150"/>
                    <a:ext cx="43225" cy="43225"/>
                  </a:xfrm>
                  <a:custGeom>
                    <a:avLst/>
                    <a:gdLst/>
                    <a:ahLst/>
                    <a:cxnLst/>
                    <a:rect l="l" t="t" r="r" b="b"/>
                    <a:pathLst>
                      <a:path w="1729" h="1729" extrusionOk="0">
                        <a:moveTo>
                          <a:pt x="865" y="1728"/>
                        </a:moveTo>
                        <a:lnTo>
                          <a:pt x="865" y="1728"/>
                        </a:lnTo>
                        <a:cubicBezTo>
                          <a:pt x="865" y="1248"/>
                          <a:pt x="481" y="864"/>
                          <a:pt x="1" y="864"/>
                        </a:cubicBezTo>
                        <a:lnTo>
                          <a:pt x="1" y="864"/>
                        </a:lnTo>
                        <a:cubicBezTo>
                          <a:pt x="481" y="864"/>
                          <a:pt x="865" y="480"/>
                          <a:pt x="865" y="0"/>
                        </a:cubicBezTo>
                        <a:lnTo>
                          <a:pt x="865" y="0"/>
                        </a:lnTo>
                        <a:cubicBezTo>
                          <a:pt x="865" y="480"/>
                          <a:pt x="1265" y="864"/>
                          <a:pt x="1729" y="864"/>
                        </a:cubicBezTo>
                        <a:lnTo>
                          <a:pt x="1729" y="864"/>
                        </a:lnTo>
                        <a:cubicBezTo>
                          <a:pt x="1265" y="864"/>
                          <a:pt x="865" y="1248"/>
                          <a:pt x="865" y="1728"/>
                        </a:cubicBezTo>
                        <a:close/>
                      </a:path>
                    </a:pathLst>
                  </a:custGeom>
                  <a:solidFill>
                    <a:srgbClr val="E7A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960" name="Google Shape;19960;p49"/>
            <p:cNvGrpSpPr/>
            <p:nvPr/>
          </p:nvGrpSpPr>
          <p:grpSpPr>
            <a:xfrm>
              <a:off x="170191" y="281209"/>
              <a:ext cx="4977020" cy="3781607"/>
              <a:chOff x="103591" y="148009"/>
              <a:chExt cx="4977020" cy="3781607"/>
            </a:xfrm>
          </p:grpSpPr>
          <p:sp>
            <p:nvSpPr>
              <p:cNvPr id="19961" name="Google Shape;19961;p49"/>
              <p:cNvSpPr/>
              <p:nvPr/>
            </p:nvSpPr>
            <p:spPr>
              <a:xfrm>
                <a:off x="482056" y="1976701"/>
                <a:ext cx="3895680" cy="1547326"/>
              </a:xfrm>
              <a:custGeom>
                <a:avLst/>
                <a:gdLst/>
                <a:ahLst/>
                <a:cxnLst/>
                <a:rect l="l" t="t" r="r" b="b"/>
                <a:pathLst>
                  <a:path w="112470" h="44672" extrusionOk="0">
                    <a:moveTo>
                      <a:pt x="25394" y="0"/>
                    </a:moveTo>
                    <a:cubicBezTo>
                      <a:pt x="27142" y="2914"/>
                      <a:pt x="29553" y="6939"/>
                      <a:pt x="27867" y="9889"/>
                    </a:cubicBezTo>
                    <a:cubicBezTo>
                      <a:pt x="23714" y="17156"/>
                      <a:pt x="12388" y="16926"/>
                      <a:pt x="6166" y="22525"/>
                    </a:cubicBezTo>
                    <a:cubicBezTo>
                      <a:pt x="1174" y="27017"/>
                      <a:pt x="-2579" y="37709"/>
                      <a:pt x="2321" y="42302"/>
                    </a:cubicBezTo>
                    <a:cubicBezTo>
                      <a:pt x="8046" y="47669"/>
                      <a:pt x="19489" y="42800"/>
                      <a:pt x="25394" y="37632"/>
                    </a:cubicBezTo>
                    <a:cubicBezTo>
                      <a:pt x="31485" y="32302"/>
                      <a:pt x="34871" y="23231"/>
                      <a:pt x="42425" y="20327"/>
                    </a:cubicBezTo>
                    <a:cubicBezTo>
                      <a:pt x="48121" y="18137"/>
                      <a:pt x="53603" y="25385"/>
                      <a:pt x="58631" y="28843"/>
                    </a:cubicBezTo>
                    <a:cubicBezTo>
                      <a:pt x="62109" y="31234"/>
                      <a:pt x="66778" y="31823"/>
                      <a:pt x="70992" y="31589"/>
                    </a:cubicBezTo>
                    <a:cubicBezTo>
                      <a:pt x="80337" y="31071"/>
                      <a:pt x="85933" y="18844"/>
                      <a:pt x="95165" y="17306"/>
                    </a:cubicBezTo>
                    <a:cubicBezTo>
                      <a:pt x="101905" y="16183"/>
                      <a:pt x="107639" y="23462"/>
                      <a:pt x="112470" y="28293"/>
                    </a:cubicBezTo>
                  </a:path>
                </a:pathLst>
              </a:custGeom>
              <a:noFill/>
              <a:ln w="19050" cap="flat" cmpd="sng">
                <a:solidFill>
                  <a:srgbClr val="FFD69C"/>
                </a:solidFill>
                <a:prstDash val="solid"/>
                <a:round/>
                <a:headEnd type="none" w="med" len="med"/>
                <a:tailEnd type="none" w="med" len="med"/>
              </a:ln>
            </p:spPr>
          </p:sp>
          <p:grpSp>
            <p:nvGrpSpPr>
              <p:cNvPr id="19962" name="Google Shape;19962;p49"/>
              <p:cNvGrpSpPr/>
              <p:nvPr/>
            </p:nvGrpSpPr>
            <p:grpSpPr>
              <a:xfrm rot="2225965" flipH="1">
                <a:off x="3715870" y="2338854"/>
                <a:ext cx="1041820" cy="1420290"/>
                <a:chOff x="1062200" y="1206225"/>
                <a:chExt cx="640075" cy="872600"/>
              </a:xfrm>
            </p:grpSpPr>
            <p:sp>
              <p:nvSpPr>
                <p:cNvPr id="19963" name="Google Shape;19963;p49"/>
                <p:cNvSpPr/>
                <p:nvPr/>
              </p:nvSpPr>
              <p:spPr>
                <a:xfrm>
                  <a:off x="1599050" y="1404525"/>
                  <a:ext cx="103225" cy="177400"/>
                </a:xfrm>
                <a:custGeom>
                  <a:avLst/>
                  <a:gdLst/>
                  <a:ahLst/>
                  <a:cxnLst/>
                  <a:rect l="l" t="t" r="r" b="b"/>
                  <a:pathLst>
                    <a:path w="4129" h="7096" extrusionOk="0">
                      <a:moveTo>
                        <a:pt x="1067" y="0"/>
                      </a:moveTo>
                      <a:cubicBezTo>
                        <a:pt x="1054" y="0"/>
                        <a:pt x="1047" y="1"/>
                        <a:pt x="1047" y="1"/>
                      </a:cubicBezTo>
                      <a:lnTo>
                        <a:pt x="1" y="1104"/>
                      </a:lnTo>
                      <a:lnTo>
                        <a:pt x="1503" y="7095"/>
                      </a:lnTo>
                      <a:cubicBezTo>
                        <a:pt x="1503" y="7095"/>
                        <a:pt x="4128" y="2587"/>
                        <a:pt x="3748" y="1275"/>
                      </a:cubicBezTo>
                      <a:cubicBezTo>
                        <a:pt x="3388" y="34"/>
                        <a:pt x="1295" y="0"/>
                        <a:pt x="1067" y="0"/>
                      </a:cubicBezTo>
                      <a:close/>
                    </a:path>
                  </a:pathLst>
                </a:custGeom>
                <a:solidFill>
                  <a:srgbClr val="708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49"/>
                <p:cNvSpPr/>
                <p:nvPr/>
              </p:nvSpPr>
              <p:spPr>
                <a:xfrm>
                  <a:off x="1128300" y="1376475"/>
                  <a:ext cx="299600" cy="120325"/>
                </a:xfrm>
                <a:custGeom>
                  <a:avLst/>
                  <a:gdLst/>
                  <a:ahLst/>
                  <a:cxnLst/>
                  <a:rect l="l" t="t" r="r" b="b"/>
                  <a:pathLst>
                    <a:path w="11984" h="4813" extrusionOk="0">
                      <a:moveTo>
                        <a:pt x="11108" y="856"/>
                      </a:moveTo>
                      <a:cubicBezTo>
                        <a:pt x="11108" y="856"/>
                        <a:pt x="7951" y="0"/>
                        <a:pt x="6543" y="0"/>
                      </a:cubicBezTo>
                      <a:cubicBezTo>
                        <a:pt x="5155" y="0"/>
                        <a:pt x="2244" y="723"/>
                        <a:pt x="1027" y="1104"/>
                      </a:cubicBezTo>
                      <a:cubicBezTo>
                        <a:pt x="1027" y="1104"/>
                        <a:pt x="0" y="2910"/>
                        <a:pt x="1408" y="3938"/>
                      </a:cubicBezTo>
                      <a:cubicBezTo>
                        <a:pt x="1408" y="3938"/>
                        <a:pt x="5497" y="3557"/>
                        <a:pt x="6600" y="3938"/>
                      </a:cubicBezTo>
                      <a:cubicBezTo>
                        <a:pt x="7684" y="4299"/>
                        <a:pt x="9301" y="4813"/>
                        <a:pt x="9301" y="4813"/>
                      </a:cubicBezTo>
                      <a:lnTo>
                        <a:pt x="11983" y="1769"/>
                      </a:ln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49"/>
                <p:cNvSpPr/>
                <p:nvPr/>
              </p:nvSpPr>
              <p:spPr>
                <a:xfrm>
                  <a:off x="1062200" y="1389775"/>
                  <a:ext cx="101300" cy="114150"/>
                </a:xfrm>
                <a:custGeom>
                  <a:avLst/>
                  <a:gdLst/>
                  <a:ahLst/>
                  <a:cxnLst/>
                  <a:rect l="l" t="t" r="r" b="b"/>
                  <a:pathLst>
                    <a:path w="4052" h="4566" extrusionOk="0">
                      <a:moveTo>
                        <a:pt x="3671" y="553"/>
                      </a:moveTo>
                      <a:cubicBezTo>
                        <a:pt x="3671" y="553"/>
                        <a:pt x="1636" y="1"/>
                        <a:pt x="1046" y="267"/>
                      </a:cubicBezTo>
                      <a:cubicBezTo>
                        <a:pt x="457" y="514"/>
                        <a:pt x="2073" y="857"/>
                        <a:pt x="2073" y="857"/>
                      </a:cubicBezTo>
                      <a:cubicBezTo>
                        <a:pt x="2073" y="857"/>
                        <a:pt x="0" y="971"/>
                        <a:pt x="0" y="1351"/>
                      </a:cubicBezTo>
                      <a:cubicBezTo>
                        <a:pt x="0" y="1732"/>
                        <a:pt x="2111" y="1561"/>
                        <a:pt x="2111" y="1561"/>
                      </a:cubicBezTo>
                      <a:cubicBezTo>
                        <a:pt x="2111" y="1561"/>
                        <a:pt x="0" y="1599"/>
                        <a:pt x="0" y="1998"/>
                      </a:cubicBezTo>
                      <a:cubicBezTo>
                        <a:pt x="0" y="2378"/>
                        <a:pt x="2016" y="2245"/>
                        <a:pt x="2016" y="2245"/>
                      </a:cubicBezTo>
                      <a:cubicBezTo>
                        <a:pt x="2016" y="2245"/>
                        <a:pt x="419" y="2683"/>
                        <a:pt x="381" y="3044"/>
                      </a:cubicBezTo>
                      <a:cubicBezTo>
                        <a:pt x="323" y="3387"/>
                        <a:pt x="2283" y="3044"/>
                        <a:pt x="2283" y="3044"/>
                      </a:cubicBezTo>
                      <a:cubicBezTo>
                        <a:pt x="2149" y="3387"/>
                        <a:pt x="2016" y="3729"/>
                        <a:pt x="1826" y="4052"/>
                      </a:cubicBezTo>
                      <a:cubicBezTo>
                        <a:pt x="1560" y="4566"/>
                        <a:pt x="2739" y="4490"/>
                        <a:pt x="4052" y="3387"/>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49"/>
                <p:cNvSpPr/>
                <p:nvPr/>
              </p:nvSpPr>
              <p:spPr>
                <a:xfrm>
                  <a:off x="1133525" y="1394750"/>
                  <a:ext cx="39950" cy="88725"/>
                </a:xfrm>
                <a:custGeom>
                  <a:avLst/>
                  <a:gdLst/>
                  <a:ahLst/>
                  <a:cxnLst/>
                  <a:rect l="l" t="t" r="r" b="b"/>
                  <a:pathLst>
                    <a:path w="1598" h="3549" extrusionOk="0">
                      <a:moveTo>
                        <a:pt x="793" y="0"/>
                      </a:moveTo>
                      <a:cubicBezTo>
                        <a:pt x="681" y="0"/>
                        <a:pt x="568" y="54"/>
                        <a:pt x="495" y="182"/>
                      </a:cubicBezTo>
                      <a:cubicBezTo>
                        <a:pt x="0" y="1247"/>
                        <a:pt x="152" y="2503"/>
                        <a:pt x="894" y="3397"/>
                      </a:cubicBezTo>
                      <a:cubicBezTo>
                        <a:pt x="970" y="3492"/>
                        <a:pt x="1084" y="3549"/>
                        <a:pt x="1199" y="3549"/>
                      </a:cubicBezTo>
                      <a:cubicBezTo>
                        <a:pt x="1275" y="3549"/>
                        <a:pt x="1351" y="3530"/>
                        <a:pt x="1408" y="3492"/>
                      </a:cubicBezTo>
                      <a:cubicBezTo>
                        <a:pt x="1579" y="3359"/>
                        <a:pt x="1598" y="3131"/>
                        <a:pt x="1484" y="2978"/>
                      </a:cubicBezTo>
                      <a:cubicBezTo>
                        <a:pt x="913" y="2275"/>
                        <a:pt x="780" y="1343"/>
                        <a:pt x="1141" y="525"/>
                      </a:cubicBezTo>
                      <a:cubicBezTo>
                        <a:pt x="1271" y="241"/>
                        <a:pt x="1032" y="0"/>
                        <a:pt x="7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49"/>
                <p:cNvSpPr/>
                <p:nvPr/>
              </p:nvSpPr>
              <p:spPr>
                <a:xfrm>
                  <a:off x="1267625" y="1371250"/>
                  <a:ext cx="51375" cy="108900"/>
                </a:xfrm>
                <a:custGeom>
                  <a:avLst/>
                  <a:gdLst/>
                  <a:ahLst/>
                  <a:cxnLst/>
                  <a:rect l="l" t="t" r="r" b="b"/>
                  <a:pathLst>
                    <a:path w="2055" h="4356" extrusionOk="0">
                      <a:moveTo>
                        <a:pt x="190" y="247"/>
                      </a:moveTo>
                      <a:cubicBezTo>
                        <a:pt x="190" y="247"/>
                        <a:pt x="0" y="2720"/>
                        <a:pt x="190" y="3994"/>
                      </a:cubicBezTo>
                      <a:cubicBezTo>
                        <a:pt x="190" y="3994"/>
                        <a:pt x="362" y="4356"/>
                        <a:pt x="1027" y="4128"/>
                      </a:cubicBezTo>
                      <a:cubicBezTo>
                        <a:pt x="1027" y="4128"/>
                        <a:pt x="2054" y="2226"/>
                        <a:pt x="1921" y="285"/>
                      </a:cubicBezTo>
                      <a:cubicBezTo>
                        <a:pt x="1370" y="19"/>
                        <a:pt x="742" y="0"/>
                        <a:pt x="190" y="247"/>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49"/>
                <p:cNvSpPr/>
                <p:nvPr/>
              </p:nvSpPr>
              <p:spPr>
                <a:xfrm>
                  <a:off x="1125425" y="1418325"/>
                  <a:ext cx="447500" cy="660500"/>
                </a:xfrm>
                <a:custGeom>
                  <a:avLst/>
                  <a:gdLst/>
                  <a:ahLst/>
                  <a:cxnLst/>
                  <a:rect l="l" t="t" r="r" b="b"/>
                  <a:pathLst>
                    <a:path w="17900" h="26420" extrusionOk="0">
                      <a:moveTo>
                        <a:pt x="11775" y="0"/>
                      </a:moveTo>
                      <a:cubicBezTo>
                        <a:pt x="11775" y="0"/>
                        <a:pt x="7590" y="3139"/>
                        <a:pt x="8827" y="8997"/>
                      </a:cubicBezTo>
                      <a:cubicBezTo>
                        <a:pt x="8827" y="8997"/>
                        <a:pt x="5232" y="10785"/>
                        <a:pt x="4300" y="11755"/>
                      </a:cubicBezTo>
                      <a:cubicBezTo>
                        <a:pt x="3368" y="12706"/>
                        <a:pt x="2321" y="16738"/>
                        <a:pt x="2321" y="16738"/>
                      </a:cubicBezTo>
                      <a:cubicBezTo>
                        <a:pt x="2321" y="16738"/>
                        <a:pt x="324" y="17499"/>
                        <a:pt x="172" y="18774"/>
                      </a:cubicBezTo>
                      <a:cubicBezTo>
                        <a:pt x="1" y="20029"/>
                        <a:pt x="3672" y="20067"/>
                        <a:pt x="5650" y="18774"/>
                      </a:cubicBezTo>
                      <a:cubicBezTo>
                        <a:pt x="5650" y="18774"/>
                        <a:pt x="6886" y="15559"/>
                        <a:pt x="7134" y="14494"/>
                      </a:cubicBezTo>
                      <a:lnTo>
                        <a:pt x="10386" y="13790"/>
                      </a:lnTo>
                      <a:lnTo>
                        <a:pt x="10329" y="14152"/>
                      </a:lnTo>
                      <a:cubicBezTo>
                        <a:pt x="10215" y="14779"/>
                        <a:pt x="10158" y="15426"/>
                        <a:pt x="10139" y="16073"/>
                      </a:cubicBezTo>
                      <a:cubicBezTo>
                        <a:pt x="10196" y="17670"/>
                        <a:pt x="10653" y="19249"/>
                        <a:pt x="11489" y="20638"/>
                      </a:cubicBezTo>
                      <a:cubicBezTo>
                        <a:pt x="11489" y="20638"/>
                        <a:pt x="10595" y="23795"/>
                        <a:pt x="11775" y="25108"/>
                      </a:cubicBezTo>
                      <a:cubicBezTo>
                        <a:pt x="12954" y="26420"/>
                        <a:pt x="15446" y="23339"/>
                        <a:pt x="15160" y="20105"/>
                      </a:cubicBezTo>
                      <a:cubicBezTo>
                        <a:pt x="15160" y="20105"/>
                        <a:pt x="14095" y="17708"/>
                        <a:pt x="14190" y="16643"/>
                      </a:cubicBezTo>
                      <a:lnTo>
                        <a:pt x="16473" y="11793"/>
                      </a:lnTo>
                      <a:cubicBezTo>
                        <a:pt x="16473" y="11793"/>
                        <a:pt x="17671" y="10899"/>
                        <a:pt x="17652" y="8198"/>
                      </a:cubicBezTo>
                      <a:lnTo>
                        <a:pt x="17899" y="1446"/>
                      </a:ln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49"/>
                <p:cNvSpPr/>
                <p:nvPr/>
              </p:nvSpPr>
              <p:spPr>
                <a:xfrm>
                  <a:off x="1364150" y="1505325"/>
                  <a:ext cx="48050" cy="48075"/>
                </a:xfrm>
                <a:custGeom>
                  <a:avLst/>
                  <a:gdLst/>
                  <a:ahLst/>
                  <a:cxnLst/>
                  <a:rect l="l" t="t" r="r" b="b"/>
                  <a:pathLst>
                    <a:path w="1922" h="1923" extrusionOk="0">
                      <a:moveTo>
                        <a:pt x="1921" y="819"/>
                      </a:moveTo>
                      <a:cubicBezTo>
                        <a:pt x="1921" y="1542"/>
                        <a:pt x="1046" y="1922"/>
                        <a:pt x="533" y="1389"/>
                      </a:cubicBezTo>
                      <a:cubicBezTo>
                        <a:pt x="0" y="876"/>
                        <a:pt x="381" y="1"/>
                        <a:pt x="1104" y="1"/>
                      </a:cubicBezTo>
                      <a:cubicBezTo>
                        <a:pt x="1560" y="1"/>
                        <a:pt x="1921" y="362"/>
                        <a:pt x="1921" y="819"/>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49"/>
                <p:cNvSpPr/>
                <p:nvPr/>
              </p:nvSpPr>
              <p:spPr>
                <a:xfrm>
                  <a:off x="1173650" y="1827450"/>
                  <a:ext cx="104925" cy="69275"/>
                </a:xfrm>
                <a:custGeom>
                  <a:avLst/>
                  <a:gdLst/>
                  <a:ahLst/>
                  <a:cxnLst/>
                  <a:rect l="l" t="t" r="r" b="b"/>
                  <a:pathLst>
                    <a:path w="4197" h="2771" extrusionOk="0">
                      <a:moveTo>
                        <a:pt x="399" y="0"/>
                      </a:moveTo>
                      <a:cubicBezTo>
                        <a:pt x="201" y="0"/>
                        <a:pt x="0" y="145"/>
                        <a:pt x="31" y="411"/>
                      </a:cubicBezTo>
                      <a:cubicBezTo>
                        <a:pt x="31" y="564"/>
                        <a:pt x="221" y="1914"/>
                        <a:pt x="3645" y="2751"/>
                      </a:cubicBezTo>
                      <a:cubicBezTo>
                        <a:pt x="3654" y="2761"/>
                        <a:pt x="3669" y="2765"/>
                        <a:pt x="3683" y="2765"/>
                      </a:cubicBezTo>
                      <a:cubicBezTo>
                        <a:pt x="3697" y="2765"/>
                        <a:pt x="3712" y="2761"/>
                        <a:pt x="3721" y="2751"/>
                      </a:cubicBezTo>
                      <a:lnTo>
                        <a:pt x="3721" y="2770"/>
                      </a:lnTo>
                      <a:cubicBezTo>
                        <a:pt x="4121" y="2732"/>
                        <a:pt x="4197" y="2180"/>
                        <a:pt x="3816" y="2047"/>
                      </a:cubicBezTo>
                      <a:cubicBezTo>
                        <a:pt x="1001" y="1363"/>
                        <a:pt x="754" y="392"/>
                        <a:pt x="754" y="335"/>
                      </a:cubicBezTo>
                      <a:cubicBezTo>
                        <a:pt x="736" y="107"/>
                        <a:pt x="569" y="0"/>
                        <a:pt x="39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49"/>
                <p:cNvSpPr/>
                <p:nvPr/>
              </p:nvSpPr>
              <p:spPr>
                <a:xfrm>
                  <a:off x="1216725" y="1696500"/>
                  <a:ext cx="91325" cy="118900"/>
                </a:xfrm>
                <a:custGeom>
                  <a:avLst/>
                  <a:gdLst/>
                  <a:ahLst/>
                  <a:cxnLst/>
                  <a:rect l="l" t="t" r="r" b="b"/>
                  <a:pathLst>
                    <a:path w="3653" h="4756" extrusionOk="0">
                      <a:moveTo>
                        <a:pt x="1427" y="0"/>
                      </a:moveTo>
                      <a:cubicBezTo>
                        <a:pt x="1427" y="0"/>
                        <a:pt x="3311" y="1978"/>
                        <a:pt x="3482" y="3367"/>
                      </a:cubicBezTo>
                      <a:cubicBezTo>
                        <a:pt x="3653" y="4755"/>
                        <a:pt x="1" y="1674"/>
                        <a:pt x="1" y="1674"/>
                      </a:cubicBezTo>
                      <a:cubicBezTo>
                        <a:pt x="1" y="1674"/>
                        <a:pt x="1" y="438"/>
                        <a:pt x="142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49"/>
                <p:cNvSpPr/>
                <p:nvPr/>
              </p:nvSpPr>
              <p:spPr>
                <a:xfrm>
                  <a:off x="1332800" y="1633800"/>
                  <a:ext cx="77500" cy="81275"/>
                </a:xfrm>
                <a:custGeom>
                  <a:avLst/>
                  <a:gdLst/>
                  <a:ahLst/>
                  <a:cxnLst/>
                  <a:rect l="l" t="t" r="r" b="b"/>
                  <a:pathLst>
                    <a:path w="3100" h="3251" extrusionOk="0">
                      <a:moveTo>
                        <a:pt x="513" y="0"/>
                      </a:moveTo>
                      <a:cubicBezTo>
                        <a:pt x="124" y="0"/>
                        <a:pt x="1" y="617"/>
                        <a:pt x="436" y="739"/>
                      </a:cubicBezTo>
                      <a:cubicBezTo>
                        <a:pt x="474" y="758"/>
                        <a:pt x="1768" y="1158"/>
                        <a:pt x="2339" y="2984"/>
                      </a:cubicBezTo>
                      <a:cubicBezTo>
                        <a:pt x="2377" y="3136"/>
                        <a:pt x="2510" y="3250"/>
                        <a:pt x="2681" y="3250"/>
                      </a:cubicBezTo>
                      <a:cubicBezTo>
                        <a:pt x="2719" y="3250"/>
                        <a:pt x="2757" y="3231"/>
                        <a:pt x="2795" y="3212"/>
                      </a:cubicBezTo>
                      <a:cubicBezTo>
                        <a:pt x="2985" y="3155"/>
                        <a:pt x="3099" y="2946"/>
                        <a:pt x="3042" y="2756"/>
                      </a:cubicBezTo>
                      <a:cubicBezTo>
                        <a:pt x="2358" y="530"/>
                        <a:pt x="703" y="36"/>
                        <a:pt x="627" y="17"/>
                      </a:cubicBezTo>
                      <a:cubicBezTo>
                        <a:pt x="587" y="5"/>
                        <a:pt x="549" y="0"/>
                        <a:pt x="51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49"/>
                <p:cNvSpPr/>
                <p:nvPr/>
              </p:nvSpPr>
              <p:spPr>
                <a:xfrm>
                  <a:off x="1398775" y="1912200"/>
                  <a:ext cx="117800" cy="40150"/>
                </a:xfrm>
                <a:custGeom>
                  <a:avLst/>
                  <a:gdLst/>
                  <a:ahLst/>
                  <a:cxnLst/>
                  <a:rect l="l" t="t" r="r" b="b"/>
                  <a:pathLst>
                    <a:path w="4712" h="1606" extrusionOk="0">
                      <a:moveTo>
                        <a:pt x="4203" y="1"/>
                      </a:moveTo>
                      <a:cubicBezTo>
                        <a:pt x="4130" y="1"/>
                        <a:pt x="4053" y="25"/>
                        <a:pt x="3979" y="84"/>
                      </a:cubicBezTo>
                      <a:cubicBezTo>
                        <a:pt x="3260" y="704"/>
                        <a:pt x="2566" y="882"/>
                        <a:pt x="2006" y="882"/>
                      </a:cubicBezTo>
                      <a:cubicBezTo>
                        <a:pt x="1278" y="882"/>
                        <a:pt x="778" y="581"/>
                        <a:pt x="746" y="559"/>
                      </a:cubicBezTo>
                      <a:cubicBezTo>
                        <a:pt x="673" y="513"/>
                        <a:pt x="601" y="493"/>
                        <a:pt x="534" y="493"/>
                      </a:cubicBezTo>
                      <a:cubicBezTo>
                        <a:pt x="213" y="493"/>
                        <a:pt x="0" y="948"/>
                        <a:pt x="346" y="1168"/>
                      </a:cubicBezTo>
                      <a:cubicBezTo>
                        <a:pt x="746" y="1396"/>
                        <a:pt x="1183" y="1529"/>
                        <a:pt x="1621" y="1586"/>
                      </a:cubicBezTo>
                      <a:cubicBezTo>
                        <a:pt x="1754" y="1605"/>
                        <a:pt x="1887" y="1605"/>
                        <a:pt x="2020" y="1605"/>
                      </a:cubicBezTo>
                      <a:cubicBezTo>
                        <a:pt x="2914" y="1586"/>
                        <a:pt x="3789" y="1244"/>
                        <a:pt x="4455" y="635"/>
                      </a:cubicBezTo>
                      <a:cubicBezTo>
                        <a:pt x="4712" y="378"/>
                        <a:pt x="4488" y="1"/>
                        <a:pt x="42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49"/>
                <p:cNvSpPr/>
                <p:nvPr/>
              </p:nvSpPr>
              <p:spPr>
                <a:xfrm>
                  <a:off x="1377450" y="1801575"/>
                  <a:ext cx="106075" cy="69925"/>
                </a:xfrm>
                <a:custGeom>
                  <a:avLst/>
                  <a:gdLst/>
                  <a:ahLst/>
                  <a:cxnLst/>
                  <a:rect l="l" t="t" r="r" b="b"/>
                  <a:pathLst>
                    <a:path w="4243" h="2797" extrusionOk="0">
                      <a:moveTo>
                        <a:pt x="4166" y="1732"/>
                      </a:moveTo>
                      <a:cubicBezTo>
                        <a:pt x="2949" y="2797"/>
                        <a:pt x="267" y="2797"/>
                        <a:pt x="153" y="2188"/>
                      </a:cubicBezTo>
                      <a:cubicBezTo>
                        <a:pt x="39" y="1846"/>
                        <a:pt x="1" y="1485"/>
                        <a:pt x="20" y="1104"/>
                      </a:cubicBezTo>
                      <a:cubicBezTo>
                        <a:pt x="1922" y="1"/>
                        <a:pt x="4128" y="1085"/>
                        <a:pt x="4128" y="1085"/>
                      </a:cubicBezTo>
                      <a:cubicBezTo>
                        <a:pt x="4224" y="1294"/>
                        <a:pt x="4243" y="1523"/>
                        <a:pt x="4166" y="1732"/>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49"/>
                <p:cNvSpPr/>
                <p:nvPr/>
              </p:nvSpPr>
              <p:spPr>
                <a:xfrm>
                  <a:off x="1381275" y="1679375"/>
                  <a:ext cx="168350" cy="42825"/>
                </a:xfrm>
                <a:custGeom>
                  <a:avLst/>
                  <a:gdLst/>
                  <a:ahLst/>
                  <a:cxnLst/>
                  <a:rect l="l" t="t" r="r" b="b"/>
                  <a:pathLst>
                    <a:path w="6734" h="1713" extrusionOk="0">
                      <a:moveTo>
                        <a:pt x="3104" y="1"/>
                      </a:moveTo>
                      <a:cubicBezTo>
                        <a:pt x="2238" y="1"/>
                        <a:pt x="1284" y="224"/>
                        <a:pt x="342" y="876"/>
                      </a:cubicBezTo>
                      <a:cubicBezTo>
                        <a:pt x="0" y="1109"/>
                        <a:pt x="218" y="1558"/>
                        <a:pt x="537" y="1558"/>
                      </a:cubicBezTo>
                      <a:cubicBezTo>
                        <a:pt x="608" y="1558"/>
                        <a:pt x="685" y="1536"/>
                        <a:pt x="761" y="1484"/>
                      </a:cubicBezTo>
                      <a:cubicBezTo>
                        <a:pt x="1575" y="921"/>
                        <a:pt x="2397" y="728"/>
                        <a:pt x="3141" y="728"/>
                      </a:cubicBezTo>
                      <a:cubicBezTo>
                        <a:pt x="4710" y="728"/>
                        <a:pt x="5933" y="1585"/>
                        <a:pt x="6011" y="1636"/>
                      </a:cubicBezTo>
                      <a:cubicBezTo>
                        <a:pt x="6087" y="1693"/>
                        <a:pt x="6144" y="1712"/>
                        <a:pt x="6239" y="1712"/>
                      </a:cubicBezTo>
                      <a:cubicBezTo>
                        <a:pt x="6581" y="1712"/>
                        <a:pt x="6733" y="1256"/>
                        <a:pt x="6448" y="1047"/>
                      </a:cubicBezTo>
                      <a:cubicBezTo>
                        <a:pt x="6422" y="1034"/>
                        <a:pt x="4969" y="1"/>
                        <a:pt x="310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49"/>
                <p:cNvSpPr/>
                <p:nvPr/>
              </p:nvSpPr>
              <p:spPr>
                <a:xfrm>
                  <a:off x="1384600" y="1206225"/>
                  <a:ext cx="271075" cy="267275"/>
                </a:xfrm>
                <a:custGeom>
                  <a:avLst/>
                  <a:gdLst/>
                  <a:ahLst/>
                  <a:cxnLst/>
                  <a:rect l="l" t="t" r="r" b="b"/>
                  <a:pathLst>
                    <a:path w="10843" h="10691" extrusionOk="0">
                      <a:moveTo>
                        <a:pt x="5421" y="1"/>
                      </a:moveTo>
                      <a:cubicBezTo>
                        <a:pt x="2435" y="1"/>
                        <a:pt x="0" y="2397"/>
                        <a:pt x="0" y="5346"/>
                      </a:cubicBezTo>
                      <a:cubicBezTo>
                        <a:pt x="0" y="8294"/>
                        <a:pt x="2435" y="10691"/>
                        <a:pt x="5421" y="10691"/>
                      </a:cubicBezTo>
                      <a:cubicBezTo>
                        <a:pt x="8407" y="10691"/>
                        <a:pt x="10842" y="8294"/>
                        <a:pt x="10842" y="5346"/>
                      </a:cubicBezTo>
                      <a:cubicBezTo>
                        <a:pt x="10842" y="2397"/>
                        <a:pt x="8407" y="1"/>
                        <a:pt x="5421"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49"/>
                <p:cNvSpPr/>
                <p:nvPr/>
              </p:nvSpPr>
              <p:spPr>
                <a:xfrm>
                  <a:off x="1384600" y="1255700"/>
                  <a:ext cx="214950" cy="225400"/>
                </a:xfrm>
                <a:custGeom>
                  <a:avLst/>
                  <a:gdLst/>
                  <a:ahLst/>
                  <a:cxnLst/>
                  <a:rect l="l" t="t" r="r" b="b"/>
                  <a:pathLst>
                    <a:path w="8598" h="9016" extrusionOk="0">
                      <a:moveTo>
                        <a:pt x="6182" y="8293"/>
                      </a:moveTo>
                      <a:cubicBezTo>
                        <a:pt x="3044" y="9016"/>
                        <a:pt x="57" y="6657"/>
                        <a:pt x="0" y="3443"/>
                      </a:cubicBezTo>
                      <a:cubicBezTo>
                        <a:pt x="0" y="2244"/>
                        <a:pt x="457" y="1065"/>
                        <a:pt x="1256" y="171"/>
                      </a:cubicBezTo>
                      <a:lnTo>
                        <a:pt x="1294" y="114"/>
                      </a:lnTo>
                      <a:cubicBezTo>
                        <a:pt x="1427" y="0"/>
                        <a:pt x="1655" y="19"/>
                        <a:pt x="1731" y="190"/>
                      </a:cubicBezTo>
                      <a:cubicBezTo>
                        <a:pt x="2112" y="856"/>
                        <a:pt x="3443" y="2206"/>
                        <a:pt x="7894" y="1655"/>
                      </a:cubicBezTo>
                      <a:cubicBezTo>
                        <a:pt x="8160" y="1617"/>
                        <a:pt x="8407" y="1826"/>
                        <a:pt x="8426" y="2092"/>
                      </a:cubicBezTo>
                      <a:cubicBezTo>
                        <a:pt x="8541" y="3310"/>
                        <a:pt x="8598" y="6524"/>
                        <a:pt x="6429" y="8236"/>
                      </a:cubicBezTo>
                      <a:close/>
                    </a:path>
                  </a:pathLst>
                </a:custGeom>
                <a:solidFill>
                  <a:srgbClr val="141A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49"/>
                <p:cNvSpPr/>
                <p:nvPr/>
              </p:nvSpPr>
              <p:spPr>
                <a:xfrm>
                  <a:off x="1514400" y="1754975"/>
                  <a:ext cx="121300" cy="112250"/>
                </a:xfrm>
                <a:custGeom>
                  <a:avLst/>
                  <a:gdLst/>
                  <a:ahLst/>
                  <a:cxnLst/>
                  <a:rect l="l" t="t" r="r" b="b"/>
                  <a:pathLst>
                    <a:path w="4852" h="4490" extrusionOk="0">
                      <a:moveTo>
                        <a:pt x="4851" y="229"/>
                      </a:moveTo>
                      <a:cubicBezTo>
                        <a:pt x="4851" y="229"/>
                        <a:pt x="4452" y="3120"/>
                        <a:pt x="4052" y="3634"/>
                      </a:cubicBezTo>
                      <a:cubicBezTo>
                        <a:pt x="3672" y="4147"/>
                        <a:pt x="3729" y="2512"/>
                        <a:pt x="3729" y="2512"/>
                      </a:cubicBezTo>
                      <a:cubicBezTo>
                        <a:pt x="3729" y="2512"/>
                        <a:pt x="3120" y="4490"/>
                        <a:pt x="2740" y="4414"/>
                      </a:cubicBezTo>
                      <a:cubicBezTo>
                        <a:pt x="2379" y="4338"/>
                        <a:pt x="3025" y="2321"/>
                        <a:pt x="3025" y="2321"/>
                      </a:cubicBezTo>
                      <a:cubicBezTo>
                        <a:pt x="3025" y="2321"/>
                        <a:pt x="2493" y="4357"/>
                        <a:pt x="2131" y="4262"/>
                      </a:cubicBezTo>
                      <a:cubicBezTo>
                        <a:pt x="1751" y="4185"/>
                        <a:pt x="2360" y="2245"/>
                        <a:pt x="2360" y="2245"/>
                      </a:cubicBezTo>
                      <a:cubicBezTo>
                        <a:pt x="2360" y="2245"/>
                        <a:pt x="1561" y="3691"/>
                        <a:pt x="1199" y="3653"/>
                      </a:cubicBezTo>
                      <a:cubicBezTo>
                        <a:pt x="857" y="3615"/>
                        <a:pt x="1656" y="1808"/>
                        <a:pt x="1656" y="1808"/>
                      </a:cubicBezTo>
                      <a:cubicBezTo>
                        <a:pt x="1275" y="1846"/>
                        <a:pt x="914" y="1903"/>
                        <a:pt x="553" y="1998"/>
                      </a:cubicBezTo>
                      <a:cubicBezTo>
                        <a:pt x="1" y="2150"/>
                        <a:pt x="362" y="1009"/>
                        <a:pt x="1751"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49"/>
                <p:cNvSpPr/>
                <p:nvPr/>
              </p:nvSpPr>
              <p:spPr>
                <a:xfrm>
                  <a:off x="1520125" y="1449225"/>
                  <a:ext cx="151225" cy="327650"/>
                </a:xfrm>
                <a:custGeom>
                  <a:avLst/>
                  <a:gdLst/>
                  <a:ahLst/>
                  <a:cxnLst/>
                  <a:rect l="l" t="t" r="r" b="b"/>
                  <a:pathLst>
                    <a:path w="6049" h="13106" extrusionOk="0">
                      <a:moveTo>
                        <a:pt x="3291" y="210"/>
                      </a:moveTo>
                      <a:cubicBezTo>
                        <a:pt x="3291" y="210"/>
                        <a:pt x="590" y="0"/>
                        <a:pt x="0" y="2188"/>
                      </a:cubicBezTo>
                      <a:cubicBezTo>
                        <a:pt x="381" y="3862"/>
                        <a:pt x="1008" y="5478"/>
                        <a:pt x="1864" y="6981"/>
                      </a:cubicBezTo>
                      <a:cubicBezTo>
                        <a:pt x="2035" y="7647"/>
                        <a:pt x="2054" y="8351"/>
                        <a:pt x="1940" y="9035"/>
                      </a:cubicBezTo>
                      <a:cubicBezTo>
                        <a:pt x="1769" y="10348"/>
                        <a:pt x="1389" y="12174"/>
                        <a:pt x="1389" y="12174"/>
                      </a:cubicBezTo>
                      <a:cubicBezTo>
                        <a:pt x="1389" y="12174"/>
                        <a:pt x="2473" y="13106"/>
                        <a:pt x="4622" y="12459"/>
                      </a:cubicBezTo>
                      <a:cubicBezTo>
                        <a:pt x="4622" y="12459"/>
                        <a:pt x="6049" y="9473"/>
                        <a:pt x="5783" y="6677"/>
                      </a:cubicBezTo>
                      <a:cubicBezTo>
                        <a:pt x="5535" y="3881"/>
                        <a:pt x="3291" y="210"/>
                        <a:pt x="3291" y="210"/>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49"/>
                <p:cNvSpPr/>
                <p:nvPr/>
              </p:nvSpPr>
              <p:spPr>
                <a:xfrm>
                  <a:off x="1545200" y="1745650"/>
                  <a:ext cx="104075" cy="34575"/>
                </a:xfrm>
                <a:custGeom>
                  <a:avLst/>
                  <a:gdLst/>
                  <a:ahLst/>
                  <a:cxnLst/>
                  <a:rect l="l" t="t" r="r" b="b"/>
                  <a:pathLst>
                    <a:path w="4163" h="1383" extrusionOk="0">
                      <a:moveTo>
                        <a:pt x="521" y="0"/>
                      </a:moveTo>
                      <a:cubicBezTo>
                        <a:pt x="247" y="0"/>
                        <a:pt x="0" y="344"/>
                        <a:pt x="234" y="621"/>
                      </a:cubicBezTo>
                      <a:cubicBezTo>
                        <a:pt x="713" y="1100"/>
                        <a:pt x="1370" y="1383"/>
                        <a:pt x="2068" y="1383"/>
                      </a:cubicBezTo>
                      <a:cubicBezTo>
                        <a:pt x="2090" y="1383"/>
                        <a:pt x="2113" y="1383"/>
                        <a:pt x="2136" y="1382"/>
                      </a:cubicBezTo>
                      <a:cubicBezTo>
                        <a:pt x="2725" y="1382"/>
                        <a:pt x="3296" y="1211"/>
                        <a:pt x="3809" y="906"/>
                      </a:cubicBezTo>
                      <a:cubicBezTo>
                        <a:pt x="4163" y="714"/>
                        <a:pt x="3960" y="223"/>
                        <a:pt x="3637" y="223"/>
                      </a:cubicBezTo>
                      <a:cubicBezTo>
                        <a:pt x="3577" y="223"/>
                        <a:pt x="3513" y="240"/>
                        <a:pt x="3448" y="279"/>
                      </a:cubicBezTo>
                      <a:cubicBezTo>
                        <a:pt x="2949" y="557"/>
                        <a:pt x="2508" y="655"/>
                        <a:pt x="2136" y="655"/>
                      </a:cubicBezTo>
                      <a:cubicBezTo>
                        <a:pt x="1287" y="655"/>
                        <a:pt x="793" y="147"/>
                        <a:pt x="766" y="108"/>
                      </a:cubicBezTo>
                      <a:cubicBezTo>
                        <a:pt x="691" y="32"/>
                        <a:pt x="605" y="0"/>
                        <a:pt x="52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49"/>
                <p:cNvSpPr/>
                <p:nvPr/>
              </p:nvSpPr>
              <p:spPr>
                <a:xfrm>
                  <a:off x="1566250" y="1616125"/>
                  <a:ext cx="103675" cy="62800"/>
                </a:xfrm>
                <a:custGeom>
                  <a:avLst/>
                  <a:gdLst/>
                  <a:ahLst/>
                  <a:cxnLst/>
                  <a:rect l="l" t="t" r="r" b="b"/>
                  <a:pathLst>
                    <a:path w="4147" h="2512" extrusionOk="0">
                      <a:moveTo>
                        <a:pt x="152" y="1237"/>
                      </a:moveTo>
                      <a:cubicBezTo>
                        <a:pt x="152" y="1237"/>
                        <a:pt x="3557" y="1180"/>
                        <a:pt x="3957" y="1"/>
                      </a:cubicBezTo>
                      <a:cubicBezTo>
                        <a:pt x="3957" y="1"/>
                        <a:pt x="4147" y="571"/>
                        <a:pt x="3899" y="1846"/>
                      </a:cubicBezTo>
                      <a:cubicBezTo>
                        <a:pt x="3899" y="1846"/>
                        <a:pt x="2016" y="2512"/>
                        <a:pt x="171" y="1751"/>
                      </a:cubicBezTo>
                      <a:cubicBezTo>
                        <a:pt x="152" y="1751"/>
                        <a:pt x="0" y="1713"/>
                        <a:pt x="152" y="1237"/>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49"/>
                <p:cNvSpPr/>
                <p:nvPr/>
              </p:nvSpPr>
              <p:spPr>
                <a:xfrm>
                  <a:off x="1508700" y="1441825"/>
                  <a:ext cx="110525" cy="82075"/>
                </a:xfrm>
                <a:custGeom>
                  <a:avLst/>
                  <a:gdLst/>
                  <a:ahLst/>
                  <a:cxnLst/>
                  <a:rect l="l" t="t" r="r" b="b"/>
                  <a:pathLst>
                    <a:path w="4421" h="3283" extrusionOk="0">
                      <a:moveTo>
                        <a:pt x="3360" y="0"/>
                      </a:moveTo>
                      <a:cubicBezTo>
                        <a:pt x="2177" y="0"/>
                        <a:pt x="424" y="546"/>
                        <a:pt x="58" y="2712"/>
                      </a:cubicBezTo>
                      <a:cubicBezTo>
                        <a:pt x="1" y="2978"/>
                        <a:pt x="191" y="3226"/>
                        <a:pt x="457" y="3283"/>
                      </a:cubicBezTo>
                      <a:lnTo>
                        <a:pt x="533" y="3283"/>
                      </a:lnTo>
                      <a:cubicBezTo>
                        <a:pt x="762" y="3283"/>
                        <a:pt x="971" y="3112"/>
                        <a:pt x="1009" y="2883"/>
                      </a:cubicBezTo>
                      <a:cubicBezTo>
                        <a:pt x="1310" y="1198"/>
                        <a:pt x="2670" y="977"/>
                        <a:pt x="3338" y="977"/>
                      </a:cubicBezTo>
                      <a:cubicBezTo>
                        <a:pt x="3515" y="977"/>
                        <a:pt x="3643" y="992"/>
                        <a:pt x="3691" y="1000"/>
                      </a:cubicBezTo>
                      <a:cubicBezTo>
                        <a:pt x="3704" y="1001"/>
                        <a:pt x="3716" y="1001"/>
                        <a:pt x="3728" y="1001"/>
                      </a:cubicBezTo>
                      <a:cubicBezTo>
                        <a:pt x="4323" y="1001"/>
                        <a:pt x="4420" y="123"/>
                        <a:pt x="3824" y="30"/>
                      </a:cubicBezTo>
                      <a:cubicBezTo>
                        <a:pt x="3685" y="11"/>
                        <a:pt x="3528" y="0"/>
                        <a:pt x="336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3" name="Google Shape;19983;p49"/>
              <p:cNvGrpSpPr/>
              <p:nvPr/>
            </p:nvGrpSpPr>
            <p:grpSpPr>
              <a:xfrm>
                <a:off x="103591" y="148009"/>
                <a:ext cx="3114248" cy="1983396"/>
                <a:chOff x="961902" y="999722"/>
                <a:chExt cx="1680561" cy="1070313"/>
              </a:xfrm>
            </p:grpSpPr>
            <p:sp>
              <p:nvSpPr>
                <p:cNvPr id="19984" name="Google Shape;19984;p49"/>
                <p:cNvSpPr/>
                <p:nvPr/>
              </p:nvSpPr>
              <p:spPr>
                <a:xfrm>
                  <a:off x="1258302" y="999722"/>
                  <a:ext cx="1066864" cy="1070313"/>
                </a:xfrm>
                <a:custGeom>
                  <a:avLst/>
                  <a:gdLst/>
                  <a:ahLst/>
                  <a:cxnLst/>
                  <a:rect l="l" t="t" r="r" b="b"/>
                  <a:pathLst>
                    <a:path w="10208" h="10241" extrusionOk="0">
                      <a:moveTo>
                        <a:pt x="5151" y="1"/>
                      </a:moveTo>
                      <a:cubicBezTo>
                        <a:pt x="2707" y="1"/>
                        <a:pt x="297" y="1732"/>
                        <a:pt x="34" y="4666"/>
                      </a:cubicBezTo>
                      <a:cubicBezTo>
                        <a:pt x="0" y="4732"/>
                        <a:pt x="0" y="4832"/>
                        <a:pt x="0" y="4932"/>
                      </a:cubicBezTo>
                      <a:lnTo>
                        <a:pt x="0" y="5133"/>
                      </a:lnTo>
                      <a:cubicBezTo>
                        <a:pt x="0" y="5433"/>
                        <a:pt x="34" y="5733"/>
                        <a:pt x="67" y="6033"/>
                      </a:cubicBezTo>
                      <a:cubicBezTo>
                        <a:pt x="167" y="6500"/>
                        <a:pt x="301" y="6967"/>
                        <a:pt x="534" y="7401"/>
                      </a:cubicBezTo>
                      <a:cubicBezTo>
                        <a:pt x="701" y="7734"/>
                        <a:pt x="901" y="8068"/>
                        <a:pt x="1168" y="8368"/>
                      </a:cubicBezTo>
                      <a:cubicBezTo>
                        <a:pt x="2223" y="9656"/>
                        <a:pt x="3657" y="10241"/>
                        <a:pt x="5071" y="10241"/>
                      </a:cubicBezTo>
                      <a:cubicBezTo>
                        <a:pt x="7504" y="10241"/>
                        <a:pt x="9879" y="8513"/>
                        <a:pt x="10174" y="5666"/>
                      </a:cubicBezTo>
                      <a:cubicBezTo>
                        <a:pt x="10208" y="5466"/>
                        <a:pt x="10208" y="5299"/>
                        <a:pt x="10208" y="5133"/>
                      </a:cubicBezTo>
                      <a:cubicBezTo>
                        <a:pt x="10208" y="5032"/>
                        <a:pt x="10208" y="4966"/>
                        <a:pt x="10208" y="4832"/>
                      </a:cubicBezTo>
                      <a:cubicBezTo>
                        <a:pt x="10208" y="4732"/>
                        <a:pt x="10208" y="4632"/>
                        <a:pt x="10174" y="4499"/>
                      </a:cubicBezTo>
                      <a:cubicBezTo>
                        <a:pt x="10174" y="4332"/>
                        <a:pt x="10141" y="4199"/>
                        <a:pt x="10108" y="4032"/>
                      </a:cubicBezTo>
                      <a:cubicBezTo>
                        <a:pt x="9974" y="3431"/>
                        <a:pt x="9707" y="2831"/>
                        <a:pt x="9374" y="2331"/>
                      </a:cubicBezTo>
                      <a:cubicBezTo>
                        <a:pt x="8337" y="729"/>
                        <a:pt x="6737" y="1"/>
                        <a:pt x="5151" y="1"/>
                      </a:cubicBezTo>
                      <a:close/>
                    </a:path>
                  </a:pathLst>
                </a:custGeom>
                <a:solidFill>
                  <a:srgbClr val="2E5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49"/>
                <p:cNvSpPr/>
                <p:nvPr/>
              </p:nvSpPr>
              <p:spPr>
                <a:xfrm>
                  <a:off x="1345466" y="1002648"/>
                  <a:ext cx="892537" cy="240692"/>
                </a:xfrm>
                <a:custGeom>
                  <a:avLst/>
                  <a:gdLst/>
                  <a:ahLst/>
                  <a:cxnLst/>
                  <a:rect l="l" t="t" r="r" b="b"/>
                  <a:pathLst>
                    <a:path w="8540" h="2303" extrusionOk="0">
                      <a:moveTo>
                        <a:pt x="4270" y="1"/>
                      </a:moveTo>
                      <a:cubicBezTo>
                        <a:pt x="2635" y="1"/>
                        <a:pt x="1001" y="768"/>
                        <a:pt x="0" y="2303"/>
                      </a:cubicBezTo>
                      <a:cubicBezTo>
                        <a:pt x="167" y="2303"/>
                        <a:pt x="334" y="2303"/>
                        <a:pt x="501" y="2269"/>
                      </a:cubicBezTo>
                      <a:cubicBezTo>
                        <a:pt x="734" y="2169"/>
                        <a:pt x="968" y="2102"/>
                        <a:pt x="1234" y="2069"/>
                      </a:cubicBezTo>
                      <a:cubicBezTo>
                        <a:pt x="1735" y="1969"/>
                        <a:pt x="1802" y="1936"/>
                        <a:pt x="2335" y="1869"/>
                      </a:cubicBezTo>
                      <a:cubicBezTo>
                        <a:pt x="2869" y="1802"/>
                        <a:pt x="3203" y="1735"/>
                        <a:pt x="3703" y="1702"/>
                      </a:cubicBezTo>
                      <a:cubicBezTo>
                        <a:pt x="3870" y="1669"/>
                        <a:pt x="4045" y="1652"/>
                        <a:pt x="4220" y="1652"/>
                      </a:cubicBezTo>
                      <a:cubicBezTo>
                        <a:pt x="4395" y="1652"/>
                        <a:pt x="4570" y="1669"/>
                        <a:pt x="4737" y="1702"/>
                      </a:cubicBezTo>
                      <a:cubicBezTo>
                        <a:pt x="5104" y="1802"/>
                        <a:pt x="5404" y="1769"/>
                        <a:pt x="5738" y="1869"/>
                      </a:cubicBezTo>
                      <a:cubicBezTo>
                        <a:pt x="6005" y="2002"/>
                        <a:pt x="6271" y="2069"/>
                        <a:pt x="6538" y="2136"/>
                      </a:cubicBezTo>
                      <a:cubicBezTo>
                        <a:pt x="6972" y="2202"/>
                        <a:pt x="7406" y="2269"/>
                        <a:pt x="7839" y="2303"/>
                      </a:cubicBezTo>
                      <a:lnTo>
                        <a:pt x="8540" y="2303"/>
                      </a:lnTo>
                      <a:cubicBezTo>
                        <a:pt x="7539" y="768"/>
                        <a:pt x="5904" y="1"/>
                        <a:pt x="4270"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49"/>
                <p:cNvSpPr/>
                <p:nvPr/>
              </p:nvSpPr>
              <p:spPr>
                <a:xfrm>
                  <a:off x="1258302" y="1421017"/>
                  <a:ext cx="1063415" cy="94270"/>
                </a:xfrm>
                <a:custGeom>
                  <a:avLst/>
                  <a:gdLst/>
                  <a:ahLst/>
                  <a:cxnLst/>
                  <a:rect l="l" t="t" r="r" b="b"/>
                  <a:pathLst>
                    <a:path w="10175" h="902" extrusionOk="0">
                      <a:moveTo>
                        <a:pt x="10108" y="1"/>
                      </a:moveTo>
                      <a:lnTo>
                        <a:pt x="8773" y="134"/>
                      </a:lnTo>
                      <a:cubicBezTo>
                        <a:pt x="8206" y="201"/>
                        <a:pt x="7572" y="234"/>
                        <a:pt x="6605" y="268"/>
                      </a:cubicBezTo>
                      <a:cubicBezTo>
                        <a:pt x="6105" y="268"/>
                        <a:pt x="5604" y="268"/>
                        <a:pt x="5104" y="201"/>
                      </a:cubicBezTo>
                      <a:cubicBezTo>
                        <a:pt x="4618" y="137"/>
                        <a:pt x="4118" y="114"/>
                        <a:pt x="3622" y="114"/>
                      </a:cubicBezTo>
                      <a:cubicBezTo>
                        <a:pt x="3335" y="114"/>
                        <a:pt x="3050" y="122"/>
                        <a:pt x="2769" y="134"/>
                      </a:cubicBezTo>
                      <a:cubicBezTo>
                        <a:pt x="2169" y="201"/>
                        <a:pt x="868" y="468"/>
                        <a:pt x="34" y="635"/>
                      </a:cubicBezTo>
                      <a:cubicBezTo>
                        <a:pt x="0" y="735"/>
                        <a:pt x="0" y="801"/>
                        <a:pt x="0" y="901"/>
                      </a:cubicBezTo>
                      <a:cubicBezTo>
                        <a:pt x="1068" y="768"/>
                        <a:pt x="3670" y="401"/>
                        <a:pt x="4137" y="401"/>
                      </a:cubicBezTo>
                      <a:cubicBezTo>
                        <a:pt x="4704" y="434"/>
                        <a:pt x="4804" y="468"/>
                        <a:pt x="5304" y="501"/>
                      </a:cubicBezTo>
                      <a:cubicBezTo>
                        <a:pt x="5638" y="534"/>
                        <a:pt x="6005" y="568"/>
                        <a:pt x="6372" y="568"/>
                      </a:cubicBezTo>
                      <a:cubicBezTo>
                        <a:pt x="6738" y="534"/>
                        <a:pt x="7706" y="568"/>
                        <a:pt x="8373" y="501"/>
                      </a:cubicBezTo>
                      <a:cubicBezTo>
                        <a:pt x="8707" y="468"/>
                        <a:pt x="9507" y="468"/>
                        <a:pt x="10174" y="468"/>
                      </a:cubicBezTo>
                      <a:cubicBezTo>
                        <a:pt x="10174" y="301"/>
                        <a:pt x="10141" y="168"/>
                        <a:pt x="10108"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49"/>
                <p:cNvSpPr/>
                <p:nvPr/>
              </p:nvSpPr>
              <p:spPr>
                <a:xfrm>
                  <a:off x="1258302" y="1480276"/>
                  <a:ext cx="1066864" cy="163980"/>
                </a:xfrm>
                <a:custGeom>
                  <a:avLst/>
                  <a:gdLst/>
                  <a:ahLst/>
                  <a:cxnLst/>
                  <a:rect l="l" t="t" r="r" b="b"/>
                  <a:pathLst>
                    <a:path w="10208" h="1569" extrusionOk="0">
                      <a:moveTo>
                        <a:pt x="4070" y="1"/>
                      </a:moveTo>
                      <a:cubicBezTo>
                        <a:pt x="3870" y="1"/>
                        <a:pt x="3670" y="1"/>
                        <a:pt x="3469" y="34"/>
                      </a:cubicBezTo>
                      <a:cubicBezTo>
                        <a:pt x="3169" y="101"/>
                        <a:pt x="2969" y="101"/>
                        <a:pt x="2836" y="134"/>
                      </a:cubicBezTo>
                      <a:cubicBezTo>
                        <a:pt x="2669" y="168"/>
                        <a:pt x="2369" y="168"/>
                        <a:pt x="2135" y="201"/>
                      </a:cubicBezTo>
                      <a:cubicBezTo>
                        <a:pt x="1902" y="234"/>
                        <a:pt x="1735" y="234"/>
                        <a:pt x="1535" y="268"/>
                      </a:cubicBezTo>
                      <a:cubicBezTo>
                        <a:pt x="1368" y="301"/>
                        <a:pt x="1401" y="301"/>
                        <a:pt x="1134" y="368"/>
                      </a:cubicBezTo>
                      <a:cubicBezTo>
                        <a:pt x="868" y="468"/>
                        <a:pt x="634" y="501"/>
                        <a:pt x="367" y="501"/>
                      </a:cubicBezTo>
                      <a:cubicBezTo>
                        <a:pt x="100" y="501"/>
                        <a:pt x="34" y="501"/>
                        <a:pt x="0" y="535"/>
                      </a:cubicBezTo>
                      <a:cubicBezTo>
                        <a:pt x="0" y="835"/>
                        <a:pt x="34" y="1135"/>
                        <a:pt x="67" y="1435"/>
                      </a:cubicBezTo>
                      <a:cubicBezTo>
                        <a:pt x="634" y="1235"/>
                        <a:pt x="1201" y="1102"/>
                        <a:pt x="1768" y="968"/>
                      </a:cubicBezTo>
                      <a:cubicBezTo>
                        <a:pt x="1935" y="952"/>
                        <a:pt x="2102" y="943"/>
                        <a:pt x="2269" y="943"/>
                      </a:cubicBezTo>
                      <a:cubicBezTo>
                        <a:pt x="2435" y="943"/>
                        <a:pt x="2602" y="952"/>
                        <a:pt x="2769" y="968"/>
                      </a:cubicBezTo>
                      <a:cubicBezTo>
                        <a:pt x="3069" y="1002"/>
                        <a:pt x="3369" y="1068"/>
                        <a:pt x="3670" y="1135"/>
                      </a:cubicBezTo>
                      <a:cubicBezTo>
                        <a:pt x="4070" y="1268"/>
                        <a:pt x="4470" y="1368"/>
                        <a:pt x="4904" y="1368"/>
                      </a:cubicBezTo>
                      <a:cubicBezTo>
                        <a:pt x="5771" y="1469"/>
                        <a:pt x="6071" y="1569"/>
                        <a:pt x="6672" y="1569"/>
                      </a:cubicBezTo>
                      <a:lnTo>
                        <a:pt x="7973" y="1569"/>
                      </a:lnTo>
                      <a:cubicBezTo>
                        <a:pt x="8133" y="1562"/>
                        <a:pt x="8267" y="1561"/>
                        <a:pt x="8382" y="1561"/>
                      </a:cubicBezTo>
                      <a:cubicBezTo>
                        <a:pt x="8509" y="1561"/>
                        <a:pt x="8613" y="1563"/>
                        <a:pt x="8704" y="1563"/>
                      </a:cubicBezTo>
                      <a:cubicBezTo>
                        <a:pt x="8982" y="1563"/>
                        <a:pt x="9146" y="1545"/>
                        <a:pt x="9474" y="1402"/>
                      </a:cubicBezTo>
                      <a:cubicBezTo>
                        <a:pt x="9807" y="1235"/>
                        <a:pt x="10041" y="1135"/>
                        <a:pt x="10174" y="1068"/>
                      </a:cubicBezTo>
                      <a:cubicBezTo>
                        <a:pt x="10208" y="868"/>
                        <a:pt x="10208" y="701"/>
                        <a:pt x="10208" y="535"/>
                      </a:cubicBezTo>
                      <a:cubicBezTo>
                        <a:pt x="10208" y="434"/>
                        <a:pt x="10208" y="368"/>
                        <a:pt x="10174" y="234"/>
                      </a:cubicBezTo>
                      <a:cubicBezTo>
                        <a:pt x="9774" y="334"/>
                        <a:pt x="9340" y="368"/>
                        <a:pt x="8907" y="368"/>
                      </a:cubicBezTo>
                      <a:cubicBezTo>
                        <a:pt x="8873" y="346"/>
                        <a:pt x="8829" y="338"/>
                        <a:pt x="8765" y="338"/>
                      </a:cubicBezTo>
                      <a:cubicBezTo>
                        <a:pt x="8636" y="338"/>
                        <a:pt x="8429" y="368"/>
                        <a:pt x="8073" y="368"/>
                      </a:cubicBezTo>
                      <a:cubicBezTo>
                        <a:pt x="7906" y="379"/>
                        <a:pt x="7728" y="383"/>
                        <a:pt x="7565" y="383"/>
                      </a:cubicBezTo>
                      <a:cubicBezTo>
                        <a:pt x="7239" y="383"/>
                        <a:pt x="6972" y="368"/>
                        <a:pt x="6972" y="368"/>
                      </a:cubicBezTo>
                      <a:cubicBezTo>
                        <a:pt x="6972" y="368"/>
                        <a:pt x="6271" y="301"/>
                        <a:pt x="6038" y="268"/>
                      </a:cubicBezTo>
                      <a:cubicBezTo>
                        <a:pt x="5771" y="268"/>
                        <a:pt x="4303" y="1"/>
                        <a:pt x="4070"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49"/>
                <p:cNvSpPr/>
                <p:nvPr/>
              </p:nvSpPr>
              <p:spPr>
                <a:xfrm>
                  <a:off x="1314112" y="1773123"/>
                  <a:ext cx="857630" cy="153529"/>
                </a:xfrm>
                <a:custGeom>
                  <a:avLst/>
                  <a:gdLst/>
                  <a:ahLst/>
                  <a:cxnLst/>
                  <a:rect l="l" t="t" r="r" b="b"/>
                  <a:pathLst>
                    <a:path w="8206" h="1469" extrusionOk="0">
                      <a:moveTo>
                        <a:pt x="0" y="1"/>
                      </a:moveTo>
                      <a:cubicBezTo>
                        <a:pt x="167" y="334"/>
                        <a:pt x="400" y="668"/>
                        <a:pt x="634" y="968"/>
                      </a:cubicBezTo>
                      <a:cubicBezTo>
                        <a:pt x="1001" y="1002"/>
                        <a:pt x="1801" y="1135"/>
                        <a:pt x="2302" y="1202"/>
                      </a:cubicBezTo>
                      <a:cubicBezTo>
                        <a:pt x="2835" y="1302"/>
                        <a:pt x="3069" y="1369"/>
                        <a:pt x="3503" y="1435"/>
                      </a:cubicBezTo>
                      <a:cubicBezTo>
                        <a:pt x="3658" y="1457"/>
                        <a:pt x="3795" y="1469"/>
                        <a:pt x="3962" y="1469"/>
                      </a:cubicBezTo>
                      <a:cubicBezTo>
                        <a:pt x="4296" y="1469"/>
                        <a:pt x="4748" y="1424"/>
                        <a:pt x="5704" y="1335"/>
                      </a:cubicBezTo>
                      <a:cubicBezTo>
                        <a:pt x="6605" y="1235"/>
                        <a:pt x="7472" y="902"/>
                        <a:pt x="8206" y="368"/>
                      </a:cubicBezTo>
                      <a:lnTo>
                        <a:pt x="8206" y="368"/>
                      </a:lnTo>
                      <a:cubicBezTo>
                        <a:pt x="7447" y="874"/>
                        <a:pt x="6475" y="977"/>
                        <a:pt x="5669" y="977"/>
                      </a:cubicBezTo>
                      <a:cubicBezTo>
                        <a:pt x="5518" y="977"/>
                        <a:pt x="5374" y="973"/>
                        <a:pt x="5237" y="968"/>
                      </a:cubicBezTo>
                      <a:cubicBezTo>
                        <a:pt x="4603" y="935"/>
                        <a:pt x="3970" y="801"/>
                        <a:pt x="3402" y="568"/>
                      </a:cubicBezTo>
                      <a:cubicBezTo>
                        <a:pt x="2602" y="368"/>
                        <a:pt x="1801" y="201"/>
                        <a:pt x="1001" y="101"/>
                      </a:cubicBezTo>
                      <a:cubicBezTo>
                        <a:pt x="667" y="34"/>
                        <a:pt x="334" y="1"/>
                        <a:pt x="0" y="1"/>
                      </a:cubicBezTo>
                      <a:close/>
                    </a:path>
                  </a:pathLst>
                </a:custGeom>
                <a:solidFill>
                  <a:srgbClr val="D4D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49"/>
                <p:cNvSpPr/>
                <p:nvPr/>
              </p:nvSpPr>
              <p:spPr>
                <a:xfrm>
                  <a:off x="961902" y="1042468"/>
                  <a:ext cx="1680561" cy="992451"/>
                </a:xfrm>
                <a:custGeom>
                  <a:avLst/>
                  <a:gdLst/>
                  <a:ahLst/>
                  <a:cxnLst/>
                  <a:rect l="l" t="t" r="r" b="b"/>
                  <a:pathLst>
                    <a:path w="16080" h="9496" extrusionOk="0">
                      <a:moveTo>
                        <a:pt x="14796" y="0"/>
                      </a:moveTo>
                      <a:cubicBezTo>
                        <a:pt x="14054" y="0"/>
                        <a:pt x="12845" y="340"/>
                        <a:pt x="11376" y="954"/>
                      </a:cubicBezTo>
                      <a:lnTo>
                        <a:pt x="11476" y="1054"/>
                      </a:lnTo>
                      <a:cubicBezTo>
                        <a:pt x="12860" y="478"/>
                        <a:pt x="13989" y="156"/>
                        <a:pt x="14631" y="156"/>
                      </a:cubicBezTo>
                      <a:cubicBezTo>
                        <a:pt x="14917" y="156"/>
                        <a:pt x="15106" y="220"/>
                        <a:pt x="15178" y="354"/>
                      </a:cubicBezTo>
                      <a:cubicBezTo>
                        <a:pt x="15612" y="1088"/>
                        <a:pt x="12677" y="3589"/>
                        <a:pt x="8640" y="5958"/>
                      </a:cubicBezTo>
                      <a:cubicBezTo>
                        <a:pt x="5382" y="7885"/>
                        <a:pt x="2368" y="9128"/>
                        <a:pt x="1124" y="9128"/>
                      </a:cubicBezTo>
                      <a:cubicBezTo>
                        <a:pt x="840" y="9128"/>
                        <a:pt x="649" y="9063"/>
                        <a:pt x="568" y="8927"/>
                      </a:cubicBezTo>
                      <a:cubicBezTo>
                        <a:pt x="301" y="8460"/>
                        <a:pt x="1302" y="7359"/>
                        <a:pt x="3003" y="6024"/>
                      </a:cubicBezTo>
                      <a:lnTo>
                        <a:pt x="2970" y="5891"/>
                      </a:lnTo>
                      <a:cubicBezTo>
                        <a:pt x="1068" y="7359"/>
                        <a:pt x="1" y="8660"/>
                        <a:pt x="335" y="9227"/>
                      </a:cubicBezTo>
                      <a:cubicBezTo>
                        <a:pt x="440" y="9409"/>
                        <a:pt x="692" y="9496"/>
                        <a:pt x="1065" y="9496"/>
                      </a:cubicBezTo>
                      <a:cubicBezTo>
                        <a:pt x="2464" y="9496"/>
                        <a:pt x="5554" y="8274"/>
                        <a:pt x="8874" y="6325"/>
                      </a:cubicBezTo>
                      <a:cubicBezTo>
                        <a:pt x="13077" y="3890"/>
                        <a:pt x="16079" y="1188"/>
                        <a:pt x="15545" y="287"/>
                      </a:cubicBezTo>
                      <a:cubicBezTo>
                        <a:pt x="15443" y="93"/>
                        <a:pt x="15183" y="0"/>
                        <a:pt x="14796" y="0"/>
                      </a:cubicBezTo>
                      <a:close/>
                    </a:path>
                  </a:pathLst>
                </a:custGeom>
                <a:solidFill>
                  <a:srgbClr val="708EC0">
                    <a:alpha val="272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4" name="صورة 4">
            <a:extLst>
              <a:ext uri="{FF2B5EF4-FFF2-40B4-BE49-F238E27FC236}">
                <a16:creationId xmlns:a16="http://schemas.microsoft.com/office/drawing/2014/main" id="{2F9E2237-A5F2-8DE9-75C3-78FE7AEAB660}"/>
              </a:ext>
            </a:extLst>
          </p:cNvPr>
          <p:cNvPicPr>
            <a:picLocks noChangeAspect="1"/>
          </p:cNvPicPr>
          <p:nvPr/>
        </p:nvPicPr>
        <p:blipFill>
          <a:blip r:embed="rId3"/>
          <a:stretch>
            <a:fillRect/>
          </a:stretch>
        </p:blipFill>
        <p:spPr>
          <a:xfrm>
            <a:off x="3364439" y="914773"/>
            <a:ext cx="1802166" cy="1802166"/>
          </a:xfrm>
          <a:prstGeom prst="rect">
            <a:avLst/>
          </a:prstGeom>
        </p:spPr>
      </p:pic>
    </p:spTree>
  </p:cSld>
  <p:clrMapOvr>
    <a:masterClrMapping/>
  </p:clrMapOvr>
</p:sld>
</file>

<file path=ppt/theme/theme1.xml><?xml version="1.0" encoding="utf-8"?>
<a:theme xmlns:a="http://schemas.openxmlformats.org/drawingml/2006/main" name="Outer Space and Galaxies by Slidesgo">
  <a:themeElements>
    <a:clrScheme name="Simple Light">
      <a:dk1>
        <a:srgbClr val="000000"/>
      </a:dk1>
      <a:lt1>
        <a:srgbClr val="FFFFFF"/>
      </a:lt1>
      <a:dk2>
        <a:srgbClr val="595959"/>
      </a:dk2>
      <a:lt2>
        <a:srgbClr val="EEEEEE"/>
      </a:lt2>
      <a:accent1>
        <a:srgbClr val="141A2A"/>
      </a:accent1>
      <a:accent2>
        <a:srgbClr val="708EC0"/>
      </a:accent2>
      <a:accent3>
        <a:srgbClr val="D4DCFF"/>
      </a:accent3>
      <a:accent4>
        <a:srgbClr val="E7A662"/>
      </a:accent4>
      <a:accent5>
        <a:srgbClr val="FFD69C"/>
      </a:accent5>
      <a:accent6>
        <a:srgbClr val="F1C98B"/>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عرض على الشاشة (16:9)</PresentationFormat>
  <Slides>11</Slides>
  <Notes>11</Notes>
  <HiddenSlides>0</HiddenSlides>
  <ScaleCrop>false</ScaleCrop>
  <HeadingPairs>
    <vt:vector size="4" baseType="variant">
      <vt:variant>
        <vt:lpstr>نسق</vt:lpstr>
      </vt:variant>
      <vt:variant>
        <vt:i4>2</vt:i4>
      </vt:variant>
      <vt:variant>
        <vt:lpstr>عناوين الشرائح</vt:lpstr>
      </vt:variant>
      <vt:variant>
        <vt:i4>11</vt:i4>
      </vt:variant>
    </vt:vector>
  </HeadingPairs>
  <TitlesOfParts>
    <vt:vector size="13" baseType="lpstr">
      <vt:lpstr>Outer Space and Galaxies by Slidesgo</vt:lpstr>
      <vt:lpstr>Slidesgo Final Pages</vt:lpstr>
      <vt:lpstr>اسبوع الفضاء العالمي </vt:lpstr>
      <vt:lpstr>عرض تقديمي في PowerPoint</vt:lpstr>
      <vt:lpstr>الأسبوع العالمي للفضاء لعام 2022 تحت شعار "الفضاء والاستدامة"</vt:lpstr>
      <vt:lpstr>عرض تقديمي في PowerPoint</vt:lpstr>
      <vt:lpstr>موعد الأسبوع العالمي للفضاء</vt:lpstr>
      <vt:lpstr>(أهداف الأمم المتحدة الـ17 للتنمية المستدامة)</vt:lpstr>
      <vt:lpstr>01</vt:lpstr>
      <vt:lpstr>معلومات عامة عن الفضاء </vt:lpstr>
      <vt:lpstr>مشاعل الشميمري </vt:lpstr>
      <vt:lpstr>انجازات وجوائز مشاعل الشميمري:</vt:lpstr>
      <vt:lpstr>عمل الطالبة : مها حسين جبران محمد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اسبوع الفضاء العالمي </dc:title>
  <cp:lastModifiedBy>مها محمد</cp:lastModifiedBy>
  <cp:revision>4</cp:revision>
  <dcterms:modified xsi:type="dcterms:W3CDTF">2022-10-08T09:46:00Z</dcterms:modified>
</cp:coreProperties>
</file>